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5" r:id="rId4"/>
    <p:sldId id="270" r:id="rId5"/>
    <p:sldId id="268" r:id="rId6"/>
    <p:sldId id="269" r:id="rId7"/>
    <p:sldId id="267" r:id="rId8"/>
    <p:sldId id="271" r:id="rId9"/>
    <p:sldId id="272" r:id="rId10"/>
    <p:sldId id="273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104D"/>
    <a:srgbClr val="A6145F"/>
    <a:srgbClr val="04458A"/>
    <a:srgbClr val="0043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37" d="100"/>
          <a:sy n="37" d="100"/>
        </p:scale>
        <p:origin x="98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0466F-8A08-B84E-A4D1-085DBF7E10A0}" type="datetimeFigureOut">
              <a:rPr kumimoji="1" lang="ko-Kore-KR" altLang="en-US" smtClean="0"/>
              <a:t>06/21/2024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3F608-22F8-494A-AFFA-08F2BE3AFF8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1553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모서리가 둥근 사각형 1">
            <a:extLst>
              <a:ext uri="{FF2B5EF4-FFF2-40B4-BE49-F238E27FC236}">
                <a16:creationId xmlns:a16="http://schemas.microsoft.com/office/drawing/2014/main" id="{61F6D138-DFFC-10C1-053C-3D2B417CC93E}"/>
              </a:ext>
            </a:extLst>
          </p:cNvPr>
          <p:cNvSpPr/>
          <p:nvPr/>
        </p:nvSpPr>
        <p:spPr>
          <a:xfrm>
            <a:off x="0" y="5143500"/>
            <a:ext cx="18288000" cy="5143500"/>
          </a:xfrm>
          <a:prstGeom prst="round2SameRect">
            <a:avLst/>
          </a:prstGeom>
          <a:solidFill>
            <a:srgbClr val="8110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1A0B38-A3E4-9B0E-0886-5E9788B47173}"/>
              </a:ext>
            </a:extLst>
          </p:cNvPr>
          <p:cNvSpPr txBox="1"/>
          <p:nvPr/>
        </p:nvSpPr>
        <p:spPr>
          <a:xfrm>
            <a:off x="3505200" y="3896261"/>
            <a:ext cx="1135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000" b="1" spc="-300" dirty="0">
                <a:solidFill>
                  <a:srgbClr val="81104D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프로그래밍 원리와 실습</a:t>
            </a:r>
            <a:endParaRPr kumimoji="1" lang="en-US" altLang="ko-Kore-KR" sz="8000" b="1" spc="-300" dirty="0">
              <a:solidFill>
                <a:srgbClr val="81104D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C8C41F-6445-A2CD-5E98-34D346688E4E}"/>
              </a:ext>
            </a:extLst>
          </p:cNvPr>
          <p:cNvSpPr txBox="1"/>
          <p:nvPr/>
        </p:nvSpPr>
        <p:spPr>
          <a:xfrm>
            <a:off x="2362200" y="5250611"/>
            <a:ext cx="1371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6000" spc="-3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기말 프로젝트</a:t>
            </a:r>
            <a:r>
              <a:rPr kumimoji="1" lang="en-US" altLang="ko-KR" sz="6000" spc="-3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- </a:t>
            </a:r>
            <a:r>
              <a:rPr kumimoji="1" lang="ko-KR" altLang="en-US" sz="6000" spc="-3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점심 메뉴 추천</a:t>
            </a:r>
            <a:endParaRPr kumimoji="1" lang="en-US" altLang="ko-Kore-KR" sz="6000" spc="-3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EFFFD3-D280-BDA1-B652-7B8EB2C25696}"/>
              </a:ext>
            </a:extLst>
          </p:cNvPr>
          <p:cNvSpPr txBox="1"/>
          <p:nvPr/>
        </p:nvSpPr>
        <p:spPr>
          <a:xfrm>
            <a:off x="3467100" y="8916769"/>
            <a:ext cx="1135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b="1" spc="-3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스마트팜학과</a:t>
            </a:r>
            <a:r>
              <a:rPr kumimoji="1" lang="ko-KR" altLang="en-US" sz="3600" b="1" spc="-3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채경원 </a:t>
            </a:r>
            <a:r>
              <a:rPr kumimoji="1" lang="en-US" altLang="ko-KR" sz="3600" b="1" spc="-3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(202321639)</a:t>
            </a:r>
            <a:endParaRPr kumimoji="1" lang="en-US" altLang="ko-Kore-KR" sz="3600" b="1" spc="-3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CA0021-0764-109B-95A5-523E6134A5DB}"/>
              </a:ext>
            </a:extLst>
          </p:cNvPr>
          <p:cNvSpPr/>
          <p:nvPr/>
        </p:nvSpPr>
        <p:spPr>
          <a:xfrm>
            <a:off x="0" y="-500"/>
            <a:ext cx="18288000" cy="190476"/>
          </a:xfrm>
          <a:prstGeom prst="rect">
            <a:avLst/>
          </a:prstGeom>
          <a:solidFill>
            <a:srgbClr val="8110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7E72C-3EB7-67C4-05AA-E3A59954EAAB}"/>
              </a:ext>
            </a:extLst>
          </p:cNvPr>
          <p:cNvSpPr txBox="1"/>
          <p:nvPr/>
        </p:nvSpPr>
        <p:spPr>
          <a:xfrm>
            <a:off x="917287" y="800100"/>
            <a:ext cx="2539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아쉬운 점</a:t>
            </a:r>
            <a:endParaRPr kumimoji="1" lang="ko-Kore-KR" altLang="en-US" sz="4800" b="1" spc="-3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522649-5EB4-8457-29DC-046EBFA1CEC4}"/>
              </a:ext>
            </a:extLst>
          </p:cNvPr>
          <p:cNvSpPr txBox="1"/>
          <p:nvPr/>
        </p:nvSpPr>
        <p:spPr>
          <a:xfrm>
            <a:off x="2358704" y="8496300"/>
            <a:ext cx="136771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기온 또는 기상에 따라 메뉴를 추천해주고 싶었지만</a:t>
            </a:r>
            <a:r>
              <a:rPr kumimoji="1" lang="en-US" altLang="ko-KR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kumimoji="1" lang="ko-KR" altLang="en-US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기온과 기상과 관련 있는</a:t>
            </a:r>
            <a:endParaRPr kumimoji="1" lang="en-US" altLang="ko-KR" sz="3600" spc="-3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kumimoji="1" lang="en-US" altLang="ko-KR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forecast </a:t>
            </a:r>
            <a:r>
              <a:rPr kumimoji="1" lang="ko-KR" altLang="en-US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함수의 </a:t>
            </a:r>
            <a:r>
              <a:rPr kumimoji="1" lang="en-US" altLang="ko-KR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weather data</a:t>
            </a:r>
            <a:r>
              <a:rPr kumimoji="1" lang="ko-KR" altLang="en-US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잘 다루지 못 하여 구현하지 못 하였음</a:t>
            </a:r>
            <a:endParaRPr kumimoji="1" lang="en-US" altLang="ko-KR" sz="3600" spc="-3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45A53D-300D-50B3-D612-EE99EA772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48" y="3141451"/>
            <a:ext cx="16693903" cy="356938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E584B7E-58A5-8F94-D4FB-3AF2AC8A5753}"/>
              </a:ext>
            </a:extLst>
          </p:cNvPr>
          <p:cNvSpPr/>
          <p:nvPr/>
        </p:nvSpPr>
        <p:spPr>
          <a:xfrm>
            <a:off x="13487400" y="2933700"/>
            <a:ext cx="4343400" cy="4267200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88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CA0021-0764-109B-95A5-523E6134A5DB}"/>
              </a:ext>
            </a:extLst>
          </p:cNvPr>
          <p:cNvSpPr/>
          <p:nvPr/>
        </p:nvSpPr>
        <p:spPr>
          <a:xfrm>
            <a:off x="0" y="-500"/>
            <a:ext cx="18288000" cy="190476"/>
          </a:xfrm>
          <a:prstGeom prst="rect">
            <a:avLst/>
          </a:prstGeom>
          <a:solidFill>
            <a:srgbClr val="8110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7E72C-3EB7-67C4-05AA-E3A59954EAAB}"/>
              </a:ext>
            </a:extLst>
          </p:cNvPr>
          <p:cNvSpPr txBox="1"/>
          <p:nvPr/>
        </p:nvSpPr>
        <p:spPr>
          <a:xfrm>
            <a:off x="917287" y="1485900"/>
            <a:ext cx="3788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만들게 된 계기</a:t>
            </a:r>
            <a:endParaRPr kumimoji="1" lang="ko-Kore-KR" altLang="en-US" sz="4800" b="1" spc="-3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522649-5EB4-8457-29DC-046EBFA1CEC4}"/>
              </a:ext>
            </a:extLst>
          </p:cNvPr>
          <p:cNvSpPr txBox="1"/>
          <p:nvPr/>
        </p:nvSpPr>
        <p:spPr>
          <a:xfrm>
            <a:off x="2767094" y="5121414"/>
            <a:ext cx="12874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메뉴의 선택지가 너무 다양해서 무엇을 먹을지 항상 고민했었다</a:t>
            </a:r>
            <a:r>
              <a:rPr kumimoji="1" lang="en-US" altLang="ko-KR" sz="40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CA0021-0764-109B-95A5-523E6134A5DB}"/>
              </a:ext>
            </a:extLst>
          </p:cNvPr>
          <p:cNvSpPr/>
          <p:nvPr/>
        </p:nvSpPr>
        <p:spPr>
          <a:xfrm>
            <a:off x="0" y="-500"/>
            <a:ext cx="18288000" cy="190476"/>
          </a:xfrm>
          <a:prstGeom prst="rect">
            <a:avLst/>
          </a:prstGeom>
          <a:solidFill>
            <a:srgbClr val="8110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7E72C-3EB7-67C4-05AA-E3A59954EAAB}"/>
              </a:ext>
            </a:extLst>
          </p:cNvPr>
          <p:cNvSpPr txBox="1"/>
          <p:nvPr/>
        </p:nvSpPr>
        <p:spPr>
          <a:xfrm>
            <a:off x="917287" y="800100"/>
            <a:ext cx="3788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주요 코드 소개</a:t>
            </a:r>
            <a:endParaRPr kumimoji="1" lang="ko-Kore-KR" altLang="en-US" sz="4800" b="1" spc="-3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522649-5EB4-8457-29DC-046EBFA1CEC4}"/>
              </a:ext>
            </a:extLst>
          </p:cNvPr>
          <p:cNvSpPr txBox="1"/>
          <p:nvPr/>
        </p:nvSpPr>
        <p:spPr>
          <a:xfrm>
            <a:off x="1571316" y="9163734"/>
            <a:ext cx="15327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Pandas</a:t>
            </a:r>
            <a:r>
              <a:rPr kumimoji="1" lang="ko-KR" altLang="en-US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이용해 </a:t>
            </a:r>
            <a:r>
              <a:rPr kumimoji="1" lang="en-US" altLang="ko-KR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Excel</a:t>
            </a:r>
            <a:r>
              <a:rPr kumimoji="1" lang="ko-KR" altLang="en-US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값을 다루기 쉽게 하며 </a:t>
            </a:r>
            <a:r>
              <a:rPr kumimoji="1" lang="en-US" altLang="ko-KR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GUI</a:t>
            </a:r>
            <a:r>
              <a:rPr kumimoji="1" lang="ko-KR" altLang="en-US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이용해 사용자의 선호도 파악</a:t>
            </a:r>
            <a:endParaRPr kumimoji="1" lang="en-US" altLang="ko-KR" sz="3600" spc="-3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163EF7-2C50-72DF-6450-26C30093F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201" y="1789732"/>
            <a:ext cx="12879597" cy="693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9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CA0021-0764-109B-95A5-523E6134A5DB}"/>
              </a:ext>
            </a:extLst>
          </p:cNvPr>
          <p:cNvSpPr/>
          <p:nvPr/>
        </p:nvSpPr>
        <p:spPr>
          <a:xfrm>
            <a:off x="0" y="-500"/>
            <a:ext cx="18288000" cy="190476"/>
          </a:xfrm>
          <a:prstGeom prst="rect">
            <a:avLst/>
          </a:prstGeom>
          <a:solidFill>
            <a:srgbClr val="8110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7E72C-3EB7-67C4-05AA-E3A59954EAAB}"/>
              </a:ext>
            </a:extLst>
          </p:cNvPr>
          <p:cNvSpPr txBox="1"/>
          <p:nvPr/>
        </p:nvSpPr>
        <p:spPr>
          <a:xfrm>
            <a:off x="917287" y="800100"/>
            <a:ext cx="3788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주요 코드 소개</a:t>
            </a:r>
            <a:endParaRPr kumimoji="1" lang="ko-Kore-KR" altLang="en-US" sz="4800" b="1" spc="-3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522649-5EB4-8457-29DC-046EBFA1CEC4}"/>
              </a:ext>
            </a:extLst>
          </p:cNvPr>
          <p:cNvSpPr txBox="1"/>
          <p:nvPr/>
        </p:nvSpPr>
        <p:spPr>
          <a:xfrm>
            <a:off x="2194360" y="8801100"/>
            <a:ext cx="138993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음식점을 </a:t>
            </a:r>
            <a:r>
              <a:rPr kumimoji="1" lang="en-US" altLang="ko-KR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5</a:t>
            </a:r>
            <a:r>
              <a:rPr kumimoji="1" lang="ko-KR" altLang="en-US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번 추천해주기 위해</a:t>
            </a:r>
            <a:r>
              <a:rPr kumimoji="1" lang="en-US" altLang="ko-KR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‘</a:t>
            </a:r>
            <a:r>
              <a:rPr kumimoji="1" lang="en-US" altLang="ko-KR" sz="3600" spc="-3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recommend_restaurants</a:t>
            </a:r>
            <a:r>
              <a:rPr kumimoji="1" lang="en-US" altLang="ko-KR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’ </a:t>
            </a:r>
            <a:r>
              <a:rPr kumimoji="1" lang="ko-KR" altLang="en-US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프레임에서</a:t>
            </a:r>
            <a:endParaRPr kumimoji="1" lang="en-US" altLang="ko-KR" sz="3600" spc="-3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kumimoji="1" lang="ko-KR" altLang="en-US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추천 카운트에 해당하는 음식점 정보를 가져옴</a:t>
            </a:r>
            <a:endParaRPr kumimoji="1" lang="en-US" altLang="ko-KR" sz="3600" spc="-3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341974-7599-5A18-2A25-3ADA352DC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802691"/>
            <a:ext cx="11397568" cy="668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CA0021-0764-109B-95A5-523E6134A5DB}"/>
              </a:ext>
            </a:extLst>
          </p:cNvPr>
          <p:cNvSpPr/>
          <p:nvPr/>
        </p:nvSpPr>
        <p:spPr>
          <a:xfrm>
            <a:off x="0" y="-500"/>
            <a:ext cx="18288000" cy="190476"/>
          </a:xfrm>
          <a:prstGeom prst="rect">
            <a:avLst/>
          </a:prstGeom>
          <a:solidFill>
            <a:srgbClr val="8110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7E72C-3EB7-67C4-05AA-E3A59954EAAB}"/>
              </a:ext>
            </a:extLst>
          </p:cNvPr>
          <p:cNvSpPr txBox="1"/>
          <p:nvPr/>
        </p:nvSpPr>
        <p:spPr>
          <a:xfrm>
            <a:off x="917287" y="800100"/>
            <a:ext cx="3788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주요 코드 소개</a:t>
            </a:r>
            <a:endParaRPr kumimoji="1" lang="ko-Kore-KR" altLang="en-US" sz="4800" b="1" spc="-3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522649-5EB4-8457-29DC-046EBFA1CEC4}"/>
              </a:ext>
            </a:extLst>
          </p:cNvPr>
          <p:cNvSpPr txBox="1"/>
          <p:nvPr/>
        </p:nvSpPr>
        <p:spPr>
          <a:xfrm>
            <a:off x="2655684" y="9163734"/>
            <a:ext cx="12976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인덱스로 구분하기 때문에 </a:t>
            </a:r>
            <a:r>
              <a:rPr kumimoji="1" lang="ko-KR" altLang="en-US" sz="3600" spc="-3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돈까스류와</a:t>
            </a:r>
            <a:r>
              <a:rPr kumimoji="1" lang="ko-KR" altLang="en-US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소시지 오므라이스 메뉴는 삭제함</a:t>
            </a:r>
            <a:endParaRPr kumimoji="1" lang="en-US" altLang="ko-KR" sz="3600" spc="-3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4EFB57-57F0-E006-B353-551D9CC5C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674" y="1913894"/>
            <a:ext cx="13260651" cy="45250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239D39F-C86C-B2BA-A7B0-D47E1D723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274" y="6629108"/>
            <a:ext cx="11507126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74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CA0021-0764-109B-95A5-523E6134A5DB}"/>
              </a:ext>
            </a:extLst>
          </p:cNvPr>
          <p:cNvSpPr/>
          <p:nvPr/>
        </p:nvSpPr>
        <p:spPr>
          <a:xfrm>
            <a:off x="0" y="-500"/>
            <a:ext cx="18288000" cy="190476"/>
          </a:xfrm>
          <a:prstGeom prst="rect">
            <a:avLst/>
          </a:prstGeom>
          <a:solidFill>
            <a:srgbClr val="8110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7E72C-3EB7-67C4-05AA-E3A59954EAAB}"/>
              </a:ext>
            </a:extLst>
          </p:cNvPr>
          <p:cNvSpPr txBox="1"/>
          <p:nvPr/>
        </p:nvSpPr>
        <p:spPr>
          <a:xfrm>
            <a:off x="917287" y="800100"/>
            <a:ext cx="3788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주요 코드 소개</a:t>
            </a:r>
            <a:endParaRPr kumimoji="1" lang="ko-Kore-KR" altLang="en-US" sz="4800" b="1" spc="-3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522649-5EB4-8457-29DC-046EBFA1CEC4}"/>
              </a:ext>
            </a:extLst>
          </p:cNvPr>
          <p:cNvSpPr txBox="1"/>
          <p:nvPr/>
        </p:nvSpPr>
        <p:spPr>
          <a:xfrm>
            <a:off x="4319605" y="9029700"/>
            <a:ext cx="9648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적절한 방법을 이용해 메뉴 카테고리와 메뉴를 연결함</a:t>
            </a:r>
            <a:endParaRPr kumimoji="1" lang="en-US" altLang="ko-KR" sz="3600" spc="-3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389716-D121-B99D-CB52-74AD38F10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684" y="2241221"/>
            <a:ext cx="13798632" cy="631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CA0021-0764-109B-95A5-523E6134A5DB}"/>
              </a:ext>
            </a:extLst>
          </p:cNvPr>
          <p:cNvSpPr/>
          <p:nvPr/>
        </p:nvSpPr>
        <p:spPr>
          <a:xfrm>
            <a:off x="0" y="-500"/>
            <a:ext cx="18288000" cy="190476"/>
          </a:xfrm>
          <a:prstGeom prst="rect">
            <a:avLst/>
          </a:prstGeom>
          <a:solidFill>
            <a:srgbClr val="8110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7E72C-3EB7-67C4-05AA-E3A59954EAAB}"/>
              </a:ext>
            </a:extLst>
          </p:cNvPr>
          <p:cNvSpPr txBox="1"/>
          <p:nvPr/>
        </p:nvSpPr>
        <p:spPr>
          <a:xfrm>
            <a:off x="917287" y="800100"/>
            <a:ext cx="3788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주요 코드 소개</a:t>
            </a:r>
            <a:endParaRPr kumimoji="1" lang="ko-Kore-KR" altLang="en-US" sz="4800" b="1" spc="-3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522649-5EB4-8457-29DC-046EBFA1CEC4}"/>
              </a:ext>
            </a:extLst>
          </p:cNvPr>
          <p:cNvSpPr txBox="1"/>
          <p:nvPr/>
        </p:nvSpPr>
        <p:spPr>
          <a:xfrm>
            <a:off x="1310041" y="8712150"/>
            <a:ext cx="157744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Excel</a:t>
            </a:r>
            <a:r>
              <a:rPr kumimoji="1" lang="ko-KR" altLang="en-US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 저장된 위도와 경도를 </a:t>
            </a:r>
            <a:r>
              <a:rPr kumimoji="1" lang="en-US" altLang="ko-KR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folium </a:t>
            </a:r>
            <a:r>
              <a:rPr kumimoji="1" lang="ko-KR" altLang="en-US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라이브러리를 이용해 지도 형태의 </a:t>
            </a:r>
            <a:r>
              <a:rPr kumimoji="1" lang="en-US" altLang="ko-KR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html</a:t>
            </a:r>
            <a:r>
              <a:rPr kumimoji="1" lang="ko-KR" altLang="en-US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 나타내고</a:t>
            </a:r>
            <a:r>
              <a:rPr kumimoji="1" lang="en-US" altLang="ko-KR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</a:p>
          <a:p>
            <a:pPr algn="ctr"/>
            <a:r>
              <a:rPr kumimoji="1" lang="en-US" altLang="ko-KR" sz="3600" spc="-3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Webbrowser</a:t>
            </a:r>
            <a:r>
              <a:rPr kumimoji="1" lang="en-US" altLang="ko-KR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kumimoji="1" lang="ko-KR" altLang="en-US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라이브러리를 이용해 </a:t>
            </a:r>
            <a:r>
              <a:rPr kumimoji="1" lang="en-US" altLang="ko-KR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html</a:t>
            </a:r>
            <a:r>
              <a:rPr kumimoji="1" lang="ko-KR" altLang="en-US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웹 브라우저로 엶</a:t>
            </a:r>
            <a:endParaRPr kumimoji="1" lang="en-US" altLang="ko-KR" sz="3600" spc="-3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661213-1A5D-A9F7-786C-DB0F4C16A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685" y="2502553"/>
            <a:ext cx="12972630" cy="528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64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CA0021-0764-109B-95A5-523E6134A5DB}"/>
              </a:ext>
            </a:extLst>
          </p:cNvPr>
          <p:cNvSpPr/>
          <p:nvPr/>
        </p:nvSpPr>
        <p:spPr>
          <a:xfrm>
            <a:off x="0" y="-500"/>
            <a:ext cx="18288000" cy="190476"/>
          </a:xfrm>
          <a:prstGeom prst="rect">
            <a:avLst/>
          </a:prstGeom>
          <a:solidFill>
            <a:srgbClr val="8110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7E72C-3EB7-67C4-05AA-E3A59954EAAB}"/>
              </a:ext>
            </a:extLst>
          </p:cNvPr>
          <p:cNvSpPr txBox="1"/>
          <p:nvPr/>
        </p:nvSpPr>
        <p:spPr>
          <a:xfrm>
            <a:off x="917287" y="800100"/>
            <a:ext cx="3788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주요 코드 소개</a:t>
            </a:r>
            <a:endParaRPr kumimoji="1" lang="ko-Kore-KR" altLang="en-US" sz="4800" b="1" spc="-3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522649-5EB4-8457-29DC-046EBFA1CEC4}"/>
              </a:ext>
            </a:extLst>
          </p:cNvPr>
          <p:cNvSpPr txBox="1"/>
          <p:nvPr/>
        </p:nvSpPr>
        <p:spPr>
          <a:xfrm>
            <a:off x="1310041" y="8712150"/>
            <a:ext cx="157744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Excel</a:t>
            </a:r>
            <a:r>
              <a:rPr kumimoji="1" lang="ko-KR" altLang="en-US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 저장된 위도와 경도를 </a:t>
            </a:r>
            <a:r>
              <a:rPr kumimoji="1" lang="en-US" altLang="ko-KR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folium </a:t>
            </a:r>
            <a:r>
              <a:rPr kumimoji="1" lang="ko-KR" altLang="en-US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라이브러리를 이용해 지도 형태의 </a:t>
            </a:r>
            <a:r>
              <a:rPr kumimoji="1" lang="en-US" altLang="ko-KR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html</a:t>
            </a:r>
            <a:r>
              <a:rPr kumimoji="1" lang="ko-KR" altLang="en-US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 나타내고</a:t>
            </a:r>
            <a:r>
              <a:rPr kumimoji="1" lang="en-US" altLang="ko-KR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</a:t>
            </a:r>
          </a:p>
          <a:p>
            <a:pPr algn="ctr"/>
            <a:r>
              <a:rPr kumimoji="1" lang="en-US" altLang="ko-KR" sz="3600" spc="-3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Webbrowser</a:t>
            </a:r>
            <a:r>
              <a:rPr kumimoji="1" lang="en-US" altLang="ko-KR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kumimoji="1" lang="ko-KR" altLang="en-US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라이브러리를 이용해 </a:t>
            </a:r>
            <a:r>
              <a:rPr kumimoji="1" lang="en-US" altLang="ko-KR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html</a:t>
            </a:r>
            <a:r>
              <a:rPr kumimoji="1" lang="ko-KR" altLang="en-US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웹 브라우저로 엶</a:t>
            </a:r>
            <a:endParaRPr kumimoji="1" lang="en-US" altLang="ko-KR" sz="3600" spc="-3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DCB88A-3D09-1145-944C-4AFA7B286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041" y="2241221"/>
            <a:ext cx="15667917" cy="56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8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CA0021-0764-109B-95A5-523E6134A5DB}"/>
              </a:ext>
            </a:extLst>
          </p:cNvPr>
          <p:cNvSpPr/>
          <p:nvPr/>
        </p:nvSpPr>
        <p:spPr>
          <a:xfrm>
            <a:off x="0" y="-500"/>
            <a:ext cx="18288000" cy="190476"/>
          </a:xfrm>
          <a:prstGeom prst="rect">
            <a:avLst/>
          </a:prstGeom>
          <a:solidFill>
            <a:srgbClr val="8110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7E72C-3EB7-67C4-05AA-E3A59954EAAB}"/>
              </a:ext>
            </a:extLst>
          </p:cNvPr>
          <p:cNvSpPr txBox="1"/>
          <p:nvPr/>
        </p:nvSpPr>
        <p:spPr>
          <a:xfrm>
            <a:off x="917287" y="800100"/>
            <a:ext cx="2539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아쉬운 점</a:t>
            </a:r>
            <a:endParaRPr kumimoji="1" lang="ko-Kore-KR" altLang="en-US" sz="4800" b="1" spc="-3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522649-5EB4-8457-29DC-046EBFA1CEC4}"/>
              </a:ext>
            </a:extLst>
          </p:cNvPr>
          <p:cNvSpPr txBox="1"/>
          <p:nvPr/>
        </p:nvSpPr>
        <p:spPr>
          <a:xfrm>
            <a:off x="3218715" y="8496300"/>
            <a:ext cx="119571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현재 시각과 선택한 음식점 영업 시간을 비교하여 현재 영업 여부를</a:t>
            </a:r>
            <a:endParaRPr kumimoji="1" lang="en-US" altLang="ko-KR" sz="3600" spc="-3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kumimoji="1" lang="ko-KR" altLang="en-US" sz="360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나타내고 싶었으나 능력 부족으로 구현하지 못 하였음 </a:t>
            </a:r>
            <a:endParaRPr kumimoji="1" lang="en-US" altLang="ko-KR" sz="3600" spc="-3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45A53D-300D-50B3-D612-EE99EA772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48" y="3141451"/>
            <a:ext cx="16693903" cy="35693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A5032C5-9B90-1BB9-21B9-209503438DD2}"/>
              </a:ext>
            </a:extLst>
          </p:cNvPr>
          <p:cNvSpPr/>
          <p:nvPr/>
        </p:nvSpPr>
        <p:spPr>
          <a:xfrm>
            <a:off x="8229600" y="3250518"/>
            <a:ext cx="2667000" cy="3569381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900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181</Words>
  <Application>Microsoft Office PowerPoint</Application>
  <PresentationFormat>사용자 지정</PresentationFormat>
  <Paragraphs>26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에스코어 드림 5 Medium</vt:lpstr>
      <vt:lpstr>에스코어 드림 6 Bold</vt:lpstr>
      <vt:lpstr>에스코어 드림 9 Black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경원</cp:lastModifiedBy>
  <cp:revision>17</cp:revision>
  <dcterms:created xsi:type="dcterms:W3CDTF">2024-03-20T17:29:18Z</dcterms:created>
  <dcterms:modified xsi:type="dcterms:W3CDTF">2024-06-21T04:02:12Z</dcterms:modified>
</cp:coreProperties>
</file>