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8" r:id="rId4"/>
  </p:sldMasterIdLst>
  <p:notesMasterIdLst>
    <p:notesMasterId r:id="rId12"/>
  </p:notesMasterIdLst>
  <p:sldIdLst>
    <p:sldId id="3825" r:id="rId5"/>
    <p:sldId id="3826" r:id="rId6"/>
    <p:sldId id="3791" r:id="rId7"/>
    <p:sldId id="3830" r:id="rId8"/>
    <p:sldId id="3831" r:id="rId9"/>
    <p:sldId id="3794" r:id="rId10"/>
    <p:sldId id="38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552" y="17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1/11/23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4359" y="2743200"/>
            <a:ext cx="8831673" cy="238658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Fingerspelling Keyboard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Layouts for Khmer </a:t>
            </a:r>
            <a:r>
              <a:rPr lang="en-US" sz="4400" dirty="0" err="1">
                <a:solidFill>
                  <a:srgbClr val="FFFFFF"/>
                </a:solidFill>
              </a:rPr>
              <a:t>SignWriting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Co.SuperVisor</a:t>
            </a:r>
            <a:r>
              <a:rPr lang="en-US" dirty="0">
                <a:solidFill>
                  <a:srgbClr val="FFFFFF"/>
                </a:solidFill>
              </a:rPr>
              <a:t>: Dr. Ye </a:t>
            </a:r>
            <a:r>
              <a:rPr lang="en-US" dirty="0"/>
              <a:t>Kyaw Thu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SuperVisor</a:t>
            </a:r>
            <a:r>
              <a:rPr lang="en-US" dirty="0">
                <a:solidFill>
                  <a:srgbClr val="FFFFFF"/>
                </a:solidFill>
              </a:rPr>
              <a:t>: Dr. Kong </a:t>
            </a:r>
            <a:r>
              <a:rPr lang="en-US" dirty="0" err="1">
                <a:solidFill>
                  <a:srgbClr val="FFFFFF"/>
                </a:solidFill>
              </a:rPr>
              <a:t>Phutphalla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Student: OENG MENGTHONG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and Objective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Update Progress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Objective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2FA8-8932-F005-6CAD-2439B35D7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H" dirty="0"/>
              <a:t>Now aday technology was involed for living , education, work and more. Normal people can access easily, but for deaf people they still have limited access to internet and technology. Because they have low skill with khmer &amp; english language. </a:t>
            </a:r>
          </a:p>
          <a:p>
            <a:r>
              <a:rPr lang="en-KH" dirty="0"/>
              <a:t>Their nature language is Fingerspelling, so </a:t>
            </a:r>
            <a:r>
              <a:rPr lang="en-US" dirty="0"/>
              <a:t>I</a:t>
            </a:r>
            <a:r>
              <a:rPr lang="en-KH" dirty="0"/>
              <a:t> want to build keyboard signwriting for khmer fingerspelling using global font Sutton SignWriting.</a:t>
            </a:r>
          </a:p>
        </p:txBody>
      </p:sp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D21CE-7A2D-4CB5-AC11-6E5CB7F7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04BE1-9E4F-5924-BCAB-47E4DEEF4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Direct Keyboard Mapping (DKM) Layout for Myanmar Fingerspelling Text Input </a:t>
            </a:r>
            <a:r>
              <a:rPr lang="en-US" dirty="0"/>
              <a:t>(Study with Developed Fingerspelling Font “</a:t>
            </a:r>
            <a:r>
              <a:rPr lang="en-US" dirty="0" err="1"/>
              <a:t>mmFingerspelling.ttf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author: Ye Kyaw Thu†, Sai Aung Win </a:t>
            </a:r>
            <a:r>
              <a:rPr lang="en-US" dirty="0" err="1"/>
              <a:t>Maung</a:t>
            </a:r>
            <a:r>
              <a:rPr lang="en-US" dirty="0"/>
              <a:t>‡ and </a:t>
            </a:r>
            <a:r>
              <a:rPr lang="en-US" dirty="0" err="1"/>
              <a:t>Yoshiyori</a:t>
            </a:r>
            <a:r>
              <a:rPr lang="en-US" dirty="0"/>
              <a:t> </a:t>
            </a:r>
            <a:r>
              <a:rPr lang="en-US" dirty="0" err="1"/>
              <a:t>Urano</a:t>
            </a:r>
            <a:r>
              <a:rPr lang="en-US" dirty="0"/>
              <a:t>†</a:t>
            </a:r>
          </a:p>
          <a:p>
            <a:r>
              <a:rPr lang="en-US" b="1" dirty="0"/>
              <a:t>Two Fingerspelling Keyboard Layouts for Myanmar </a:t>
            </a:r>
            <a:r>
              <a:rPr lang="en-US" b="1" dirty="0" err="1"/>
              <a:t>SignWriting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author: Hlaing </a:t>
            </a:r>
            <a:r>
              <a:rPr lang="en-US" dirty="0" err="1"/>
              <a:t>Myat</a:t>
            </a:r>
            <a:r>
              <a:rPr lang="en-US" dirty="0"/>
              <a:t> </a:t>
            </a:r>
            <a:r>
              <a:rPr lang="en-US" dirty="0" err="1"/>
              <a:t>Nwe</a:t>
            </a:r>
            <a:r>
              <a:rPr lang="en-US" dirty="0"/>
              <a:t>†, Ye Kyaw Thu</a:t>
            </a:r>
            <a:r>
              <a:rPr lang="el-GR" dirty="0"/>
              <a:t>λ γ , </a:t>
            </a:r>
            <a:r>
              <a:rPr lang="en-US" dirty="0"/>
              <a:t>Hnin Wai Wai Hlaing†, </a:t>
            </a:r>
            <a:r>
              <a:rPr lang="en-US" dirty="0" err="1"/>
              <a:t>Swe</a:t>
            </a:r>
            <a:r>
              <a:rPr lang="en-US" dirty="0"/>
              <a:t> Zin </a:t>
            </a:r>
            <a:r>
              <a:rPr lang="en-US" dirty="0" err="1"/>
              <a:t>Moe†,Ni</a:t>
            </a:r>
            <a:r>
              <a:rPr lang="en-US" dirty="0"/>
              <a:t> </a:t>
            </a:r>
            <a:r>
              <a:rPr lang="en-US" dirty="0" err="1"/>
              <a:t>Htwe</a:t>
            </a:r>
            <a:r>
              <a:rPr lang="en-US" dirty="0"/>
              <a:t> Aung‡, Hnin Aye Thant†, </a:t>
            </a:r>
            <a:r>
              <a:rPr lang="en-US" dirty="0" err="1"/>
              <a:t>Nandar</a:t>
            </a:r>
            <a:r>
              <a:rPr lang="en-US" dirty="0"/>
              <a:t> Win Min†</a:t>
            </a:r>
          </a:p>
          <a:p>
            <a:r>
              <a:rPr lang="en-US" b="1" dirty="0"/>
              <a:t>Myanmar  </a:t>
            </a:r>
            <a:r>
              <a:rPr lang="en-US" b="1" dirty="0" err="1"/>
              <a:t>SignWriting</a:t>
            </a:r>
            <a:r>
              <a:rPr lang="en-US" b="1" dirty="0"/>
              <a:t>  Keyboard   </a:t>
            </a:r>
            <a:r>
              <a:rPr lang="en-US" b="1" dirty="0" err="1"/>
              <a:t>MappingLayout</a:t>
            </a:r>
            <a:r>
              <a:rPr lang="en-US" b="1" dirty="0"/>
              <a:t>  for  Fingerspelling</a:t>
            </a:r>
          </a:p>
          <a:p>
            <a:pPr marL="457200" lvl="1" indent="0">
              <a:buNone/>
            </a:pPr>
            <a:r>
              <a:rPr lang="en-US" b="1" dirty="0"/>
              <a:t> </a:t>
            </a:r>
            <a:r>
              <a:rPr lang="en-US" dirty="0"/>
              <a:t>author: Hlaing  </a:t>
            </a:r>
            <a:r>
              <a:rPr lang="en-US" dirty="0" err="1"/>
              <a:t>Myat</a:t>
            </a:r>
            <a:r>
              <a:rPr lang="en-US" dirty="0"/>
              <a:t>  </a:t>
            </a:r>
            <a:r>
              <a:rPr lang="en-US" dirty="0" err="1"/>
              <a:t>Nwe</a:t>
            </a:r>
            <a:r>
              <a:rPr lang="en-US" dirty="0"/>
              <a:t>† ,     Ye  Kyaw  Thu</a:t>
            </a:r>
            <a:r>
              <a:rPr lang="el-GR" dirty="0"/>
              <a:t>λ        </a:t>
            </a:r>
            <a:r>
              <a:rPr lang="en-US" dirty="0"/>
              <a:t>and  Hnin  Aye  Thant†</a:t>
            </a: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4957026-D515-C95C-3FD6-5556328B4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244703"/>
              </p:ext>
            </p:extLst>
          </p:nvPr>
        </p:nvGraphicFramePr>
        <p:xfrm>
          <a:off x="1179513" y="1911350"/>
          <a:ext cx="9829799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20984">
                  <a:extLst>
                    <a:ext uri="{9D8B030D-6E8A-4147-A177-3AD203B41FA5}">
                      <a16:colId xmlns:a16="http://schemas.microsoft.com/office/drawing/2014/main" val="3392030921"/>
                    </a:ext>
                  </a:extLst>
                </a:gridCol>
                <a:gridCol w="767255">
                  <a:extLst>
                    <a:ext uri="{9D8B030D-6E8A-4147-A177-3AD203B41FA5}">
                      <a16:colId xmlns:a16="http://schemas.microsoft.com/office/drawing/2014/main" val="1969372944"/>
                    </a:ext>
                  </a:extLst>
                </a:gridCol>
                <a:gridCol w="746234">
                  <a:extLst>
                    <a:ext uri="{9D8B030D-6E8A-4147-A177-3AD203B41FA5}">
                      <a16:colId xmlns:a16="http://schemas.microsoft.com/office/drawing/2014/main" val="3117460936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509475927"/>
                    </a:ext>
                  </a:extLst>
                </a:gridCol>
                <a:gridCol w="735724">
                  <a:extLst>
                    <a:ext uri="{9D8B030D-6E8A-4147-A177-3AD203B41FA5}">
                      <a16:colId xmlns:a16="http://schemas.microsoft.com/office/drawing/2014/main" val="2938848371"/>
                    </a:ext>
                  </a:extLst>
                </a:gridCol>
                <a:gridCol w="714704">
                  <a:extLst>
                    <a:ext uri="{9D8B030D-6E8A-4147-A177-3AD203B41FA5}">
                      <a16:colId xmlns:a16="http://schemas.microsoft.com/office/drawing/2014/main" val="51668738"/>
                    </a:ext>
                  </a:extLst>
                </a:gridCol>
                <a:gridCol w="740705">
                  <a:extLst>
                    <a:ext uri="{9D8B030D-6E8A-4147-A177-3AD203B41FA5}">
                      <a16:colId xmlns:a16="http://schemas.microsoft.com/office/drawing/2014/main" val="1568320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H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H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H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H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H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H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H" dirty="0"/>
                        <a:t>Apr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62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H" dirty="0"/>
                        <a:t>Learn Khmer Fingerspelling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09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H" dirty="0"/>
                        <a:t>Learn Suttun SignWriting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0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H" dirty="0"/>
                        <a:t>Collected Sign Fingerspelling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07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H" dirty="0"/>
                        <a:t>Implement 3 layouts keyboard concept (linux 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6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H" dirty="0"/>
                        <a:t>User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21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KH" dirty="0"/>
                        <a:t>mplement on Windows and 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9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H" dirty="0"/>
                        <a:t>Write paper publish to 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7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Understand what signwriting</a:t>
            </a:r>
          </a:p>
          <a:p>
            <a:r>
              <a:rPr lang="en-US" dirty="0"/>
              <a:t>Understand Khmer Fingerspelling</a:t>
            </a:r>
          </a:p>
          <a:p>
            <a:r>
              <a:rPr lang="en-US" dirty="0"/>
              <a:t>Collected all Khmer Sign Fingerspelling from NISE</a:t>
            </a:r>
          </a:p>
          <a:p>
            <a:r>
              <a:rPr lang="en-US" dirty="0"/>
              <a:t>Finish Keyboard Mapping Khmer </a:t>
            </a:r>
            <a:r>
              <a:rPr lang="en-US" dirty="0" err="1"/>
              <a:t>SignWriting</a:t>
            </a:r>
            <a:r>
              <a:rPr lang="en-US" dirty="0"/>
              <a:t> using current concept keyboard layout NIDA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Next Task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Make 2 more Keyboard Mapping Khmer </a:t>
            </a:r>
            <a:r>
              <a:rPr lang="en-US" dirty="0" err="1"/>
              <a:t>SignWriting</a:t>
            </a:r>
            <a:r>
              <a:rPr lang="en-US" dirty="0"/>
              <a:t> with new concept keyboard layout</a:t>
            </a:r>
          </a:p>
          <a:p>
            <a:r>
              <a:rPr lang="en-US" dirty="0"/>
              <a:t>User Study on 3 concept Keyboard layout</a:t>
            </a:r>
          </a:p>
          <a:p>
            <a:r>
              <a:rPr lang="en-US" dirty="0"/>
              <a:t>Implement on Windows and Mac</a:t>
            </a:r>
          </a:p>
          <a:p>
            <a:r>
              <a:rPr lang="en-US" dirty="0"/>
              <a:t>Write Paper publish to journal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OENG MENGTHONG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DDC4D-A361-9508-EA58-1844E47DA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554" y="3552497"/>
            <a:ext cx="7773370" cy="28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3E4D1-157A-4FD3-BF11-7582A03ADF37}">
  <ds:schemaRefs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purl.org/dc/terms/"/>
    <ds:schemaRef ds:uri="http://purl.org/dc/elements/1.1/"/>
    <ds:schemaRef ds:uri="16c05727-aa75-4e4a-9b5f-8a80a1165891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3D3D887-4EBB-4786-8316-C89D0BB970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BC4E2F-F3E1-4F05-9206-4E311F2B3D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328</Words>
  <Application>Microsoft Macintosh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Tw Cen MT</vt:lpstr>
      <vt:lpstr>ShapesVTI</vt:lpstr>
      <vt:lpstr>Fingerspelling Keyboard  Layouts for Khmer SignWriting</vt:lpstr>
      <vt:lpstr>Outline Content</vt:lpstr>
      <vt:lpstr>Problem and Objective</vt:lpstr>
      <vt:lpstr>Literature Review</vt:lpstr>
      <vt:lpstr>Timeline</vt:lpstr>
      <vt:lpstr>Update 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2020-09-02T01:08:08Z</dcterms:created>
  <dcterms:modified xsi:type="dcterms:W3CDTF">2023-01-11T08:23:40Z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