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71" r:id="rId14"/>
    <p:sldId id="267" r:id="rId15"/>
    <p:sldId id="268" r:id="rId16"/>
    <p:sldId id="272" r:id="rId17"/>
    <p:sldId id="269" r:id="rId18"/>
    <p:sldId id="27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262"/>
    <a:srgbClr val="3B3B3B"/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189D1-BADE-4CE3-AE6A-2B50EDDA1BA3}" type="datetimeFigureOut">
              <a:rPr lang="fr-FR" smtClean="0"/>
              <a:pPr/>
              <a:t>27/04/2013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A2495-BE98-47A1-A0DA-F9599DE6EC3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18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41D8A-E186-42C3-8749-62B37599AE42}" type="datetimeFigureOut">
              <a:rPr lang="fr-FR" smtClean="0"/>
              <a:pPr/>
              <a:t>27/04/2013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2297F-157A-4942-AE4D-AF8B66A95C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04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r">
              <a:defRPr sz="6000" b="0">
                <a:solidFill>
                  <a:schemeClr val="bg1"/>
                </a:solidFill>
                <a:latin typeface="Adobe Caslon Pro Bold" pitchFamily="18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129490" cy="1752600"/>
          </a:xfrm>
        </p:spPr>
        <p:txBody>
          <a:bodyPr/>
          <a:lstStyle>
            <a:lvl1pPr marL="0" indent="0" algn="r">
              <a:buNone/>
              <a:defRPr>
                <a:solidFill>
                  <a:srgbClr val="9E8A8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142852"/>
            <a:ext cx="21336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2B74-A1A4-4980-8C8E-35B024BF7FC5}" type="datetimeFigureOut">
              <a:rPr lang="fr-FR" smtClean="0"/>
              <a:pPr/>
              <a:t>27/04/2013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4414" y="142860"/>
            <a:ext cx="521497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1600200"/>
            <a:ext cx="7972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744DE-3DFC-4E01-A71A-4EAE2ED452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cap="small" baseline="0">
          <a:solidFill>
            <a:schemeClr val="bg1"/>
          </a:solidFill>
          <a:latin typeface="Segoe Condense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DansTaBulle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PLIC - Soutenance 1 – Atelier Rédac </a:t>
            </a:r>
            <a:r>
              <a:rPr lang="fr-FR" dirty="0" smtClean="0"/>
              <a:t>BD</a:t>
            </a:r>
          </a:p>
          <a:p>
            <a:endParaRPr lang="fr-FR" sz="1800" dirty="0" smtClean="0"/>
          </a:p>
          <a:p>
            <a:r>
              <a:rPr lang="fr-FR" sz="1800" dirty="0" smtClean="0"/>
              <a:t>Mickaël Martinez – Arthur Bosquette – Victor Carmouze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Symfony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5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Symfony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smtClean="0">
                <a:solidFill>
                  <a:schemeClr val="accent4">
                    <a:lumMod val="50000"/>
                  </a:schemeClr>
                </a:solidFill>
              </a:rPr>
              <a:t>Demain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Gestion des droits d’utilisateurs relatifs à une </a:t>
            </a:r>
            <a:r>
              <a:rPr lang="fr-FR" dirty="0" smtClean="0"/>
              <a:t>BD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Agencement d’une planche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Commenter/Noter une </a:t>
            </a:r>
            <a:r>
              <a:rPr lang="fr-FR" dirty="0" smtClean="0"/>
              <a:t>BD/une </a:t>
            </a:r>
            <a:r>
              <a:rPr lang="fr-FR" dirty="0" smtClean="0"/>
              <a:t>planche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Intégrer les fonctionnalités collaboratives</a:t>
            </a:r>
          </a:p>
          <a:p>
            <a:pPr lvl="1"/>
            <a:endParaRPr lang="fr-FR" b="1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128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Texte Collaboratif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Actuellement</a:t>
            </a:r>
          </a:p>
          <a:p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Mise en forme du texte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 smtClean="0"/>
              <a:t>Collaboration sur le </a:t>
            </a:r>
            <a:r>
              <a:rPr lang="fr-FR" dirty="0" smtClean="0"/>
              <a:t>scénario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Enregistrement en base de données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Discussion</a:t>
            </a:r>
            <a:r>
              <a:rPr lang="fr-FR" dirty="0" smtClean="0"/>
              <a:t> </a:t>
            </a:r>
            <a:r>
              <a:rPr lang="fr-FR" dirty="0" smtClean="0"/>
              <a:t>entre utilisateurs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873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Texte Collaboratif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69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Texte Collaboratif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4">
                    <a:lumMod val="50000"/>
                  </a:schemeClr>
                </a:solidFill>
              </a:rPr>
              <a:t>Demain</a:t>
            </a:r>
          </a:p>
          <a:p>
            <a:endParaRPr lang="fr-FR" dirty="0"/>
          </a:p>
          <a:p>
            <a:pPr lvl="1"/>
            <a:r>
              <a:rPr lang="fr-FR" dirty="0" smtClean="0"/>
              <a:t>Intégration dans Symfony</a:t>
            </a:r>
          </a:p>
          <a:p>
            <a:pPr lvl="1"/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827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Dessin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Actuellement</a:t>
            </a:r>
          </a:p>
          <a:p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Sélection d’un pinceau et d’une couleur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Drag’n’drop d’images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Collaboration sur le dessin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Sauvegarde d’images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436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Dessin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69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Dessin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4">
                    <a:lumMod val="50000"/>
                  </a:schemeClr>
                </a:solidFill>
              </a:rPr>
              <a:t>Demain</a:t>
            </a:r>
          </a:p>
          <a:p>
            <a:endParaRPr lang="fr-FR" dirty="0"/>
          </a:p>
          <a:p>
            <a:pPr lvl="1"/>
            <a:r>
              <a:rPr lang="fr-FR" dirty="0" smtClean="0"/>
              <a:t>Calques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Bibliothèques (couleurs, images)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 smtClean="0"/>
              <a:t>Intégration </a:t>
            </a:r>
            <a:r>
              <a:rPr lang="fr-FR" dirty="0"/>
              <a:t>dans Symfony</a:t>
            </a:r>
          </a:p>
          <a:p>
            <a:pPr lvl="1"/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085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20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Dessine moi un mouton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Définition du concept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546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Vidéo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Avec Arthur Bosquette</a:t>
            </a:r>
          </a:p>
          <a:p>
            <a:endParaRPr lang="fr-FR" dirty="0"/>
          </a:p>
          <a:p>
            <a:r>
              <a:rPr lang="fr-FR" dirty="0" smtClean="0"/>
              <a:t>Réalisation par Mickaël Martinez</a:t>
            </a:r>
          </a:p>
          <a:p>
            <a:endParaRPr lang="fr-FR" dirty="0"/>
          </a:p>
          <a:p>
            <a:r>
              <a:rPr lang="fr-FR" dirty="0" smtClean="0"/>
              <a:t>Post production par Victor Carmouze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46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444208" y="548962"/>
            <a:ext cx="4105275" cy="583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37300" b="1" dirty="0" smtClean="0">
                <a:solidFill>
                  <a:srgbClr val="626262"/>
                </a:solidFill>
              </a:rPr>
              <a:t>?</a:t>
            </a:r>
            <a:endParaRPr lang="fr-FR" sz="44800" b="1" dirty="0">
              <a:solidFill>
                <a:srgbClr val="62626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412776"/>
            <a:ext cx="6480720" cy="4525963"/>
          </a:xfrm>
        </p:spPr>
        <p:txBody>
          <a:bodyPr>
            <a:normAutofit/>
          </a:bodyPr>
          <a:lstStyle/>
          <a:p>
            <a:r>
              <a:rPr lang="fr-FR" sz="2700" dirty="0" smtClean="0"/>
              <a:t>Comment </a:t>
            </a:r>
            <a:r>
              <a:rPr lang="fr-FR" sz="2700" dirty="0"/>
              <a:t>partager sa passion ?</a:t>
            </a:r>
          </a:p>
          <a:p>
            <a:endParaRPr lang="fr-FR" sz="2700" dirty="0"/>
          </a:p>
          <a:p>
            <a:r>
              <a:rPr lang="fr-FR" sz="2700" dirty="0"/>
              <a:t>Comment exploiter ses talents ?</a:t>
            </a:r>
          </a:p>
          <a:p>
            <a:endParaRPr lang="fr-FR" sz="2700" dirty="0"/>
          </a:p>
          <a:p>
            <a:r>
              <a:rPr lang="fr-FR" sz="2700" dirty="0"/>
              <a:t>Comment collaborer avec d’autres ?</a:t>
            </a:r>
          </a:p>
          <a:p>
            <a:pPr marL="0" indent="0">
              <a:buNone/>
            </a:pPr>
            <a:endParaRPr lang="fr-FR" sz="2700" dirty="0"/>
          </a:p>
          <a:p>
            <a:r>
              <a:rPr lang="fr-FR" sz="2700" dirty="0"/>
              <a:t>Comment influencer des auteurs ?</a:t>
            </a:r>
          </a:p>
          <a:p>
            <a:endParaRPr lang="fr-FR" sz="2700" dirty="0"/>
          </a:p>
          <a:p>
            <a:r>
              <a:rPr lang="fr-FR" sz="2700" dirty="0"/>
              <a:t>Comment trouver du contenu </a:t>
            </a:r>
            <a:r>
              <a:rPr lang="fr-FR" sz="2700" dirty="0" smtClean="0"/>
              <a:t>de qualité ?</a:t>
            </a:r>
            <a:endParaRPr lang="fr-FR" sz="2700" dirty="0"/>
          </a:p>
        </p:txBody>
      </p:sp>
    </p:spTree>
    <p:extLst>
      <p:ext uri="{BB962C8B-B14F-4D97-AF65-F5344CB8AC3E}">
        <p14:creationId xmlns:p14="http://schemas.microsoft.com/office/powerpoint/2010/main" val="10175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Une Phrase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2316013"/>
            <a:ext cx="7632848" cy="40653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Site communautaire et collaboratif </a:t>
            </a: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sur </a:t>
            </a:r>
            <a:r>
              <a:rPr lang="fr-FR" dirty="0"/>
              <a:t>le thème de la bande dessinée et dont l’objectif principal est de fournir un </a:t>
            </a:r>
            <a:r>
              <a:rPr lang="fr-FR" dirty="0" smtClean="0"/>
              <a:t>support à </a:t>
            </a:r>
            <a:r>
              <a:rPr lang="fr-FR" dirty="0"/>
              <a:t>la créativité de ceux qui apprécient cet art, quelques soient leurs </a:t>
            </a:r>
            <a:r>
              <a:rPr lang="fr-FR" dirty="0" smtClean="0"/>
              <a:t>talents.</a:t>
            </a:r>
            <a:endParaRPr lang="fr-FR" dirty="0" smtClean="0"/>
          </a:p>
          <a:p>
            <a:pPr marL="0" indent="0" algn="just">
              <a:buNone/>
            </a:pP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5" name="Image 4" descr="quot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 flipH="1">
            <a:off x="683568" y="2203623"/>
            <a:ext cx="504056" cy="351656"/>
          </a:xfrm>
          <a:prstGeom prst="rect">
            <a:avLst/>
          </a:prstGeom>
        </p:spPr>
      </p:pic>
      <p:pic>
        <p:nvPicPr>
          <p:cNvPr id="6" name="Image 5" descr="quot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028384" y="4756956"/>
            <a:ext cx="504056" cy="35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0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Pourquoi Nous Rejoindre?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Vous avez des talents particuliers ?</a:t>
            </a:r>
          </a:p>
          <a:p>
            <a:endParaRPr lang="fr-FR" dirty="0"/>
          </a:p>
          <a:p>
            <a:pPr lvl="1"/>
            <a:r>
              <a:rPr lang="fr-FR" dirty="0"/>
              <a:t>Rejoignez d’autres personnes sur des projets originaux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Profitez de toutes les fonctionnalités offertes par le site</a:t>
            </a:r>
          </a:p>
          <a:p>
            <a:endParaRPr lang="fr-FR" dirty="0"/>
          </a:p>
          <a:p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Vous êtes un simple amateur de BDs ?</a:t>
            </a:r>
          </a:p>
          <a:p>
            <a:endParaRPr lang="fr-FR" dirty="0"/>
          </a:p>
          <a:p>
            <a:pPr lvl="1"/>
            <a:r>
              <a:rPr lang="fr-FR" dirty="0"/>
              <a:t>Découvrez </a:t>
            </a:r>
            <a:r>
              <a:rPr lang="fr-FR" dirty="0" smtClean="0"/>
              <a:t>de nouveaux contenus </a:t>
            </a:r>
            <a:r>
              <a:rPr lang="fr-FR" dirty="0"/>
              <a:t>tous les jours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Rejoignez la communauté qui gravite autour du site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005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symphonie, avec nœuds papillons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Définition Technique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152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1026" name="Picture 2" descr="Symfony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117849"/>
            <a:ext cx="2286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.js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7" y="1988840"/>
            <a:ext cx="23336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html5.blup.fr/wp-content/uploads/2013/03/HTML5_Logo_256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840734"/>
            <a:ext cx="1430288" cy="14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acantine-stbrieuc.org/wp-content/uploads/2013/02/css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872508"/>
            <a:ext cx="1028640" cy="144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asociaux.fr/public/logos/jquery-logo.png"/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296" y="3264849"/>
            <a:ext cx="3381712" cy="83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watchersnet.de/Portals/0/LogoCKEdito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734" y="4096493"/>
            <a:ext cx="1647825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4427984" y="5260004"/>
            <a:ext cx="2729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expressjs</a:t>
            </a:r>
            <a:endParaRPr lang="fr-FR" sz="3200" dirty="0">
              <a:solidFill>
                <a:schemeClr val="bg1">
                  <a:lumMod val="6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08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Symfony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smtClean="0">
                <a:solidFill>
                  <a:schemeClr val="accent4">
                    <a:lumMod val="50000"/>
                  </a:schemeClr>
                </a:solidFill>
              </a:rPr>
              <a:t>Actuellement</a:t>
            </a:r>
          </a:p>
          <a:p>
            <a:endParaRPr lang="fr-FR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Configuration globale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Espace Utilisateur (FOSUserBundle)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Explorer les bandes dessinées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Créer une bande dessinée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4DE-3DFC-4E01-A71A-4EAE2ED45268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8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MTI-2009">
  <a:themeElements>
    <a:clrScheme name="Custom 1">
      <a:dk1>
        <a:srgbClr val="FFFFFF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MTI-2009</Template>
  <TotalTime>980</TotalTime>
  <Words>285</Words>
  <Application>Microsoft Office PowerPoint</Application>
  <PresentationFormat>Affichage à l'écran (4:3)</PresentationFormat>
  <Paragraphs>123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MTI-2009</vt:lpstr>
      <vt:lpstr>DansTaBulle</vt:lpstr>
      <vt:lpstr>Dessine moi un mouton</vt:lpstr>
      <vt:lpstr>Vidéo</vt:lpstr>
      <vt:lpstr>Introduction</vt:lpstr>
      <vt:lpstr>En Une Phrase</vt:lpstr>
      <vt:lpstr>Pourquoi Nous Rejoindre?</vt:lpstr>
      <vt:lpstr>Une symphonie, avec nœuds papillons</vt:lpstr>
      <vt:lpstr>Technologies utilisées</vt:lpstr>
      <vt:lpstr>Symfony</vt:lpstr>
      <vt:lpstr>Démonstration</vt:lpstr>
      <vt:lpstr>Symfony</vt:lpstr>
      <vt:lpstr>Texte Collaboratif</vt:lpstr>
      <vt:lpstr>Démonstration</vt:lpstr>
      <vt:lpstr>Texte Collaboratif</vt:lpstr>
      <vt:lpstr>Dessin</vt:lpstr>
      <vt:lpstr>Démonstration</vt:lpstr>
      <vt:lpstr>Dessin</vt:lpstr>
      <vt:lpstr>Merci de votre attention</vt:lpstr>
    </vt:vector>
  </TitlesOfParts>
  <Company>Personnel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Karrde</dc:creator>
  <cp:lastModifiedBy>micka_000</cp:lastModifiedBy>
  <cp:revision>186</cp:revision>
  <dcterms:created xsi:type="dcterms:W3CDTF">2008-04-18T21:10:29Z</dcterms:created>
  <dcterms:modified xsi:type="dcterms:W3CDTF">2013-04-27T09:42:47Z</dcterms:modified>
</cp:coreProperties>
</file>