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9" r:id="rId1"/>
  </p:sldMasterIdLst>
  <p:notesMasterIdLst>
    <p:notesMasterId r:id="rId14"/>
  </p:notesMasterIdLst>
  <p:sldIdLst>
    <p:sldId id="260" r:id="rId2"/>
    <p:sldId id="289" r:id="rId3"/>
    <p:sldId id="294" r:id="rId4"/>
    <p:sldId id="298" r:id="rId5"/>
    <p:sldId id="290" r:id="rId6"/>
    <p:sldId id="295" r:id="rId7"/>
    <p:sldId id="291" r:id="rId8"/>
    <p:sldId id="301" r:id="rId9"/>
    <p:sldId id="293" r:id="rId10"/>
    <p:sldId id="300" r:id="rId11"/>
    <p:sldId id="297" r:id="rId12"/>
    <p:sldId id="287" r:id="rId13"/>
  </p:sldIdLst>
  <p:sldSz cx="18288000" cy="10287000"/>
  <p:notesSz cx="10287000" cy="18288000"/>
  <p:embeddedFontLst>
    <p:embeddedFont>
      <p:font typeface="Roboto" panose="02000000000000000000" pitchFamily="2" charset="0"/>
      <p:regular r:id="rId15"/>
      <p:bold r:id="rId16"/>
      <p:italic r:id="rId17"/>
      <p:boldItalic r:id="rId18"/>
    </p:embeddedFont>
    <p:embeddedFont>
      <p:font typeface="Urbanist" panose="020B0604020202020204" charset="0"/>
      <p:regular r:id="rId19"/>
      <p:bold r:id="rId20"/>
      <p:italic r:id="rId21"/>
      <p:boldItalic r:id="rId22"/>
    </p:embeddedFont>
    <p:embeddedFont>
      <p:font typeface="Urbanist Black" panose="020B0604020202020204" charset="0"/>
      <p:bold r:id="rId23"/>
      <p:italic r:id="rId24"/>
      <p:boldItalic r:id="rId25"/>
    </p:embeddedFont>
    <p:embeddedFont>
      <p:font typeface="Urbanist Medium"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5AA1"/>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266"/>
    <p:restoredTop sz="88254"/>
  </p:normalViewPr>
  <p:slideViewPr>
    <p:cSldViewPr snapToGrid="0">
      <p:cViewPr>
        <p:scale>
          <a:sx n="50" d="100"/>
          <a:sy n="50" d="100"/>
        </p:scale>
        <p:origin x="1224" y="3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‹Nr.›</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0" name="Google Shape;90;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1" name="Google Shape;91;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 name="Google Shape;6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 name="Google Shape;61;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15783477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 name="Google Shape;6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 name="Google Shape;61;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33504240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2244881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 name="Google Shape;6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 name="Google Shape;61;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extLst>
      <p:ext uri="{BB962C8B-B14F-4D97-AF65-F5344CB8AC3E}">
        <p14:creationId xmlns:p14="http://schemas.microsoft.com/office/powerpoint/2010/main" val="513459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 name="Google Shape;6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 name="Google Shape;61;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17197351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 name="Google Shape;6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 name="Google Shape;61;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25763786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0" name="Google Shape;90;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1" name="Google Shape;91;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36569752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 name="Google Shape;6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 name="Google Shape;61;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35186029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 name="Google Shape;6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 name="Google Shape;61;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17722681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 name="Google Shape;6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 name="Google Shape;61;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16218801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0" name="Google Shape;90;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1" name="Google Shape;91;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23384665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EFAULT">
  <p:cSld name="DEFAULT">
    <p:bg>
      <p:bgPr>
        <a:solidFill>
          <a:schemeClr val="lt1"/>
        </a:solidFill>
        <a:effectLst/>
      </p:bgPr>
    </p:bg>
    <p:spTree>
      <p:nvGrpSpPr>
        <p:cNvPr id="1" name="Shape 1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E5AA1"/>
        </a:solidFill>
        <a:effectLst/>
      </p:bgPr>
    </p:bg>
    <p:spTree>
      <p:nvGrpSpPr>
        <p:cNvPr id="1" name="Shape 92"/>
        <p:cNvGrpSpPr/>
        <p:nvPr/>
      </p:nvGrpSpPr>
      <p:grpSpPr>
        <a:xfrm>
          <a:off x="0" y="0"/>
          <a:ext cx="0" cy="0"/>
          <a:chOff x="0" y="0"/>
          <a:chExt cx="0" cy="0"/>
        </a:xfrm>
      </p:grpSpPr>
      <p:pic>
        <p:nvPicPr>
          <p:cNvPr id="94" name="Google Shape;94;p7" descr="preencoded.png"/>
          <p:cNvPicPr preferRelativeResize="0"/>
          <p:nvPr/>
        </p:nvPicPr>
        <p:blipFill rotWithShape="1">
          <a:blip r:embed="rId3">
            <a:alphaModFix/>
          </a:blip>
          <a:srcRect/>
          <a:stretch/>
        </p:blipFill>
        <p:spPr>
          <a:xfrm>
            <a:off x="0" y="952500"/>
            <a:ext cx="95250" cy="1428750"/>
          </a:xfrm>
          <a:prstGeom prst="rect">
            <a:avLst/>
          </a:prstGeom>
          <a:noFill/>
          <a:ln>
            <a:noFill/>
          </a:ln>
        </p:spPr>
      </p:pic>
      <p:pic>
        <p:nvPicPr>
          <p:cNvPr id="95" name="Google Shape;95;p7" descr="preencoded.png"/>
          <p:cNvPicPr preferRelativeResize="0"/>
          <p:nvPr/>
        </p:nvPicPr>
        <p:blipFill rotWithShape="1">
          <a:blip r:embed="rId4">
            <a:alphaModFix/>
          </a:blip>
          <a:srcRect/>
          <a:stretch/>
        </p:blipFill>
        <p:spPr>
          <a:xfrm>
            <a:off x="1428750" y="3705225"/>
            <a:ext cx="128885" cy="3267743"/>
          </a:xfrm>
          <a:prstGeom prst="rect">
            <a:avLst/>
          </a:prstGeom>
          <a:noFill/>
          <a:ln>
            <a:noFill/>
          </a:ln>
        </p:spPr>
      </p:pic>
      <p:sp>
        <p:nvSpPr>
          <p:cNvPr id="96" name="Google Shape;96;p7"/>
          <p:cNvSpPr/>
          <p:nvPr/>
        </p:nvSpPr>
        <p:spPr>
          <a:xfrm>
            <a:off x="400049" y="1314450"/>
            <a:ext cx="16087725" cy="800100"/>
          </a:xfrm>
          <a:prstGeom prst="rect">
            <a:avLst/>
          </a:prstGeom>
          <a:noFill/>
          <a:ln>
            <a:noFill/>
          </a:ln>
        </p:spPr>
        <p:txBody>
          <a:bodyPr spcFirstLastPara="1" wrap="square" lIns="0" tIns="0" rIns="0" bIns="0" anchor="t" anchorCtr="0">
            <a:noAutofit/>
          </a:bodyPr>
          <a:lstStyle/>
          <a:p>
            <a:pPr marL="0" marR="0" lvl="0" indent="0" rtl="0">
              <a:lnSpc>
                <a:spcPct val="116666"/>
              </a:lnSpc>
              <a:spcBef>
                <a:spcPts val="0"/>
              </a:spcBef>
              <a:spcAft>
                <a:spcPts val="0"/>
              </a:spcAft>
              <a:buClr>
                <a:srgbClr val="FFFFFF"/>
              </a:buClr>
              <a:buSzPts val="5400"/>
              <a:buFont typeface="Roboto"/>
              <a:buNone/>
            </a:pPr>
            <a:r>
              <a:rPr lang="en-US" sz="5400" b="1" dirty="0" err="1">
                <a:solidFill>
                  <a:srgbClr val="FFFFFF"/>
                </a:solidFill>
                <a:latin typeface="Roboto"/>
                <a:ea typeface="Roboto"/>
                <a:cs typeface="Roboto"/>
                <a:sym typeface="Roboto"/>
              </a:rPr>
              <a:t>Digitalisieren</a:t>
            </a:r>
            <a:endParaRPr lang="en-US" sz="5400" b="1" i="0" u="none" strike="noStrike" cap="none" dirty="0">
              <a:solidFill>
                <a:srgbClr val="FFFFFF"/>
              </a:solidFill>
              <a:latin typeface="Roboto"/>
              <a:ea typeface="Roboto"/>
              <a:cs typeface="Roboto"/>
              <a:sym typeface="Roboto"/>
            </a:endParaRPr>
          </a:p>
        </p:txBody>
      </p:sp>
      <p:sp>
        <p:nvSpPr>
          <p:cNvPr id="97" name="Google Shape;97;p7"/>
          <p:cNvSpPr/>
          <p:nvPr/>
        </p:nvSpPr>
        <p:spPr>
          <a:xfrm>
            <a:off x="2020950" y="3705149"/>
            <a:ext cx="12623305" cy="3267743"/>
          </a:xfrm>
          <a:prstGeom prst="rect">
            <a:avLst/>
          </a:prstGeom>
          <a:noFill/>
          <a:ln>
            <a:noFill/>
          </a:ln>
        </p:spPr>
        <p:txBody>
          <a:bodyPr spcFirstLastPara="1" wrap="square" lIns="0" tIns="0" rIns="0" bIns="0" anchor="t" anchorCtr="0">
            <a:noAutofit/>
          </a:bodyPr>
          <a:lstStyle/>
          <a:p>
            <a:pPr algn="just">
              <a:lnSpc>
                <a:spcPct val="117999"/>
              </a:lnSpc>
              <a:buClr>
                <a:srgbClr val="FFFFFF"/>
              </a:buClr>
              <a:buSzPts val="3750"/>
            </a:pPr>
            <a:r>
              <a:rPr lang="en-GB" sz="3550" b="0" i="0" dirty="0">
                <a:solidFill>
                  <a:schemeClr val="bg1"/>
                </a:solidFill>
                <a:effectLst/>
                <a:latin typeface="Urbanist Medium" panose="020B0A04040200000203" pitchFamily="34" charset="77"/>
                <a:ea typeface="Urbanist Medium" panose="020B0A04040200000203" pitchFamily="34" charset="77"/>
                <a:cs typeface="Urbanist Medium" panose="020B0A04040200000203" pitchFamily="34" charset="77"/>
              </a:rPr>
              <a:t>Das </a:t>
            </a:r>
            <a:r>
              <a:rPr lang="en-GB" sz="3550" b="0" i="0" dirty="0" err="1">
                <a:solidFill>
                  <a:schemeClr val="bg1"/>
                </a:solidFill>
                <a:effectLst/>
                <a:latin typeface="Urbanist Medium" panose="020B0A04040200000203" pitchFamily="34" charset="77"/>
                <a:ea typeface="Urbanist Medium" panose="020B0A04040200000203" pitchFamily="34" charset="77"/>
                <a:cs typeface="Urbanist Medium" panose="020B0A04040200000203" pitchFamily="34" charset="77"/>
              </a:rPr>
              <a:t>Digitalisieren</a:t>
            </a:r>
            <a:r>
              <a:rPr lang="en-GB" sz="3550" b="0" i="0" dirty="0">
                <a:solidFill>
                  <a:schemeClr val="bg1"/>
                </a:solidFill>
                <a:effectLst/>
                <a:latin typeface="Urbanist Medium" panose="020B0A04040200000203" pitchFamily="34" charset="77"/>
                <a:ea typeface="Urbanist Medium" panose="020B0A04040200000203" pitchFamily="34" charset="77"/>
                <a:cs typeface="Urbanist Medium" panose="020B0A04040200000203" pitchFamily="34" charset="77"/>
              </a:rPr>
              <a:t> </a:t>
            </a:r>
            <a:r>
              <a:rPr lang="en-GB" sz="3550" b="0" i="0" dirty="0" err="1">
                <a:solidFill>
                  <a:schemeClr val="bg1"/>
                </a:solidFill>
                <a:effectLst/>
                <a:latin typeface="Urbanist Medium" panose="020B0A04040200000203" pitchFamily="34" charset="77"/>
                <a:ea typeface="Urbanist Medium" panose="020B0A04040200000203" pitchFamily="34" charset="77"/>
                <a:cs typeface="Urbanist Medium" panose="020B0A04040200000203" pitchFamily="34" charset="77"/>
              </a:rPr>
              <a:t>beschreibt</a:t>
            </a:r>
            <a:r>
              <a:rPr lang="en-GB" sz="3550" b="0" i="0" dirty="0">
                <a:solidFill>
                  <a:schemeClr val="bg1"/>
                </a:solidFill>
                <a:effectLst/>
                <a:latin typeface="Urbanist Medium" panose="020B0A04040200000203" pitchFamily="34" charset="77"/>
                <a:ea typeface="Urbanist Medium" panose="020B0A04040200000203" pitchFamily="34" charset="77"/>
                <a:cs typeface="Urbanist Medium" panose="020B0A04040200000203" pitchFamily="34" charset="77"/>
              </a:rPr>
              <a:t> den </a:t>
            </a:r>
            <a:r>
              <a:rPr lang="en-GB" sz="3550" b="0" i="0" dirty="0" err="1">
                <a:solidFill>
                  <a:schemeClr val="bg1"/>
                </a:solidFill>
                <a:effectLst/>
                <a:latin typeface="Urbanist Medium" panose="020B0A04040200000203" pitchFamily="34" charset="77"/>
                <a:ea typeface="Urbanist Medium" panose="020B0A04040200000203" pitchFamily="34" charset="77"/>
                <a:cs typeface="Urbanist Medium" panose="020B0A04040200000203" pitchFamily="34" charset="77"/>
              </a:rPr>
              <a:t>Prozess</a:t>
            </a:r>
            <a:r>
              <a:rPr lang="en-GB" sz="3550" b="0" i="0" dirty="0">
                <a:solidFill>
                  <a:schemeClr val="bg1"/>
                </a:solidFill>
                <a:effectLst/>
                <a:latin typeface="Urbanist Medium" panose="020B0A04040200000203" pitchFamily="34" charset="77"/>
                <a:ea typeface="Urbanist Medium" panose="020B0A04040200000203" pitchFamily="34" charset="77"/>
                <a:cs typeface="Urbanist Medium" panose="020B0A04040200000203" pitchFamily="34" charset="77"/>
              </a:rPr>
              <a:t> der </a:t>
            </a:r>
            <a:r>
              <a:rPr lang="en-GB" sz="3550" b="0" i="0" dirty="0" err="1">
                <a:solidFill>
                  <a:schemeClr val="bg1"/>
                </a:solidFill>
                <a:effectLst/>
                <a:latin typeface="Urbanist Medium" panose="020B0A04040200000203" pitchFamily="34" charset="77"/>
                <a:ea typeface="Urbanist Medium" panose="020B0A04040200000203" pitchFamily="34" charset="77"/>
                <a:cs typeface="Urbanist Medium" panose="020B0A04040200000203" pitchFamily="34" charset="77"/>
              </a:rPr>
              <a:t>Umwandlung</a:t>
            </a:r>
            <a:r>
              <a:rPr lang="en-GB" sz="3550" b="0" i="0" dirty="0">
                <a:solidFill>
                  <a:schemeClr val="bg1"/>
                </a:solidFill>
                <a:effectLst/>
                <a:latin typeface="Urbanist Medium" panose="020B0A04040200000203" pitchFamily="34" charset="77"/>
                <a:ea typeface="Urbanist Medium" panose="020B0A04040200000203" pitchFamily="34" charset="77"/>
                <a:cs typeface="Urbanist Medium" panose="020B0A04040200000203" pitchFamily="34" charset="77"/>
              </a:rPr>
              <a:t> </a:t>
            </a:r>
            <a:r>
              <a:rPr lang="en-GB" sz="3550" b="0" i="0" dirty="0" err="1">
                <a:solidFill>
                  <a:schemeClr val="bg1"/>
                </a:solidFill>
                <a:effectLst/>
                <a:latin typeface="Urbanist Medium" panose="020B0A04040200000203" pitchFamily="34" charset="77"/>
                <a:ea typeface="Urbanist Medium" panose="020B0A04040200000203" pitchFamily="34" charset="77"/>
                <a:cs typeface="Urbanist Medium" panose="020B0A04040200000203" pitchFamily="34" charset="77"/>
              </a:rPr>
              <a:t>analoger</a:t>
            </a:r>
            <a:r>
              <a:rPr lang="en-GB" sz="3550" b="0" i="0" dirty="0">
                <a:solidFill>
                  <a:schemeClr val="bg1"/>
                </a:solidFill>
                <a:effectLst/>
                <a:latin typeface="Urbanist Medium" panose="020B0A04040200000203" pitchFamily="34" charset="77"/>
                <a:ea typeface="Urbanist Medium" panose="020B0A04040200000203" pitchFamily="34" charset="77"/>
                <a:cs typeface="Urbanist Medium" panose="020B0A04040200000203" pitchFamily="34" charset="77"/>
              </a:rPr>
              <a:t> </a:t>
            </a:r>
            <a:r>
              <a:rPr lang="en-GB" sz="3550" b="0" i="0" dirty="0" err="1">
                <a:solidFill>
                  <a:schemeClr val="bg1"/>
                </a:solidFill>
                <a:effectLst/>
                <a:latin typeface="Urbanist Medium" panose="020B0A04040200000203" pitchFamily="34" charset="77"/>
                <a:ea typeface="Urbanist Medium" panose="020B0A04040200000203" pitchFamily="34" charset="77"/>
                <a:cs typeface="Urbanist Medium" panose="020B0A04040200000203" pitchFamily="34" charset="77"/>
              </a:rPr>
              <a:t>geografischer</a:t>
            </a:r>
            <a:r>
              <a:rPr lang="en-GB" sz="3550" b="0" i="0" dirty="0">
                <a:solidFill>
                  <a:schemeClr val="bg1"/>
                </a:solidFill>
                <a:effectLst/>
                <a:latin typeface="Urbanist Medium" panose="020B0A04040200000203" pitchFamily="34" charset="77"/>
                <a:ea typeface="Urbanist Medium" panose="020B0A04040200000203" pitchFamily="34" charset="77"/>
                <a:cs typeface="Urbanist Medium" panose="020B0A04040200000203" pitchFamily="34" charset="77"/>
              </a:rPr>
              <a:t> </a:t>
            </a:r>
            <a:r>
              <a:rPr lang="en-GB" sz="3550" b="0" i="0" dirty="0" err="1">
                <a:solidFill>
                  <a:schemeClr val="bg1"/>
                </a:solidFill>
                <a:effectLst/>
                <a:latin typeface="Urbanist Medium" panose="020B0A04040200000203" pitchFamily="34" charset="77"/>
                <a:ea typeface="Urbanist Medium" panose="020B0A04040200000203" pitchFamily="34" charset="77"/>
                <a:cs typeface="Urbanist Medium" panose="020B0A04040200000203" pitchFamily="34" charset="77"/>
              </a:rPr>
              <a:t>Informationen</a:t>
            </a:r>
            <a:r>
              <a:rPr lang="en-GB" sz="3550" b="0" i="0" dirty="0">
                <a:solidFill>
                  <a:schemeClr val="bg1"/>
                </a:solidFill>
                <a:effectLst/>
                <a:latin typeface="Urbanist Medium" panose="020B0A04040200000203" pitchFamily="34" charset="77"/>
                <a:ea typeface="Urbanist Medium" panose="020B0A04040200000203" pitchFamily="34" charset="77"/>
                <a:cs typeface="Urbanist Medium" panose="020B0A04040200000203" pitchFamily="34" charset="77"/>
              </a:rPr>
              <a:t> in </a:t>
            </a:r>
            <a:r>
              <a:rPr lang="en-GB" sz="3550" b="0" i="0" dirty="0" err="1">
                <a:solidFill>
                  <a:schemeClr val="bg1"/>
                </a:solidFill>
                <a:effectLst/>
                <a:latin typeface="Urbanist Medium" panose="020B0A04040200000203" pitchFamily="34" charset="77"/>
                <a:ea typeface="Urbanist Medium" panose="020B0A04040200000203" pitchFamily="34" charset="77"/>
                <a:cs typeface="Urbanist Medium" panose="020B0A04040200000203" pitchFamily="34" charset="77"/>
              </a:rPr>
              <a:t>digitale</a:t>
            </a:r>
            <a:r>
              <a:rPr lang="en-GB" sz="3550" b="0" i="0" dirty="0">
                <a:solidFill>
                  <a:schemeClr val="bg1"/>
                </a:solidFill>
                <a:effectLst/>
                <a:latin typeface="Urbanist Medium" panose="020B0A04040200000203" pitchFamily="34" charset="77"/>
                <a:ea typeface="Urbanist Medium" panose="020B0A04040200000203" pitchFamily="34" charset="77"/>
                <a:cs typeface="Urbanist Medium" panose="020B0A04040200000203" pitchFamily="34" charset="77"/>
              </a:rPr>
              <a:t> </a:t>
            </a:r>
            <a:r>
              <a:rPr lang="en-GB" sz="3550" b="0" i="0" dirty="0" err="1">
                <a:solidFill>
                  <a:schemeClr val="bg1"/>
                </a:solidFill>
                <a:effectLst/>
                <a:latin typeface="Urbanist Medium" panose="020B0A04040200000203" pitchFamily="34" charset="77"/>
                <a:ea typeface="Urbanist Medium" panose="020B0A04040200000203" pitchFamily="34" charset="77"/>
                <a:cs typeface="Urbanist Medium" panose="020B0A04040200000203" pitchFamily="34" charset="77"/>
              </a:rPr>
              <a:t>Formate</a:t>
            </a:r>
            <a:r>
              <a:rPr lang="en-GB" sz="3550" b="0" i="0" dirty="0">
                <a:solidFill>
                  <a:schemeClr val="bg1"/>
                </a:solidFill>
                <a:effectLst/>
                <a:latin typeface="Urbanist Medium" panose="020B0A04040200000203" pitchFamily="34" charset="77"/>
                <a:ea typeface="Urbanist Medium" panose="020B0A04040200000203" pitchFamily="34" charset="77"/>
                <a:cs typeface="Urbanist Medium" panose="020B0A04040200000203" pitchFamily="34" charset="77"/>
              </a:rPr>
              <a:t>. Dieser </a:t>
            </a:r>
            <a:r>
              <a:rPr lang="en-GB" sz="3550" b="0" i="0" dirty="0" err="1">
                <a:solidFill>
                  <a:schemeClr val="bg1"/>
                </a:solidFill>
                <a:effectLst/>
                <a:latin typeface="Urbanist Medium" panose="020B0A04040200000203" pitchFamily="34" charset="77"/>
                <a:ea typeface="Urbanist Medium" panose="020B0A04040200000203" pitchFamily="34" charset="77"/>
                <a:cs typeface="Urbanist Medium" panose="020B0A04040200000203" pitchFamily="34" charset="77"/>
              </a:rPr>
              <a:t>Prozess</a:t>
            </a:r>
            <a:r>
              <a:rPr lang="en-GB" sz="3550" b="0" i="0" dirty="0">
                <a:solidFill>
                  <a:schemeClr val="bg1"/>
                </a:solidFill>
                <a:effectLst/>
                <a:latin typeface="Urbanist Medium" panose="020B0A04040200000203" pitchFamily="34" charset="77"/>
                <a:ea typeface="Urbanist Medium" panose="020B0A04040200000203" pitchFamily="34" charset="77"/>
                <a:cs typeface="Urbanist Medium" panose="020B0A04040200000203" pitchFamily="34" charset="77"/>
              </a:rPr>
              <a:t> </a:t>
            </a:r>
            <a:r>
              <a:rPr lang="en-GB" sz="3550" b="0" i="0" dirty="0" err="1">
                <a:solidFill>
                  <a:schemeClr val="bg1"/>
                </a:solidFill>
                <a:effectLst/>
                <a:latin typeface="Urbanist Medium" panose="020B0A04040200000203" pitchFamily="34" charset="77"/>
                <a:ea typeface="Urbanist Medium" panose="020B0A04040200000203" pitchFamily="34" charset="77"/>
                <a:cs typeface="Urbanist Medium" panose="020B0A04040200000203" pitchFamily="34" charset="77"/>
              </a:rPr>
              <a:t>ermöglicht</a:t>
            </a:r>
            <a:r>
              <a:rPr lang="en-GB" sz="3550" b="0" i="0" dirty="0">
                <a:solidFill>
                  <a:schemeClr val="bg1"/>
                </a:solidFill>
                <a:effectLst/>
                <a:latin typeface="Urbanist Medium" panose="020B0A04040200000203" pitchFamily="34" charset="77"/>
                <a:ea typeface="Urbanist Medium" panose="020B0A04040200000203" pitchFamily="34" charset="77"/>
                <a:cs typeface="Urbanist Medium" panose="020B0A04040200000203" pitchFamily="34" charset="77"/>
              </a:rPr>
              <a:t> es, </a:t>
            </a:r>
            <a:r>
              <a:rPr lang="en-GB" sz="3550" b="0" i="0" dirty="0" err="1">
                <a:solidFill>
                  <a:schemeClr val="bg1"/>
                </a:solidFill>
                <a:effectLst/>
                <a:latin typeface="Urbanist Medium" panose="020B0A04040200000203" pitchFamily="34" charset="77"/>
                <a:ea typeface="Urbanist Medium" panose="020B0A04040200000203" pitchFamily="34" charset="77"/>
                <a:cs typeface="Urbanist Medium" panose="020B0A04040200000203" pitchFamily="34" charset="77"/>
              </a:rPr>
              <a:t>geografische</a:t>
            </a:r>
            <a:r>
              <a:rPr lang="en-GB" sz="3550" b="0" i="0" dirty="0">
                <a:solidFill>
                  <a:schemeClr val="bg1"/>
                </a:solidFill>
                <a:effectLst/>
                <a:latin typeface="Urbanist Medium" panose="020B0A04040200000203" pitchFamily="34" charset="77"/>
                <a:ea typeface="Urbanist Medium" panose="020B0A04040200000203" pitchFamily="34" charset="77"/>
                <a:cs typeface="Urbanist Medium" panose="020B0A04040200000203" pitchFamily="34" charset="77"/>
              </a:rPr>
              <a:t> </a:t>
            </a:r>
            <a:r>
              <a:rPr lang="en-GB" sz="3550" b="0" i="0" dirty="0" err="1">
                <a:solidFill>
                  <a:schemeClr val="bg1"/>
                </a:solidFill>
                <a:effectLst/>
                <a:latin typeface="Urbanist Medium" panose="020B0A04040200000203" pitchFamily="34" charset="77"/>
                <a:ea typeface="Urbanist Medium" panose="020B0A04040200000203" pitchFamily="34" charset="77"/>
                <a:cs typeface="Urbanist Medium" panose="020B0A04040200000203" pitchFamily="34" charset="77"/>
              </a:rPr>
              <a:t>Informationen</a:t>
            </a:r>
            <a:r>
              <a:rPr lang="en-GB" sz="3550" b="0" i="0" dirty="0">
                <a:solidFill>
                  <a:schemeClr val="bg1"/>
                </a:solidFill>
                <a:effectLst/>
                <a:latin typeface="Urbanist Medium" panose="020B0A04040200000203" pitchFamily="34" charset="77"/>
                <a:ea typeface="Urbanist Medium" panose="020B0A04040200000203" pitchFamily="34" charset="77"/>
                <a:cs typeface="Urbanist Medium" panose="020B0A04040200000203" pitchFamily="34" charset="77"/>
              </a:rPr>
              <a:t> in </a:t>
            </a:r>
            <a:r>
              <a:rPr lang="en-GB" sz="3550" b="0" i="0" dirty="0" err="1">
                <a:solidFill>
                  <a:schemeClr val="bg1"/>
                </a:solidFill>
                <a:effectLst/>
                <a:latin typeface="Urbanist Medium" panose="020B0A04040200000203" pitchFamily="34" charset="77"/>
                <a:ea typeface="Urbanist Medium" panose="020B0A04040200000203" pitchFamily="34" charset="77"/>
                <a:cs typeface="Urbanist Medium" panose="020B0A04040200000203" pitchFamily="34" charset="77"/>
              </a:rPr>
              <a:t>digitalen</a:t>
            </a:r>
            <a:r>
              <a:rPr lang="en-GB" sz="3550" b="0" i="0" dirty="0">
                <a:solidFill>
                  <a:schemeClr val="bg1"/>
                </a:solidFill>
                <a:effectLst/>
                <a:latin typeface="Urbanist Medium" panose="020B0A04040200000203" pitchFamily="34" charset="77"/>
                <a:ea typeface="Urbanist Medium" panose="020B0A04040200000203" pitchFamily="34" charset="77"/>
                <a:cs typeface="Urbanist Medium" panose="020B0A04040200000203" pitchFamily="34" charset="77"/>
              </a:rPr>
              <a:t> </a:t>
            </a:r>
            <a:r>
              <a:rPr lang="en-GB" sz="3550" b="0" i="0" dirty="0" err="1">
                <a:solidFill>
                  <a:schemeClr val="bg1"/>
                </a:solidFill>
                <a:effectLst/>
                <a:latin typeface="Urbanist Medium" panose="020B0A04040200000203" pitchFamily="34" charset="77"/>
                <a:ea typeface="Urbanist Medium" panose="020B0A04040200000203" pitchFamily="34" charset="77"/>
                <a:cs typeface="Urbanist Medium" panose="020B0A04040200000203" pitchFamily="34" charset="77"/>
              </a:rPr>
              <a:t>Datenformaten</a:t>
            </a:r>
            <a:r>
              <a:rPr lang="en-GB" sz="3550" b="0" i="0" dirty="0">
                <a:solidFill>
                  <a:schemeClr val="bg1"/>
                </a:solidFill>
                <a:effectLst/>
                <a:latin typeface="Urbanist Medium" panose="020B0A04040200000203" pitchFamily="34" charset="77"/>
                <a:ea typeface="Urbanist Medium" panose="020B0A04040200000203" pitchFamily="34" charset="77"/>
                <a:cs typeface="Urbanist Medium" panose="020B0A04040200000203" pitchFamily="34" charset="77"/>
              </a:rPr>
              <a:t> </a:t>
            </a:r>
            <a:r>
              <a:rPr lang="en-GB" sz="3550" b="0" i="0" dirty="0" err="1">
                <a:solidFill>
                  <a:schemeClr val="bg1"/>
                </a:solidFill>
                <a:effectLst/>
                <a:latin typeface="Urbanist Medium" panose="020B0A04040200000203" pitchFamily="34" charset="77"/>
                <a:ea typeface="Urbanist Medium" panose="020B0A04040200000203" pitchFamily="34" charset="77"/>
                <a:cs typeface="Urbanist Medium" panose="020B0A04040200000203" pitchFamily="34" charset="77"/>
              </a:rPr>
              <a:t>zu</a:t>
            </a:r>
            <a:r>
              <a:rPr lang="en-GB" sz="3550" b="0" i="0" dirty="0">
                <a:solidFill>
                  <a:schemeClr val="bg1"/>
                </a:solidFill>
                <a:effectLst/>
                <a:latin typeface="Urbanist Medium" panose="020B0A04040200000203" pitchFamily="34" charset="77"/>
                <a:ea typeface="Urbanist Medium" panose="020B0A04040200000203" pitchFamily="34" charset="77"/>
                <a:cs typeface="Urbanist Medium" panose="020B0A04040200000203" pitchFamily="34" charset="77"/>
              </a:rPr>
              <a:t> </a:t>
            </a:r>
            <a:r>
              <a:rPr lang="en-GB" sz="3550" b="0" i="0" dirty="0" err="1">
                <a:solidFill>
                  <a:schemeClr val="bg1"/>
                </a:solidFill>
                <a:effectLst/>
                <a:latin typeface="Urbanist Medium" panose="020B0A04040200000203" pitchFamily="34" charset="77"/>
                <a:ea typeface="Urbanist Medium" panose="020B0A04040200000203" pitchFamily="34" charset="77"/>
                <a:cs typeface="Urbanist Medium" panose="020B0A04040200000203" pitchFamily="34" charset="77"/>
              </a:rPr>
              <a:t>speichern</a:t>
            </a:r>
            <a:r>
              <a:rPr lang="en-GB" sz="3550" b="0" i="0" dirty="0">
                <a:solidFill>
                  <a:schemeClr val="bg1"/>
                </a:solidFill>
                <a:effectLst/>
                <a:latin typeface="Urbanist Medium" panose="020B0A04040200000203" pitchFamily="34" charset="77"/>
                <a:ea typeface="Urbanist Medium" panose="020B0A04040200000203" pitchFamily="34" charset="77"/>
                <a:cs typeface="Urbanist Medium" panose="020B0A04040200000203" pitchFamily="34" charset="77"/>
              </a:rPr>
              <a:t> und </a:t>
            </a:r>
            <a:r>
              <a:rPr lang="en-GB" sz="3550" b="0" i="0" dirty="0" err="1">
                <a:solidFill>
                  <a:schemeClr val="bg1"/>
                </a:solidFill>
                <a:effectLst/>
                <a:latin typeface="Urbanist Medium" panose="020B0A04040200000203" pitchFamily="34" charset="77"/>
                <a:ea typeface="Urbanist Medium" panose="020B0A04040200000203" pitchFamily="34" charset="77"/>
                <a:cs typeface="Urbanist Medium" panose="020B0A04040200000203" pitchFamily="34" charset="77"/>
              </a:rPr>
              <a:t>räumliche</a:t>
            </a:r>
            <a:r>
              <a:rPr lang="en-GB" sz="3550" b="0" i="0" dirty="0">
                <a:solidFill>
                  <a:schemeClr val="bg1"/>
                </a:solidFill>
                <a:effectLst/>
                <a:latin typeface="Urbanist Medium" panose="020B0A04040200000203" pitchFamily="34" charset="77"/>
                <a:ea typeface="Urbanist Medium" panose="020B0A04040200000203" pitchFamily="34" charset="77"/>
                <a:cs typeface="Urbanist Medium" panose="020B0A04040200000203" pitchFamily="34" charset="77"/>
              </a:rPr>
              <a:t> </a:t>
            </a:r>
            <a:r>
              <a:rPr lang="en-GB" sz="3550" b="0" i="0" dirty="0" err="1">
                <a:solidFill>
                  <a:schemeClr val="bg1"/>
                </a:solidFill>
                <a:effectLst/>
                <a:latin typeface="Urbanist Medium" panose="020B0A04040200000203" pitchFamily="34" charset="77"/>
                <a:ea typeface="Urbanist Medium" panose="020B0A04040200000203" pitchFamily="34" charset="77"/>
                <a:cs typeface="Urbanist Medium" panose="020B0A04040200000203" pitchFamily="34" charset="77"/>
              </a:rPr>
              <a:t>Analysen</a:t>
            </a:r>
            <a:r>
              <a:rPr lang="en-GB" sz="3550" b="0" i="0" dirty="0">
                <a:solidFill>
                  <a:schemeClr val="bg1"/>
                </a:solidFill>
                <a:effectLst/>
                <a:latin typeface="Urbanist Medium" panose="020B0A04040200000203" pitchFamily="34" charset="77"/>
                <a:ea typeface="Urbanist Medium" panose="020B0A04040200000203" pitchFamily="34" charset="77"/>
                <a:cs typeface="Urbanist Medium" panose="020B0A04040200000203" pitchFamily="34" charset="77"/>
              </a:rPr>
              <a:t> </a:t>
            </a:r>
            <a:r>
              <a:rPr lang="en-GB" sz="3550" b="0" i="0" dirty="0" err="1">
                <a:solidFill>
                  <a:schemeClr val="bg1"/>
                </a:solidFill>
                <a:effectLst/>
                <a:latin typeface="Urbanist Medium" panose="020B0A04040200000203" pitchFamily="34" charset="77"/>
                <a:ea typeface="Urbanist Medium" panose="020B0A04040200000203" pitchFamily="34" charset="77"/>
                <a:cs typeface="Urbanist Medium" panose="020B0A04040200000203" pitchFamily="34" charset="77"/>
              </a:rPr>
              <a:t>durchzuführen</a:t>
            </a:r>
            <a:r>
              <a:rPr lang="en-GB" sz="3550" b="0" i="0" dirty="0">
                <a:solidFill>
                  <a:schemeClr val="bg1"/>
                </a:solidFill>
                <a:effectLst/>
                <a:latin typeface="Urbanist Medium" panose="020B0A04040200000203" pitchFamily="34" charset="77"/>
                <a:ea typeface="Urbanist Medium" panose="020B0A04040200000203" pitchFamily="34" charset="77"/>
                <a:cs typeface="Urbanist Medium" panose="020B0A04040200000203" pitchFamily="34" charset="77"/>
              </a:rPr>
              <a:t>.</a:t>
            </a:r>
            <a:endParaRPr lang="en-US" sz="3550" i="0" u="none" strike="noStrike" cap="none" dirty="0">
              <a:solidFill>
                <a:schemeClr val="bg1"/>
              </a:solidFill>
              <a:latin typeface="Urbanist Medium" panose="020B0A04040200000203" pitchFamily="34" charset="77"/>
              <a:ea typeface="Urbanist Medium" panose="020B0A04040200000203" pitchFamily="34" charset="77"/>
              <a:cs typeface="Urbanist Medium" panose="020B0A04040200000203" pitchFamily="34" charset="77"/>
              <a:sym typeface="Urbani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2" name="Google Shape;65;p5" descr="preencoded.png">
            <a:extLst>
              <a:ext uri="{FF2B5EF4-FFF2-40B4-BE49-F238E27FC236}">
                <a16:creationId xmlns:a16="http://schemas.microsoft.com/office/drawing/2014/main" id="{A4BE7723-2883-AF3D-E25A-B8320FDE7DF8}"/>
              </a:ext>
            </a:extLst>
          </p:cNvPr>
          <p:cNvPicPr preferRelativeResize="0"/>
          <p:nvPr/>
        </p:nvPicPr>
        <p:blipFill rotWithShape="1">
          <a:blip r:embed="rId3">
            <a:alphaModFix/>
          </a:blip>
          <a:srcRect/>
          <a:stretch/>
        </p:blipFill>
        <p:spPr>
          <a:xfrm>
            <a:off x="-1" y="952500"/>
            <a:ext cx="10243751" cy="1428750"/>
          </a:xfrm>
          <a:prstGeom prst="rect">
            <a:avLst/>
          </a:prstGeom>
          <a:noFill/>
          <a:ln>
            <a:noFill/>
          </a:ln>
        </p:spPr>
      </p:pic>
      <p:sp>
        <p:nvSpPr>
          <p:cNvPr id="3" name="Google Shape;72;p5">
            <a:extLst>
              <a:ext uri="{FF2B5EF4-FFF2-40B4-BE49-F238E27FC236}">
                <a16:creationId xmlns:a16="http://schemas.microsoft.com/office/drawing/2014/main" id="{0F092005-FAB8-18C8-764B-81D3AE9D17AD}"/>
              </a:ext>
            </a:extLst>
          </p:cNvPr>
          <p:cNvSpPr/>
          <p:nvPr/>
        </p:nvSpPr>
        <p:spPr>
          <a:xfrm>
            <a:off x="708660" y="1276350"/>
            <a:ext cx="9053177" cy="800100"/>
          </a:xfrm>
          <a:prstGeom prst="rect">
            <a:avLst/>
          </a:prstGeom>
          <a:noFill/>
          <a:ln>
            <a:noFill/>
          </a:ln>
        </p:spPr>
        <p:txBody>
          <a:bodyPr spcFirstLastPara="1" wrap="square" lIns="0" tIns="0" rIns="0" bIns="0" anchor="t" anchorCtr="0">
            <a:noAutofit/>
          </a:bodyPr>
          <a:lstStyle/>
          <a:p>
            <a:pPr marL="0" marR="0" lvl="0" indent="0" algn="r" rtl="0">
              <a:lnSpc>
                <a:spcPct val="116666"/>
              </a:lnSpc>
              <a:spcBef>
                <a:spcPts val="0"/>
              </a:spcBef>
              <a:spcAft>
                <a:spcPts val="0"/>
              </a:spcAft>
              <a:buClr>
                <a:srgbClr val="FFFFFF"/>
              </a:buClr>
              <a:buSzPts val="5400"/>
              <a:buFont typeface="Roboto"/>
              <a:buNone/>
            </a:pPr>
            <a:r>
              <a:rPr lang="en-US" sz="5400" b="1">
                <a:solidFill>
                  <a:srgbClr val="FFFFFF"/>
                </a:solidFill>
                <a:latin typeface="Roboto"/>
                <a:ea typeface="Roboto"/>
                <a:cs typeface="Roboto"/>
                <a:sym typeface="Roboto"/>
              </a:rPr>
              <a:t>Manipulierungswerkzeuge</a:t>
            </a:r>
            <a:endParaRPr sz="5400" b="1" i="0" u="none" strike="noStrike" cap="none" dirty="0">
              <a:solidFill>
                <a:schemeClr val="dk1"/>
              </a:solidFill>
              <a:latin typeface="Roboto"/>
              <a:ea typeface="Roboto"/>
              <a:cs typeface="Roboto"/>
              <a:sym typeface="Roboto"/>
            </a:endParaRPr>
          </a:p>
        </p:txBody>
      </p:sp>
      <p:sp>
        <p:nvSpPr>
          <p:cNvPr id="7" name="Google Shape;71;p5">
            <a:extLst>
              <a:ext uri="{FF2B5EF4-FFF2-40B4-BE49-F238E27FC236}">
                <a16:creationId xmlns:a16="http://schemas.microsoft.com/office/drawing/2014/main" id="{C478D31D-1B8D-09F9-E472-0BD4EBBA1F51}"/>
              </a:ext>
            </a:extLst>
          </p:cNvPr>
          <p:cNvSpPr/>
          <p:nvPr/>
        </p:nvSpPr>
        <p:spPr>
          <a:xfrm>
            <a:off x="1400175" y="3000650"/>
            <a:ext cx="11579225" cy="6010000"/>
          </a:xfrm>
          <a:prstGeom prst="rect">
            <a:avLst/>
          </a:prstGeom>
          <a:noFill/>
          <a:ln>
            <a:noFill/>
          </a:ln>
        </p:spPr>
        <p:txBody>
          <a:bodyPr spcFirstLastPara="1" wrap="square" lIns="0" tIns="0" rIns="0" bIns="0" anchor="t" anchorCtr="0">
            <a:noAutofit/>
          </a:bodyPr>
          <a:lstStyle/>
          <a:p>
            <a:pPr algn="just">
              <a:lnSpc>
                <a:spcPct val="115625"/>
              </a:lnSpc>
              <a:buClr>
                <a:srgbClr val="1E1E1E"/>
              </a:buClr>
              <a:buSzPts val="2400"/>
            </a:pPr>
            <a:r>
              <a:rPr lang="en-US" sz="2300" b="1" i="0" u="none" strike="noStrike" cap="none">
                <a:solidFill>
                  <a:schemeClr val="tx1"/>
                </a:solidFill>
                <a:latin typeface="Urbanist Medium"/>
                <a:ea typeface="Urbanist Medium"/>
                <a:cs typeface="Urbanist Medium"/>
                <a:sym typeface="Urbanist Medium"/>
              </a:rPr>
              <a:t>Clip: </a:t>
            </a:r>
            <a:endParaRPr lang="en-US" sz="2300" b="1" i="0" u="none" strike="noStrike" cap="none" dirty="0">
              <a:solidFill>
                <a:schemeClr val="tx1"/>
              </a:solidFill>
              <a:latin typeface="Urbanist Medium"/>
              <a:ea typeface="Urbanist Medium"/>
              <a:cs typeface="Urbanist Medium"/>
              <a:sym typeface="Urbanist Medium"/>
            </a:endParaRPr>
          </a:p>
          <a:p>
            <a:pPr algn="just">
              <a:lnSpc>
                <a:spcPct val="115625"/>
              </a:lnSpc>
              <a:buClr>
                <a:srgbClr val="1E1E1E"/>
              </a:buClr>
              <a:buSzPts val="2400"/>
            </a:pPr>
            <a:r>
              <a:rPr lang="de-DE" sz="2300">
                <a:solidFill>
                  <a:schemeClr val="tx1"/>
                </a:solidFill>
                <a:latin typeface="Urbanist Medium"/>
                <a:ea typeface="Urbanist Medium"/>
                <a:cs typeface="Urbanist Medium"/>
                <a:sym typeface="Urbanist Medium"/>
              </a:rPr>
              <a:t>Schneidet einen Layer entlang der Grenzen eines anderen Layers und behält nur die Daten im überlappenden Bereich</a:t>
            </a:r>
          </a:p>
          <a:p>
            <a:pPr algn="just">
              <a:lnSpc>
                <a:spcPct val="115625"/>
              </a:lnSpc>
              <a:buClr>
                <a:srgbClr val="1E1E1E"/>
              </a:buClr>
              <a:buSzPts val="2400"/>
            </a:pPr>
            <a:endParaRPr lang="en-US" sz="2300" dirty="0">
              <a:solidFill>
                <a:schemeClr val="tx1"/>
              </a:solidFill>
              <a:latin typeface="Urbanist Medium"/>
              <a:ea typeface="Urbanist Medium"/>
              <a:cs typeface="Urbanist Medium"/>
              <a:sym typeface="Urbanist Medium"/>
            </a:endParaRPr>
          </a:p>
          <a:p>
            <a:pPr algn="just">
              <a:lnSpc>
                <a:spcPct val="115625"/>
              </a:lnSpc>
              <a:buClr>
                <a:srgbClr val="1E1E1E"/>
              </a:buClr>
              <a:buSzPts val="2400"/>
            </a:pPr>
            <a:r>
              <a:rPr lang="en-US" sz="2300" b="1">
                <a:solidFill>
                  <a:schemeClr val="tx1"/>
                </a:solidFill>
                <a:latin typeface="Urbanist Medium"/>
                <a:ea typeface="Urbanist Medium"/>
                <a:cs typeface="Urbanist Medium"/>
                <a:sym typeface="Urbanist Medium"/>
              </a:rPr>
              <a:t>Buffer:</a:t>
            </a:r>
            <a:endParaRPr lang="en-US" sz="2300" b="1" i="0" u="none" strike="noStrike" cap="none" dirty="0">
              <a:solidFill>
                <a:schemeClr val="tx1"/>
              </a:solidFill>
              <a:latin typeface="Urbanist Medium"/>
              <a:ea typeface="Urbanist Medium"/>
              <a:cs typeface="Urbanist Medium"/>
              <a:sym typeface="Urbanist Medium"/>
            </a:endParaRPr>
          </a:p>
          <a:p>
            <a:pPr algn="just">
              <a:lnSpc>
                <a:spcPct val="115625"/>
              </a:lnSpc>
              <a:buClr>
                <a:srgbClr val="1E1E1E"/>
              </a:buClr>
              <a:buSzPts val="2400"/>
            </a:pPr>
            <a:r>
              <a:rPr lang="de-DE" sz="2300">
                <a:solidFill>
                  <a:schemeClr val="tx1"/>
                </a:solidFill>
                <a:latin typeface="Urbanist Medium"/>
                <a:ea typeface="Urbanist Medium"/>
                <a:cs typeface="Urbanist Medium"/>
                <a:sym typeface="Urbanist Medium"/>
              </a:rPr>
              <a:t>Erstellt Pufferzonen um Punkte, Linien oder Polygone, um Bereiche innerhalb einer bestimmten Entfernung zu definieren</a:t>
            </a:r>
          </a:p>
          <a:p>
            <a:pPr algn="just">
              <a:lnSpc>
                <a:spcPct val="115625"/>
              </a:lnSpc>
              <a:buClr>
                <a:srgbClr val="1E1E1E"/>
              </a:buClr>
              <a:buSzPts val="2400"/>
            </a:pPr>
            <a:endParaRPr lang="en-US" sz="2300">
              <a:solidFill>
                <a:schemeClr val="tx1"/>
              </a:solidFill>
              <a:latin typeface="Urbanist Medium"/>
              <a:ea typeface="Urbanist Medium"/>
              <a:cs typeface="Urbanist Medium"/>
              <a:sym typeface="Urbanist Medium"/>
            </a:endParaRPr>
          </a:p>
          <a:p>
            <a:pPr algn="just">
              <a:lnSpc>
                <a:spcPct val="115625"/>
              </a:lnSpc>
              <a:buClr>
                <a:srgbClr val="1E1E1E"/>
              </a:buClr>
              <a:buSzPts val="2400"/>
            </a:pPr>
            <a:r>
              <a:rPr lang="en-US" sz="2300" b="1">
                <a:solidFill>
                  <a:schemeClr val="tx1"/>
                </a:solidFill>
                <a:latin typeface="Urbanist Medium"/>
                <a:ea typeface="Urbanist Medium"/>
                <a:cs typeface="Urbanist Medium"/>
                <a:sym typeface="Urbanist Medium"/>
              </a:rPr>
              <a:t>Union:</a:t>
            </a:r>
            <a:endParaRPr lang="en-US" sz="2300" b="1" i="0" u="none" strike="noStrike" cap="none">
              <a:solidFill>
                <a:schemeClr val="tx1"/>
              </a:solidFill>
              <a:latin typeface="Urbanist Medium"/>
              <a:ea typeface="Urbanist Medium"/>
              <a:cs typeface="Urbanist Medium"/>
              <a:sym typeface="Urbanist Medium"/>
            </a:endParaRPr>
          </a:p>
          <a:p>
            <a:pPr algn="just">
              <a:lnSpc>
                <a:spcPct val="115625"/>
              </a:lnSpc>
              <a:buClr>
                <a:srgbClr val="1E1E1E"/>
              </a:buClr>
              <a:buSzPts val="2400"/>
            </a:pPr>
            <a:r>
              <a:rPr lang="de-DE" sz="2300">
                <a:solidFill>
                  <a:schemeClr val="tx1"/>
                </a:solidFill>
                <a:latin typeface="Urbanist Medium"/>
                <a:ea typeface="Urbanist Medium"/>
                <a:cs typeface="Urbanist Medium"/>
                <a:sym typeface="Urbanist Medium"/>
              </a:rPr>
              <a:t>Kombiniert die Geometrien und Attribute von zwei oder mehr Layern, um einen neuen Layer mit allen Features und deren Attributen zu erstellen</a:t>
            </a:r>
          </a:p>
          <a:p>
            <a:pPr algn="just">
              <a:lnSpc>
                <a:spcPct val="115625"/>
              </a:lnSpc>
              <a:buClr>
                <a:srgbClr val="1E1E1E"/>
              </a:buClr>
              <a:buSzPts val="2400"/>
            </a:pPr>
            <a:endParaRPr lang="en-US" sz="2300">
              <a:solidFill>
                <a:schemeClr val="tx1"/>
              </a:solidFill>
              <a:latin typeface="Urbanist Medium"/>
              <a:ea typeface="Urbanist Medium"/>
              <a:cs typeface="Urbanist Medium"/>
              <a:sym typeface="Urbanist Medium"/>
            </a:endParaRPr>
          </a:p>
          <a:p>
            <a:pPr algn="just">
              <a:lnSpc>
                <a:spcPct val="115625"/>
              </a:lnSpc>
              <a:buClr>
                <a:srgbClr val="1E1E1E"/>
              </a:buClr>
              <a:buSzPts val="2400"/>
            </a:pPr>
            <a:r>
              <a:rPr lang="en-US" sz="2300" b="1">
                <a:solidFill>
                  <a:schemeClr val="tx1"/>
                </a:solidFill>
                <a:latin typeface="Urbanist Medium"/>
                <a:ea typeface="Urbanist Medium"/>
                <a:cs typeface="Urbanist Medium"/>
                <a:sym typeface="Urbanist Medium"/>
              </a:rPr>
              <a:t>Intersect:</a:t>
            </a:r>
            <a:endParaRPr lang="en-US" sz="2300" b="1" i="0" u="none" strike="noStrike" cap="none">
              <a:solidFill>
                <a:schemeClr val="tx1"/>
              </a:solidFill>
              <a:latin typeface="Urbanist Medium"/>
              <a:ea typeface="Urbanist Medium"/>
              <a:cs typeface="Urbanist Medium"/>
              <a:sym typeface="Urbanist Medium"/>
            </a:endParaRPr>
          </a:p>
          <a:p>
            <a:pPr algn="just">
              <a:lnSpc>
                <a:spcPct val="115625"/>
              </a:lnSpc>
              <a:buClr>
                <a:srgbClr val="1E1E1E"/>
              </a:buClr>
              <a:buSzPts val="2400"/>
            </a:pPr>
            <a:r>
              <a:rPr lang="de-DE" sz="2300">
                <a:solidFill>
                  <a:schemeClr val="tx1"/>
                </a:solidFill>
                <a:latin typeface="Urbanist Medium"/>
                <a:ea typeface="Urbanist Medium"/>
                <a:cs typeface="Urbanist Medium"/>
                <a:sym typeface="Urbanist Medium"/>
              </a:rPr>
              <a:t>Erzeugt neue Features, die nur in den überlappenden Bereichen von zwei oder mehr Layern existieren und kombiniert deren Attribute</a:t>
            </a:r>
            <a:endParaRPr lang="en-US" sz="2300" i="0" u="none" strike="noStrike" cap="none">
              <a:solidFill>
                <a:schemeClr val="tx1"/>
              </a:solidFill>
              <a:latin typeface="Urbanist Medium"/>
              <a:ea typeface="Urbanist Medium"/>
              <a:cs typeface="Urbanist Medium"/>
              <a:sym typeface="Urbanist Medium"/>
            </a:endParaRPr>
          </a:p>
          <a:p>
            <a:pPr algn="just">
              <a:lnSpc>
                <a:spcPct val="115625"/>
              </a:lnSpc>
              <a:buClr>
                <a:srgbClr val="1E1E1E"/>
              </a:buClr>
              <a:buSzPts val="2400"/>
            </a:pPr>
            <a:endParaRPr lang="en-US" sz="2300" i="0" u="none" strike="noStrike" cap="none" dirty="0">
              <a:solidFill>
                <a:schemeClr val="tx1"/>
              </a:solidFill>
              <a:latin typeface="Urbanist Medium"/>
              <a:ea typeface="Urbanist Medium"/>
              <a:cs typeface="Urbanist Medium"/>
              <a:sym typeface="Urbanist Medium"/>
            </a:endParaRPr>
          </a:p>
        </p:txBody>
      </p:sp>
      <p:pic>
        <p:nvPicPr>
          <p:cNvPr id="5" name="Grafik 4">
            <a:extLst>
              <a:ext uri="{FF2B5EF4-FFF2-40B4-BE49-F238E27FC236}">
                <a16:creationId xmlns:a16="http://schemas.microsoft.com/office/drawing/2014/main" id="{F7586246-FD7B-BAB4-0DB4-47942024AC82}"/>
              </a:ext>
            </a:extLst>
          </p:cNvPr>
          <p:cNvPicPr>
            <a:picLocks noChangeAspect="1"/>
          </p:cNvPicPr>
          <p:nvPr/>
        </p:nvPicPr>
        <p:blipFill>
          <a:blip r:embed="rId4"/>
          <a:stretch>
            <a:fillRect/>
          </a:stretch>
        </p:blipFill>
        <p:spPr>
          <a:xfrm>
            <a:off x="13992286" y="2799625"/>
            <a:ext cx="3435613" cy="4687750"/>
          </a:xfrm>
          <a:prstGeom prst="rect">
            <a:avLst/>
          </a:prstGeom>
        </p:spPr>
      </p:pic>
      <p:pic>
        <p:nvPicPr>
          <p:cNvPr id="6" name="Google Shape;67;p5" descr="preencoded.png">
            <a:extLst>
              <a:ext uri="{FF2B5EF4-FFF2-40B4-BE49-F238E27FC236}">
                <a16:creationId xmlns:a16="http://schemas.microsoft.com/office/drawing/2014/main" id="{3DB33F4C-8FF4-90F7-9CAB-206D784592D5}"/>
              </a:ext>
            </a:extLst>
          </p:cNvPr>
          <p:cNvPicPr preferRelativeResize="0"/>
          <p:nvPr/>
        </p:nvPicPr>
        <p:blipFill rotWithShape="1">
          <a:blip r:embed="rId5">
            <a:alphaModFix/>
          </a:blip>
          <a:srcRect/>
          <a:stretch/>
        </p:blipFill>
        <p:spPr>
          <a:xfrm>
            <a:off x="15240000" y="7905750"/>
            <a:ext cx="3047925" cy="1260021"/>
          </a:xfrm>
          <a:prstGeom prst="rect">
            <a:avLst/>
          </a:prstGeom>
          <a:noFill/>
          <a:ln>
            <a:noFill/>
          </a:ln>
        </p:spPr>
      </p:pic>
      <p:sp>
        <p:nvSpPr>
          <p:cNvPr id="8" name="Google Shape;69;p5">
            <a:extLst>
              <a:ext uri="{FF2B5EF4-FFF2-40B4-BE49-F238E27FC236}">
                <a16:creationId xmlns:a16="http://schemas.microsoft.com/office/drawing/2014/main" id="{DDBDF8F7-2463-25DC-94FF-3EEC45B96180}"/>
              </a:ext>
            </a:extLst>
          </p:cNvPr>
          <p:cNvSpPr/>
          <p:nvPr/>
        </p:nvSpPr>
        <p:spPr>
          <a:xfrm>
            <a:off x="15570200" y="8067675"/>
            <a:ext cx="2451100" cy="1098096"/>
          </a:xfrm>
          <a:prstGeom prst="rect">
            <a:avLst/>
          </a:prstGeom>
          <a:noFill/>
          <a:ln>
            <a:noFill/>
          </a:ln>
        </p:spPr>
        <p:txBody>
          <a:bodyPr spcFirstLastPara="1" wrap="square" lIns="0" tIns="0" rIns="0" bIns="0" anchor="t" anchorCtr="0">
            <a:noAutofit/>
          </a:bodyPr>
          <a:lstStyle/>
          <a:p>
            <a:pPr>
              <a:lnSpc>
                <a:spcPct val="117857"/>
              </a:lnSpc>
              <a:buClr>
                <a:srgbClr val="FFFFFF"/>
              </a:buClr>
              <a:buSzPts val="2100"/>
            </a:pPr>
            <a:r>
              <a:rPr lang="en-US" sz="1800" b="1" i="0" u="none" strike="noStrike" cap="none">
                <a:solidFill>
                  <a:srgbClr val="FFFFFF"/>
                </a:solidFill>
                <a:latin typeface="Roboto"/>
                <a:ea typeface="Roboto"/>
                <a:cs typeface="Roboto"/>
                <a:sym typeface="Roboto"/>
              </a:rPr>
              <a:t>Abb.</a:t>
            </a:r>
            <a:r>
              <a:rPr lang="en-US" sz="1800" b="1">
                <a:solidFill>
                  <a:srgbClr val="FFFFFF"/>
                </a:solidFill>
                <a:latin typeface="Roboto"/>
                <a:ea typeface="Roboto"/>
                <a:cs typeface="Roboto"/>
                <a:sym typeface="Roboto"/>
              </a:rPr>
              <a:t>5</a:t>
            </a:r>
            <a:r>
              <a:rPr lang="en-US" sz="1800" b="1" i="0" u="none" strike="noStrike" cap="none">
                <a:solidFill>
                  <a:srgbClr val="FFFFFF"/>
                </a:solidFill>
                <a:latin typeface="Roboto"/>
                <a:ea typeface="Roboto"/>
                <a:cs typeface="Roboto"/>
                <a:sym typeface="Roboto"/>
              </a:rPr>
              <a:t>: Manipulation</a:t>
            </a:r>
            <a:endParaRPr lang="en-US" sz="1800" b="1">
              <a:solidFill>
                <a:srgbClr val="FFFFFF"/>
              </a:solidFill>
              <a:latin typeface="Roboto"/>
              <a:ea typeface="Roboto"/>
              <a:cs typeface="Roboto"/>
              <a:sym typeface="Roboto"/>
            </a:endParaRPr>
          </a:p>
          <a:p>
            <a:pPr>
              <a:lnSpc>
                <a:spcPct val="117857"/>
              </a:lnSpc>
              <a:buClr>
                <a:srgbClr val="FFFFFF"/>
              </a:buClr>
              <a:buSzPts val="2100"/>
            </a:pPr>
            <a:r>
              <a:rPr lang="en-US" sz="1800" b="1" i="0" u="none" strike="noStrike" cap="none">
                <a:solidFill>
                  <a:srgbClr val="FFFFFF"/>
                </a:solidFill>
                <a:latin typeface="Roboto"/>
                <a:ea typeface="Roboto"/>
                <a:cs typeface="Roboto"/>
                <a:sym typeface="Roboto"/>
              </a:rPr>
              <a:t>(Wikimedia)</a:t>
            </a:r>
            <a:endParaRPr sz="1800" b="1" i="0" u="none" strike="noStrike" cap="none" dirty="0">
              <a:solidFill>
                <a:schemeClr val="dk1"/>
              </a:solidFill>
              <a:latin typeface="Roboto"/>
              <a:ea typeface="Roboto"/>
              <a:cs typeface="Roboto"/>
              <a:sym typeface="Roboto"/>
            </a:endParaRPr>
          </a:p>
        </p:txBody>
      </p:sp>
    </p:spTree>
    <p:extLst>
      <p:ext uri="{BB962C8B-B14F-4D97-AF65-F5344CB8AC3E}">
        <p14:creationId xmlns:p14="http://schemas.microsoft.com/office/powerpoint/2010/main" val="264124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70" name="Google Shape;70;p5"/>
          <p:cNvSpPr/>
          <p:nvPr/>
        </p:nvSpPr>
        <p:spPr>
          <a:xfrm>
            <a:off x="1400174" y="3333750"/>
            <a:ext cx="7705725" cy="600075"/>
          </a:xfrm>
          <a:prstGeom prst="rect">
            <a:avLst/>
          </a:prstGeom>
          <a:noFill/>
          <a:ln>
            <a:noFill/>
          </a:ln>
        </p:spPr>
        <p:txBody>
          <a:bodyPr spcFirstLastPara="1" wrap="square" lIns="0" tIns="0" rIns="0" bIns="0" anchor="t" anchorCtr="0">
            <a:noAutofit/>
          </a:bodyPr>
          <a:lstStyle/>
          <a:p>
            <a:pPr marL="0" marR="0" lvl="0" indent="0" algn="l" rtl="0">
              <a:lnSpc>
                <a:spcPct val="117499"/>
              </a:lnSpc>
              <a:spcBef>
                <a:spcPts val="0"/>
              </a:spcBef>
              <a:spcAft>
                <a:spcPts val="0"/>
              </a:spcAft>
              <a:buClr>
                <a:srgbClr val="1E1E1E"/>
              </a:buClr>
              <a:buSzPts val="3000"/>
              <a:buFont typeface="Urbanist Black"/>
              <a:buNone/>
            </a:pPr>
            <a:r>
              <a:rPr lang="en-US" sz="3000">
                <a:solidFill>
                  <a:srgbClr val="1E1E1E"/>
                </a:solidFill>
                <a:latin typeface="Urbanist Black"/>
                <a:ea typeface="Urbanist Black"/>
                <a:cs typeface="Urbanist Black"/>
                <a:sym typeface="Urbanist Black"/>
              </a:rPr>
              <a:t>Beispiele:</a:t>
            </a:r>
            <a:endParaRPr sz="3000" b="0" i="0" u="none" strike="noStrike" cap="none" dirty="0">
              <a:solidFill>
                <a:schemeClr val="dk1"/>
              </a:solidFill>
              <a:latin typeface="Calibri"/>
              <a:ea typeface="Calibri"/>
              <a:cs typeface="Calibri"/>
              <a:sym typeface="Calibri"/>
            </a:endParaRPr>
          </a:p>
        </p:txBody>
      </p:sp>
      <p:sp>
        <p:nvSpPr>
          <p:cNvPr id="71" name="Google Shape;71;p5"/>
          <p:cNvSpPr/>
          <p:nvPr/>
        </p:nvSpPr>
        <p:spPr>
          <a:xfrm>
            <a:off x="1400175" y="4133850"/>
            <a:ext cx="12613537" cy="4886325"/>
          </a:xfrm>
          <a:prstGeom prst="rect">
            <a:avLst/>
          </a:prstGeom>
          <a:noFill/>
          <a:ln>
            <a:noFill/>
          </a:ln>
        </p:spPr>
        <p:txBody>
          <a:bodyPr spcFirstLastPara="1" wrap="square" lIns="0" tIns="0" rIns="0" bIns="0" anchor="t" anchorCtr="0">
            <a:noAutofit/>
          </a:bodyPr>
          <a:lstStyle/>
          <a:p>
            <a:pPr marL="457200" indent="-457200" algn="just">
              <a:lnSpc>
                <a:spcPct val="115625"/>
              </a:lnSpc>
              <a:buClr>
                <a:srgbClr val="1E1E1E"/>
              </a:buClr>
              <a:buSzPts val="2400"/>
              <a:buFont typeface="+mj-lt"/>
              <a:buAutoNum type="arabicPeriod"/>
            </a:pPr>
            <a:r>
              <a:rPr lang="de-DE" sz="2300" i="0" u="none" strike="noStrike" cap="none">
                <a:solidFill>
                  <a:schemeClr val="tx1"/>
                </a:solidFill>
                <a:latin typeface="Urbanist Medium"/>
                <a:ea typeface="Urbanist Medium"/>
                <a:cs typeface="Urbanist Medium"/>
                <a:sym typeface="Urbanist Medium"/>
              </a:rPr>
              <a:t>Verschieben von Features (Move): Verschiebt ein gesamtes geografisches Feature an eine neue Position, ohne dessen Form zu verändern</a:t>
            </a:r>
          </a:p>
          <a:p>
            <a:pPr marL="457200" indent="-457200" algn="just">
              <a:lnSpc>
                <a:spcPct val="115625"/>
              </a:lnSpc>
              <a:buClr>
                <a:srgbClr val="1E1E1E"/>
              </a:buClr>
              <a:buSzPts val="2400"/>
              <a:buFont typeface="+mj-lt"/>
              <a:buAutoNum type="arabicPeriod"/>
            </a:pPr>
            <a:endParaRPr lang="de-DE" sz="2300" i="0" u="none" strike="noStrike" cap="none">
              <a:solidFill>
                <a:schemeClr val="tx1"/>
              </a:solidFill>
              <a:latin typeface="Urbanist Medium"/>
              <a:ea typeface="Urbanist Medium"/>
              <a:cs typeface="Urbanist Medium"/>
              <a:sym typeface="Urbanist Medium"/>
            </a:endParaRPr>
          </a:p>
          <a:p>
            <a:pPr marL="457200" indent="-457200" algn="just">
              <a:lnSpc>
                <a:spcPct val="115625"/>
              </a:lnSpc>
              <a:buClr>
                <a:srgbClr val="1E1E1E"/>
              </a:buClr>
              <a:buSzPts val="2400"/>
              <a:buFont typeface="+mj-lt"/>
              <a:buAutoNum type="arabicPeriod"/>
            </a:pPr>
            <a:r>
              <a:rPr lang="de-DE" sz="2300" i="0" u="none" strike="noStrike" cap="none">
                <a:solidFill>
                  <a:schemeClr val="tx1"/>
                </a:solidFill>
                <a:latin typeface="Urbanist Medium"/>
                <a:ea typeface="Urbanist Medium"/>
                <a:cs typeface="Urbanist Medium"/>
                <a:sym typeface="Urbanist Medium"/>
              </a:rPr>
              <a:t>Rotieren und Skalieren (Rotate, Scale): Dreht oder ändert die Größe eines Features, um dessen Ausrichtung oder Maßstab anzupassen</a:t>
            </a:r>
            <a:endParaRPr lang="en-US" sz="2300" i="0" u="none" strike="noStrike" cap="none">
              <a:solidFill>
                <a:schemeClr val="tx1"/>
              </a:solidFill>
              <a:latin typeface="Urbanist Medium"/>
              <a:ea typeface="Urbanist Medium"/>
              <a:cs typeface="Urbanist Medium"/>
              <a:sym typeface="Urbanist Medium"/>
            </a:endParaRPr>
          </a:p>
          <a:p>
            <a:pPr marL="457200" indent="-457200" algn="just">
              <a:lnSpc>
                <a:spcPct val="115625"/>
              </a:lnSpc>
              <a:buClr>
                <a:srgbClr val="1E1E1E"/>
              </a:buClr>
              <a:buSzPts val="2400"/>
              <a:buFont typeface="+mj-lt"/>
              <a:buAutoNum type="arabicPeriod"/>
            </a:pPr>
            <a:endParaRPr lang="de-DE" sz="2300" i="0" u="none" strike="noStrike" cap="none">
              <a:solidFill>
                <a:schemeClr val="tx1"/>
              </a:solidFill>
              <a:latin typeface="Urbanist Medium"/>
              <a:ea typeface="Urbanist Medium"/>
              <a:cs typeface="Urbanist Medium"/>
              <a:sym typeface="Urbanist Medium"/>
            </a:endParaRPr>
          </a:p>
          <a:p>
            <a:pPr marL="457200" indent="-457200" algn="just">
              <a:lnSpc>
                <a:spcPct val="115625"/>
              </a:lnSpc>
              <a:buClr>
                <a:srgbClr val="1E1E1E"/>
              </a:buClr>
              <a:buSzPts val="2400"/>
              <a:buFont typeface="+mj-lt"/>
              <a:buAutoNum type="arabicPeriod"/>
            </a:pPr>
            <a:r>
              <a:rPr lang="de-DE" sz="2300" i="0" u="none" strike="noStrike" cap="none">
                <a:solidFill>
                  <a:schemeClr val="tx1"/>
                </a:solidFill>
                <a:latin typeface="Urbanist Medium"/>
                <a:ea typeface="Urbanist Medium"/>
                <a:cs typeface="Urbanist Medium"/>
                <a:sym typeface="Urbanist Medium"/>
              </a:rPr>
              <a:t>Bearbeiten von Scheitelpunkten (Edit Vertices): Ermöglicht das Verschieben, Hinzufügen oder Löschen von Scheitelpunkten, um die Form eines Linien- oder Polygon-Features anzupassen</a:t>
            </a:r>
          </a:p>
          <a:p>
            <a:pPr marL="457200" indent="-457200" algn="just">
              <a:lnSpc>
                <a:spcPct val="115625"/>
              </a:lnSpc>
              <a:buClr>
                <a:srgbClr val="1E1E1E"/>
              </a:buClr>
              <a:buSzPts val="2400"/>
              <a:buFont typeface="+mj-lt"/>
              <a:buAutoNum type="arabicPeriod"/>
            </a:pPr>
            <a:endParaRPr lang="de-DE" sz="2300" i="0" u="none" strike="noStrike" cap="none">
              <a:solidFill>
                <a:schemeClr val="tx1"/>
              </a:solidFill>
              <a:latin typeface="Urbanist Medium"/>
              <a:ea typeface="Urbanist Medium"/>
              <a:cs typeface="Urbanist Medium"/>
              <a:sym typeface="Urbanist Medium"/>
            </a:endParaRPr>
          </a:p>
          <a:p>
            <a:pPr marL="457200" indent="-457200" algn="just">
              <a:lnSpc>
                <a:spcPct val="115625"/>
              </a:lnSpc>
              <a:buClr>
                <a:srgbClr val="1E1E1E"/>
              </a:buClr>
              <a:buSzPts val="2400"/>
              <a:buFont typeface="+mj-lt"/>
              <a:buAutoNum type="arabicPeriod"/>
            </a:pPr>
            <a:r>
              <a:rPr lang="de-DE" sz="2300" i="0" u="none" strike="noStrike" cap="none">
                <a:solidFill>
                  <a:schemeClr val="tx1"/>
                </a:solidFill>
                <a:latin typeface="Urbanist Medium"/>
                <a:ea typeface="Urbanist Medium"/>
                <a:cs typeface="Urbanist Medium"/>
                <a:sym typeface="Urbanist Medium"/>
              </a:rPr>
              <a:t>Vereinfachen oder Glätten von Features (Generalize): Reduziert die Komplexität eines Features durch Entfernen überflüssiger Scheitelpunkte oder Glätten von Ecken</a:t>
            </a:r>
          </a:p>
        </p:txBody>
      </p:sp>
      <p:pic>
        <p:nvPicPr>
          <p:cNvPr id="2" name="Google Shape;65;p5" descr="preencoded.png">
            <a:extLst>
              <a:ext uri="{FF2B5EF4-FFF2-40B4-BE49-F238E27FC236}">
                <a16:creationId xmlns:a16="http://schemas.microsoft.com/office/drawing/2014/main" id="{A4BE7723-2883-AF3D-E25A-B8320FDE7DF8}"/>
              </a:ext>
            </a:extLst>
          </p:cNvPr>
          <p:cNvPicPr preferRelativeResize="0"/>
          <p:nvPr/>
        </p:nvPicPr>
        <p:blipFill rotWithShape="1">
          <a:blip r:embed="rId3">
            <a:alphaModFix/>
          </a:blip>
          <a:srcRect/>
          <a:stretch/>
        </p:blipFill>
        <p:spPr>
          <a:xfrm>
            <a:off x="-1" y="952500"/>
            <a:ext cx="10243751" cy="1428750"/>
          </a:xfrm>
          <a:prstGeom prst="rect">
            <a:avLst/>
          </a:prstGeom>
          <a:noFill/>
          <a:ln>
            <a:noFill/>
          </a:ln>
        </p:spPr>
      </p:pic>
      <p:sp>
        <p:nvSpPr>
          <p:cNvPr id="3" name="Google Shape;72;p5">
            <a:extLst>
              <a:ext uri="{FF2B5EF4-FFF2-40B4-BE49-F238E27FC236}">
                <a16:creationId xmlns:a16="http://schemas.microsoft.com/office/drawing/2014/main" id="{0F092005-FAB8-18C8-764B-81D3AE9D17AD}"/>
              </a:ext>
            </a:extLst>
          </p:cNvPr>
          <p:cNvSpPr/>
          <p:nvPr/>
        </p:nvSpPr>
        <p:spPr>
          <a:xfrm>
            <a:off x="708660" y="1276350"/>
            <a:ext cx="9053177" cy="800100"/>
          </a:xfrm>
          <a:prstGeom prst="rect">
            <a:avLst/>
          </a:prstGeom>
          <a:noFill/>
          <a:ln>
            <a:noFill/>
          </a:ln>
        </p:spPr>
        <p:txBody>
          <a:bodyPr spcFirstLastPara="1" wrap="square" lIns="0" tIns="0" rIns="0" bIns="0" anchor="t" anchorCtr="0">
            <a:noAutofit/>
          </a:bodyPr>
          <a:lstStyle/>
          <a:p>
            <a:pPr marL="0" marR="0" lvl="0" indent="0" algn="r" rtl="0">
              <a:lnSpc>
                <a:spcPct val="116666"/>
              </a:lnSpc>
              <a:spcBef>
                <a:spcPts val="0"/>
              </a:spcBef>
              <a:spcAft>
                <a:spcPts val="0"/>
              </a:spcAft>
              <a:buClr>
                <a:srgbClr val="FFFFFF"/>
              </a:buClr>
              <a:buSzPts val="5400"/>
              <a:buFont typeface="Roboto"/>
              <a:buNone/>
            </a:pPr>
            <a:r>
              <a:rPr lang="en-US" sz="5400" b="1">
                <a:solidFill>
                  <a:srgbClr val="FFFFFF"/>
                </a:solidFill>
                <a:latin typeface="Roboto"/>
                <a:ea typeface="Roboto"/>
                <a:cs typeface="Roboto"/>
                <a:sym typeface="Roboto"/>
              </a:rPr>
              <a:t>Modify</a:t>
            </a:r>
            <a:endParaRPr sz="5400" b="1" i="0" u="none" strike="noStrike" cap="none" dirty="0">
              <a:solidFill>
                <a:schemeClr val="dk1"/>
              </a:solidFill>
              <a:latin typeface="Roboto"/>
              <a:ea typeface="Roboto"/>
              <a:cs typeface="Roboto"/>
              <a:sym typeface="Roboto"/>
            </a:endParaRPr>
          </a:p>
        </p:txBody>
      </p:sp>
      <p:pic>
        <p:nvPicPr>
          <p:cNvPr id="8" name="Google Shape;67;p5" descr="preencoded.png">
            <a:extLst>
              <a:ext uri="{FF2B5EF4-FFF2-40B4-BE49-F238E27FC236}">
                <a16:creationId xmlns:a16="http://schemas.microsoft.com/office/drawing/2014/main" id="{86A12345-E086-643D-EE9C-25B47005E374}"/>
              </a:ext>
            </a:extLst>
          </p:cNvPr>
          <p:cNvPicPr preferRelativeResize="0"/>
          <p:nvPr/>
        </p:nvPicPr>
        <p:blipFill rotWithShape="1">
          <a:blip r:embed="rId4">
            <a:alphaModFix/>
          </a:blip>
          <a:srcRect/>
          <a:stretch/>
        </p:blipFill>
        <p:spPr>
          <a:xfrm>
            <a:off x="15240000" y="7905750"/>
            <a:ext cx="3047925" cy="1260021"/>
          </a:xfrm>
          <a:prstGeom prst="rect">
            <a:avLst/>
          </a:prstGeom>
          <a:noFill/>
          <a:ln>
            <a:noFill/>
          </a:ln>
        </p:spPr>
      </p:pic>
      <p:sp>
        <p:nvSpPr>
          <p:cNvPr id="9" name="Google Shape;69;p5">
            <a:extLst>
              <a:ext uri="{FF2B5EF4-FFF2-40B4-BE49-F238E27FC236}">
                <a16:creationId xmlns:a16="http://schemas.microsoft.com/office/drawing/2014/main" id="{C01C1E5E-F934-F4EE-4852-96D446626CCA}"/>
              </a:ext>
            </a:extLst>
          </p:cNvPr>
          <p:cNvSpPr/>
          <p:nvPr/>
        </p:nvSpPr>
        <p:spPr>
          <a:xfrm>
            <a:off x="15570200" y="8067675"/>
            <a:ext cx="2451100" cy="1098096"/>
          </a:xfrm>
          <a:prstGeom prst="rect">
            <a:avLst/>
          </a:prstGeom>
          <a:noFill/>
          <a:ln>
            <a:noFill/>
          </a:ln>
        </p:spPr>
        <p:txBody>
          <a:bodyPr spcFirstLastPara="1" wrap="square" lIns="0" tIns="0" rIns="0" bIns="0" anchor="t" anchorCtr="0">
            <a:noAutofit/>
          </a:bodyPr>
          <a:lstStyle/>
          <a:p>
            <a:pPr>
              <a:lnSpc>
                <a:spcPct val="117857"/>
              </a:lnSpc>
              <a:buClr>
                <a:srgbClr val="FFFFFF"/>
              </a:buClr>
              <a:buSzPts val="2100"/>
            </a:pPr>
            <a:r>
              <a:rPr lang="en-US" sz="1800" b="1" i="0" u="none" strike="noStrike" cap="none">
                <a:solidFill>
                  <a:srgbClr val="FFFFFF"/>
                </a:solidFill>
                <a:latin typeface="Roboto"/>
                <a:ea typeface="Roboto"/>
                <a:cs typeface="Roboto"/>
                <a:sym typeface="Roboto"/>
              </a:rPr>
              <a:t>Abb.6: Modify</a:t>
            </a:r>
            <a:endParaRPr lang="en-US" sz="1800" b="1">
              <a:solidFill>
                <a:srgbClr val="FFFFFF"/>
              </a:solidFill>
              <a:latin typeface="Roboto"/>
              <a:ea typeface="Roboto"/>
              <a:cs typeface="Roboto"/>
              <a:sym typeface="Roboto"/>
            </a:endParaRPr>
          </a:p>
          <a:p>
            <a:pPr>
              <a:lnSpc>
                <a:spcPct val="117857"/>
              </a:lnSpc>
              <a:buClr>
                <a:srgbClr val="FFFFFF"/>
              </a:buClr>
              <a:buSzPts val="2100"/>
            </a:pPr>
            <a:r>
              <a:rPr lang="en-US" sz="1800" b="1" i="0" u="none" strike="noStrike" cap="none">
                <a:solidFill>
                  <a:srgbClr val="FFFFFF"/>
                </a:solidFill>
                <a:latin typeface="Roboto"/>
                <a:ea typeface="Roboto"/>
                <a:cs typeface="Roboto"/>
                <a:sym typeface="Roboto"/>
              </a:rPr>
              <a:t>(ArcGIS Pro)</a:t>
            </a:r>
            <a:endParaRPr sz="1800" b="1" i="0" u="none" strike="noStrike" cap="none" dirty="0">
              <a:solidFill>
                <a:schemeClr val="dk1"/>
              </a:solidFill>
              <a:latin typeface="Roboto"/>
              <a:ea typeface="Roboto"/>
              <a:cs typeface="Roboto"/>
              <a:sym typeface="Roboto"/>
            </a:endParaRPr>
          </a:p>
        </p:txBody>
      </p:sp>
      <p:grpSp>
        <p:nvGrpSpPr>
          <p:cNvPr id="15" name="Gruppieren 14">
            <a:extLst>
              <a:ext uri="{FF2B5EF4-FFF2-40B4-BE49-F238E27FC236}">
                <a16:creationId xmlns:a16="http://schemas.microsoft.com/office/drawing/2014/main" id="{F0D6BDD5-F775-F14B-E1F9-69E3E75E1276}"/>
              </a:ext>
            </a:extLst>
          </p:cNvPr>
          <p:cNvGrpSpPr/>
          <p:nvPr/>
        </p:nvGrpSpPr>
        <p:grpSpPr>
          <a:xfrm>
            <a:off x="14876234" y="767168"/>
            <a:ext cx="2703106" cy="6733363"/>
            <a:chOff x="15049500" y="632637"/>
            <a:chExt cx="2703106" cy="6733363"/>
          </a:xfrm>
        </p:grpSpPr>
        <p:pic>
          <p:nvPicPr>
            <p:cNvPr id="11" name="Grafik 10">
              <a:extLst>
                <a:ext uri="{FF2B5EF4-FFF2-40B4-BE49-F238E27FC236}">
                  <a16:creationId xmlns:a16="http://schemas.microsoft.com/office/drawing/2014/main" id="{07B222CC-3EDD-B15D-6838-B94E2CA6BB81}"/>
                </a:ext>
              </a:extLst>
            </p:cNvPr>
            <p:cNvPicPr>
              <a:picLocks noChangeAspect="1"/>
            </p:cNvPicPr>
            <p:nvPr/>
          </p:nvPicPr>
          <p:blipFill>
            <a:blip r:embed="rId5"/>
            <a:srcRect b="32645"/>
            <a:stretch/>
          </p:blipFill>
          <p:spPr>
            <a:xfrm>
              <a:off x="15049500" y="632637"/>
              <a:ext cx="2703106" cy="6219155"/>
            </a:xfrm>
            <a:prstGeom prst="rect">
              <a:avLst/>
            </a:prstGeom>
          </p:spPr>
        </p:pic>
        <p:pic>
          <p:nvPicPr>
            <p:cNvPr id="14" name="Grafik 13">
              <a:extLst>
                <a:ext uri="{FF2B5EF4-FFF2-40B4-BE49-F238E27FC236}">
                  <a16:creationId xmlns:a16="http://schemas.microsoft.com/office/drawing/2014/main" id="{7526F16B-2BD2-4D77-1C2A-895B68510C8D}"/>
                </a:ext>
              </a:extLst>
            </p:cNvPr>
            <p:cNvPicPr>
              <a:picLocks noChangeAspect="1"/>
            </p:cNvPicPr>
            <p:nvPr/>
          </p:nvPicPr>
          <p:blipFill>
            <a:blip r:embed="rId5"/>
            <a:srcRect t="95807" b="-1388"/>
            <a:stretch/>
          </p:blipFill>
          <p:spPr>
            <a:xfrm>
              <a:off x="15055423" y="6851792"/>
              <a:ext cx="2697183" cy="514208"/>
            </a:xfrm>
            <a:prstGeom prst="rect">
              <a:avLst/>
            </a:prstGeom>
          </p:spPr>
        </p:pic>
      </p:grpSp>
    </p:spTree>
    <p:extLst>
      <p:ext uri="{BB962C8B-B14F-4D97-AF65-F5344CB8AC3E}">
        <p14:creationId xmlns:p14="http://schemas.microsoft.com/office/powerpoint/2010/main" val="149335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103" name="Google Shape;103;p8" descr="preencoded.png"/>
          <p:cNvPicPr preferRelativeResize="0"/>
          <p:nvPr/>
        </p:nvPicPr>
        <p:blipFill rotWithShape="1">
          <a:blip r:embed="rId3">
            <a:alphaModFix/>
          </a:blip>
          <a:srcRect/>
          <a:stretch/>
        </p:blipFill>
        <p:spPr>
          <a:xfrm>
            <a:off x="0" y="0"/>
            <a:ext cx="18288000" cy="9985056"/>
          </a:xfrm>
          <a:prstGeom prst="rect">
            <a:avLst/>
          </a:prstGeom>
          <a:noFill/>
          <a:ln>
            <a:noFill/>
          </a:ln>
        </p:spPr>
      </p:pic>
      <p:pic>
        <p:nvPicPr>
          <p:cNvPr id="105" name="Google Shape;105;p8" descr="preencoded.png"/>
          <p:cNvPicPr preferRelativeResize="0"/>
          <p:nvPr/>
        </p:nvPicPr>
        <p:blipFill rotWithShape="1">
          <a:blip r:embed="rId4">
            <a:alphaModFix/>
          </a:blip>
          <a:srcRect/>
          <a:stretch/>
        </p:blipFill>
        <p:spPr>
          <a:xfrm>
            <a:off x="16240125" y="9505950"/>
            <a:ext cx="1095375" cy="614474"/>
          </a:xfrm>
          <a:prstGeom prst="rect">
            <a:avLst/>
          </a:prstGeom>
          <a:noFill/>
          <a:ln>
            <a:noFill/>
          </a:ln>
        </p:spPr>
      </p:pic>
      <p:pic>
        <p:nvPicPr>
          <p:cNvPr id="106" name="Google Shape;106;p8" descr="preencoded.png"/>
          <p:cNvPicPr preferRelativeResize="0"/>
          <p:nvPr/>
        </p:nvPicPr>
        <p:blipFill rotWithShape="1">
          <a:blip r:embed="rId5">
            <a:alphaModFix/>
          </a:blip>
          <a:srcRect/>
          <a:stretch/>
        </p:blipFill>
        <p:spPr>
          <a:xfrm>
            <a:off x="876300" y="9572625"/>
            <a:ext cx="1095375" cy="534749"/>
          </a:xfrm>
          <a:prstGeom prst="rect">
            <a:avLst/>
          </a:prstGeom>
          <a:noFill/>
          <a:ln>
            <a:noFill/>
          </a:ln>
        </p:spPr>
      </p:pic>
      <p:pic>
        <p:nvPicPr>
          <p:cNvPr id="107" name="Google Shape;107;p8" descr="preencoded.png"/>
          <p:cNvPicPr preferRelativeResize="0"/>
          <p:nvPr/>
        </p:nvPicPr>
        <p:blipFill rotWithShape="1">
          <a:blip r:embed="rId6">
            <a:alphaModFix/>
          </a:blip>
          <a:srcRect/>
          <a:stretch/>
        </p:blipFill>
        <p:spPr>
          <a:xfrm>
            <a:off x="0" y="952500"/>
            <a:ext cx="95250" cy="1428750"/>
          </a:xfrm>
          <a:prstGeom prst="rect">
            <a:avLst/>
          </a:prstGeom>
          <a:noFill/>
          <a:ln>
            <a:noFill/>
          </a:ln>
        </p:spPr>
      </p:pic>
      <p:sp>
        <p:nvSpPr>
          <p:cNvPr id="113" name="Google Shape;113;p8"/>
          <p:cNvSpPr/>
          <p:nvPr/>
        </p:nvSpPr>
        <p:spPr>
          <a:xfrm>
            <a:off x="904875" y="9391650"/>
            <a:ext cx="1457325" cy="95250"/>
          </a:xfrm>
          <a:prstGeom prst="rect">
            <a:avLst/>
          </a:prstGeom>
          <a:noFill/>
          <a:ln>
            <a:noFill/>
          </a:ln>
        </p:spPr>
        <p:txBody>
          <a:bodyPr spcFirstLastPara="1" wrap="square" lIns="0" tIns="0" rIns="0" bIns="0" anchor="ctr" anchorCtr="0">
            <a:noAutofit/>
          </a:bodyPr>
          <a:lstStyle/>
          <a:p>
            <a:pPr marL="0" marR="0" lvl="0" indent="0" algn="l" rtl="0">
              <a:lnSpc>
                <a:spcPct val="120000"/>
              </a:lnSpc>
              <a:spcBef>
                <a:spcPts val="0"/>
              </a:spcBef>
              <a:spcAft>
                <a:spcPts val="0"/>
              </a:spcAft>
              <a:buClr>
                <a:srgbClr val="000000"/>
              </a:buClr>
              <a:buSzPts val="750"/>
              <a:buFont typeface="Urbanist"/>
              <a:buNone/>
            </a:pPr>
            <a:r>
              <a:rPr lang="en-US" sz="750" b="1" i="0" u="none" strike="noStrike" cap="none">
                <a:solidFill>
                  <a:srgbClr val="000000"/>
                </a:solidFill>
                <a:latin typeface="Urbanist Black"/>
                <a:ea typeface="Urbanist Black"/>
                <a:cs typeface="Urbanist Black"/>
                <a:sym typeface="Urbanist"/>
              </a:rPr>
              <a:t>partners logos</a:t>
            </a:r>
            <a:endParaRPr sz="750" b="0" i="0" u="none" strike="noStrike" cap="none">
              <a:solidFill>
                <a:schemeClr val="dk1"/>
              </a:solidFill>
              <a:latin typeface="Calibri"/>
              <a:ea typeface="Calibri"/>
              <a:cs typeface="Calibri"/>
              <a:sym typeface="Calibri"/>
            </a:endParaRPr>
          </a:p>
        </p:txBody>
      </p:sp>
      <p:sp>
        <p:nvSpPr>
          <p:cNvPr id="114" name="Google Shape;114;p8"/>
          <p:cNvSpPr/>
          <p:nvPr/>
        </p:nvSpPr>
        <p:spPr>
          <a:xfrm>
            <a:off x="16687800" y="9353550"/>
            <a:ext cx="1600200" cy="104775"/>
          </a:xfrm>
          <a:prstGeom prst="rect">
            <a:avLst/>
          </a:prstGeom>
          <a:noFill/>
          <a:ln>
            <a:noFill/>
          </a:ln>
        </p:spPr>
        <p:txBody>
          <a:bodyPr spcFirstLastPara="1" wrap="square" lIns="0" tIns="0" rIns="0" bIns="0" anchor="ctr" anchorCtr="0">
            <a:noAutofit/>
          </a:bodyPr>
          <a:lstStyle/>
          <a:p>
            <a:pPr marL="0" marR="0" lvl="0" indent="0" algn="l" rtl="0">
              <a:lnSpc>
                <a:spcPct val="120000"/>
              </a:lnSpc>
              <a:spcBef>
                <a:spcPts val="0"/>
              </a:spcBef>
              <a:spcAft>
                <a:spcPts val="0"/>
              </a:spcAft>
              <a:buClr>
                <a:srgbClr val="000000"/>
              </a:buClr>
              <a:buSzPts val="750"/>
              <a:buFont typeface="Urbanist"/>
              <a:buNone/>
            </a:pPr>
            <a:r>
              <a:rPr lang="en-US" sz="750" b="1" i="0" u="none" strike="noStrike" cap="none">
                <a:solidFill>
                  <a:srgbClr val="000000"/>
                </a:solidFill>
                <a:latin typeface="Urbanist Black"/>
                <a:ea typeface="Urbanist Black"/>
                <a:cs typeface="Urbanist Black"/>
                <a:sym typeface="Urbanist"/>
              </a:rPr>
              <a:t>partners logos</a:t>
            </a:r>
            <a:endParaRPr sz="750" b="0" i="0" u="none" strike="noStrike" cap="none">
              <a:solidFill>
                <a:schemeClr val="dk1"/>
              </a:solidFill>
              <a:latin typeface="Calibri"/>
              <a:ea typeface="Calibri"/>
              <a:cs typeface="Calibri"/>
              <a:sym typeface="Calibri"/>
            </a:endParaRPr>
          </a:p>
        </p:txBody>
      </p:sp>
      <p:sp>
        <p:nvSpPr>
          <p:cNvPr id="115" name="Google Shape;115;p8"/>
          <p:cNvSpPr/>
          <p:nvPr/>
        </p:nvSpPr>
        <p:spPr>
          <a:xfrm>
            <a:off x="428625" y="1314450"/>
            <a:ext cx="7439025" cy="800100"/>
          </a:xfrm>
          <a:prstGeom prst="rect">
            <a:avLst/>
          </a:prstGeom>
          <a:noFill/>
          <a:ln>
            <a:noFill/>
          </a:ln>
        </p:spPr>
        <p:txBody>
          <a:bodyPr spcFirstLastPara="1" wrap="square" lIns="0" tIns="0" rIns="0" bIns="0" anchor="t" anchorCtr="0">
            <a:noAutofit/>
          </a:bodyPr>
          <a:lstStyle/>
          <a:p>
            <a:pPr marL="0" marR="0" lvl="0" indent="0" rtl="0">
              <a:lnSpc>
                <a:spcPct val="116666"/>
              </a:lnSpc>
              <a:spcBef>
                <a:spcPts val="0"/>
              </a:spcBef>
              <a:spcAft>
                <a:spcPts val="0"/>
              </a:spcAft>
              <a:buClr>
                <a:srgbClr val="FFFFFF"/>
              </a:buClr>
              <a:buSzPts val="5400"/>
              <a:buFont typeface="Roboto"/>
              <a:buNone/>
            </a:pPr>
            <a:r>
              <a:rPr lang="en-US" sz="5400" b="1" i="0" u="none" strike="noStrike" cap="none" dirty="0" err="1">
                <a:solidFill>
                  <a:srgbClr val="FFFFFF"/>
                </a:solidFill>
                <a:latin typeface="Roboto"/>
                <a:ea typeface="Roboto"/>
                <a:cs typeface="Roboto"/>
                <a:sym typeface="Roboto"/>
              </a:rPr>
              <a:t>Referenzen</a:t>
            </a:r>
            <a:r>
              <a:rPr lang="en-US" sz="5400" b="1" i="0" u="none" strike="noStrike" cap="none" dirty="0">
                <a:solidFill>
                  <a:srgbClr val="FFFFFF"/>
                </a:solidFill>
                <a:latin typeface="Roboto"/>
                <a:ea typeface="Roboto"/>
                <a:cs typeface="Roboto"/>
                <a:sym typeface="Roboto"/>
              </a:rPr>
              <a:t> </a:t>
            </a:r>
            <a:endParaRPr sz="5400" b="0" i="0" u="none" strike="noStrike" cap="none" dirty="0">
              <a:solidFill>
                <a:schemeClr val="dk1"/>
              </a:solidFill>
              <a:latin typeface="Calibri"/>
              <a:ea typeface="Calibri"/>
              <a:cs typeface="Calibri"/>
              <a:sym typeface="Calibri"/>
            </a:endParaRPr>
          </a:p>
        </p:txBody>
      </p:sp>
      <p:sp>
        <p:nvSpPr>
          <p:cNvPr id="116" name="Google Shape;116;p8"/>
          <p:cNvSpPr/>
          <p:nvPr/>
        </p:nvSpPr>
        <p:spPr>
          <a:xfrm>
            <a:off x="1657349" y="3124200"/>
            <a:ext cx="15996169" cy="4078758"/>
          </a:xfrm>
          <a:prstGeom prst="rect">
            <a:avLst/>
          </a:prstGeom>
          <a:noFill/>
          <a:ln>
            <a:noFill/>
          </a:ln>
        </p:spPr>
        <p:txBody>
          <a:bodyPr spcFirstLastPara="1" wrap="square" lIns="0" tIns="0" rIns="0" bIns="0" anchor="t" anchorCtr="0">
            <a:noAutofit/>
          </a:bodyPr>
          <a:lstStyle/>
          <a:p>
            <a:pPr>
              <a:lnSpc>
                <a:spcPct val="117857"/>
              </a:lnSpc>
              <a:buClr>
                <a:srgbClr val="FFFFFF"/>
              </a:buClr>
              <a:buSzPts val="2100"/>
            </a:pPr>
            <a:r>
              <a:rPr lang="en-US" sz="2250" i="0" u="none" strike="noStrike" cap="none">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Urbanist Medium"/>
              </a:rPr>
              <a:t>Abb.1: </a:t>
            </a:r>
            <a:r>
              <a:rPr lang="de-DE" sz="2250" i="0" u="none" strike="noStrike" cap="none">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Urbanist Medium"/>
              </a:rPr>
              <a:t>Karte mit digitalisierten Formen – selbst erstellt in ArcGIS Pro</a:t>
            </a:r>
          </a:p>
          <a:p>
            <a:pPr>
              <a:lnSpc>
                <a:spcPct val="117857"/>
              </a:lnSpc>
              <a:buClr>
                <a:srgbClr val="FFFFFF"/>
              </a:buClr>
              <a:buSzPts val="2100"/>
            </a:pPr>
            <a:endParaRPr lang="en-US" sz="2250" i="0" u="none" strike="noStrike" cap="none">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Urbanist Medium"/>
            </a:endParaRPr>
          </a:p>
          <a:p>
            <a:pPr>
              <a:lnSpc>
                <a:spcPct val="117857"/>
              </a:lnSpc>
              <a:buClr>
                <a:srgbClr val="FFFFFF"/>
              </a:buClr>
              <a:buSzPts val="2100"/>
            </a:pPr>
            <a:r>
              <a:rPr lang="en-US" sz="2250" i="0" u="none" strike="noStrike" cap="none">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Urbanist Medium"/>
              </a:rPr>
              <a:t>Abb.2: Snapping </a:t>
            </a:r>
            <a:r>
              <a:rPr lang="de-DE" sz="2250" i="0" u="none" strike="noStrike" cap="none">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Urbanist Medium"/>
              </a:rPr>
              <a:t>– selbst erstellt in ArcGIS Pro</a:t>
            </a:r>
          </a:p>
          <a:p>
            <a:pPr>
              <a:lnSpc>
                <a:spcPct val="117857"/>
              </a:lnSpc>
              <a:buClr>
                <a:srgbClr val="FFFFFF"/>
              </a:buClr>
              <a:buSzPts val="2100"/>
            </a:pPr>
            <a:endParaRPr lang="de-DE" sz="2250">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Urbanist Medium"/>
            </a:endParaRPr>
          </a:p>
          <a:p>
            <a:pPr>
              <a:lnSpc>
                <a:spcPct val="117857"/>
              </a:lnSpc>
              <a:buClr>
                <a:srgbClr val="FFFFFF"/>
              </a:buClr>
              <a:buSzPts val="2100"/>
            </a:pPr>
            <a:r>
              <a:rPr lang="en-US" sz="2250" i="0" u="none" strike="noStrike" cap="none">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Urbanist Medium"/>
              </a:rPr>
              <a:t>Abb.3: Selektion </a:t>
            </a:r>
            <a:r>
              <a:rPr lang="de-DE" sz="2250" i="0" u="none" strike="noStrike" cap="none">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Urbanist Medium"/>
              </a:rPr>
              <a:t>– selbst erstellt in ArcGIS Pro</a:t>
            </a:r>
          </a:p>
          <a:p>
            <a:pPr>
              <a:lnSpc>
                <a:spcPct val="117857"/>
              </a:lnSpc>
              <a:buClr>
                <a:srgbClr val="FFFFFF"/>
              </a:buClr>
              <a:buSzPts val="2100"/>
            </a:pPr>
            <a:endParaRPr lang="de-DE" sz="2250">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Urbanist Medium"/>
            </a:endParaRPr>
          </a:p>
          <a:p>
            <a:pPr>
              <a:lnSpc>
                <a:spcPct val="117857"/>
              </a:lnSpc>
              <a:buClr>
                <a:srgbClr val="FFFFFF"/>
              </a:buClr>
              <a:buSzPts val="2100"/>
            </a:pPr>
            <a:r>
              <a:rPr lang="en-US" sz="2250" i="0" u="none" strike="noStrike" cap="none">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Urbanist Medium"/>
              </a:rPr>
              <a:t>Abb.4: Selecting Attributes </a:t>
            </a:r>
            <a:r>
              <a:rPr lang="de-DE" sz="2250" i="0" u="none" strike="noStrike" cap="none">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Urbanist Medium"/>
              </a:rPr>
              <a:t>– selbst erstellt in ArcGIS Pro</a:t>
            </a:r>
          </a:p>
          <a:p>
            <a:pPr>
              <a:lnSpc>
                <a:spcPct val="117857"/>
              </a:lnSpc>
              <a:buClr>
                <a:srgbClr val="FFFFFF"/>
              </a:buClr>
              <a:buSzPts val="2100"/>
            </a:pPr>
            <a:endParaRPr lang="de-DE" sz="2250" i="0" u="none" strike="noStrike" cap="none">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Urbanist Medium"/>
            </a:endParaRPr>
          </a:p>
          <a:p>
            <a:pPr>
              <a:lnSpc>
                <a:spcPct val="117857"/>
              </a:lnSpc>
              <a:buClr>
                <a:srgbClr val="FFFFFF"/>
              </a:buClr>
              <a:buSzPts val="2100"/>
            </a:pPr>
            <a:r>
              <a:rPr lang="en-US" sz="2250" i="0" u="none" strike="noStrike" cap="none">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Urbanist Medium"/>
              </a:rPr>
              <a:t>Abb.5: Manipulation </a:t>
            </a:r>
            <a:r>
              <a:rPr lang="de-DE" sz="2250" i="0" u="none" strike="noStrike" cap="none">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Urbanist Medium"/>
              </a:rPr>
              <a:t>– https://commons.wikimedia.org/wiki/File:Vector</a:t>
            </a:r>
            <a:r>
              <a:rPr lang="de-DE" sz="2250" b="1" i="0" u="none" strike="noStrike" cap="none">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Urbanist Medium"/>
              </a:rPr>
              <a:t>_</a:t>
            </a:r>
            <a:r>
              <a:rPr lang="de-DE" sz="2250" i="0" u="none" strike="noStrike" cap="none">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Urbanist Medium"/>
              </a:rPr>
              <a:t>Overlay</a:t>
            </a:r>
            <a:r>
              <a:rPr lang="de-DE" sz="2250" b="1" i="0" u="none" strike="noStrike" cap="none">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Urbanist Medium"/>
              </a:rPr>
              <a:t>_</a:t>
            </a:r>
            <a:r>
              <a:rPr lang="de-DE" sz="2250" i="0" u="none" strike="noStrike" cap="none">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Urbanist Medium"/>
              </a:rPr>
              <a:t>Operators.png</a:t>
            </a:r>
          </a:p>
          <a:p>
            <a:pPr>
              <a:lnSpc>
                <a:spcPct val="117857"/>
              </a:lnSpc>
              <a:buClr>
                <a:srgbClr val="FFFFFF"/>
              </a:buClr>
              <a:buSzPts val="2100"/>
            </a:pPr>
            <a:endParaRPr lang="de-DE" sz="2250">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Urbanist Medium"/>
            </a:endParaRPr>
          </a:p>
          <a:p>
            <a:pPr>
              <a:lnSpc>
                <a:spcPct val="117857"/>
              </a:lnSpc>
              <a:buClr>
                <a:srgbClr val="FFFFFF"/>
              </a:buClr>
              <a:buSzPts val="2100"/>
            </a:pPr>
            <a:r>
              <a:rPr lang="en-US" sz="2250" i="0" u="none" strike="noStrike" cap="none">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Urbanist Medium"/>
              </a:rPr>
              <a:t>Abb.6: Modify </a:t>
            </a:r>
            <a:r>
              <a:rPr lang="de-DE" sz="2250" i="0" u="none" strike="noStrike" cap="none">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Urbanist Medium"/>
              </a:rPr>
              <a:t>– selbst erstellt in ArcGIS Pro</a:t>
            </a:r>
          </a:p>
          <a:p>
            <a:pPr>
              <a:lnSpc>
                <a:spcPct val="117857"/>
              </a:lnSpc>
              <a:buClr>
                <a:srgbClr val="FFFFFF"/>
              </a:buClr>
              <a:buSzPts val="2100"/>
            </a:pPr>
            <a:endParaRPr lang="de-DE" sz="2250" i="0" u="none" strike="noStrike" cap="none">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Urbanist Medium"/>
            </a:endParaRPr>
          </a:p>
          <a:p>
            <a:pPr>
              <a:lnSpc>
                <a:spcPct val="117857"/>
              </a:lnSpc>
              <a:buClr>
                <a:srgbClr val="FFFFFF"/>
              </a:buClr>
              <a:buSzPts val="2100"/>
            </a:pPr>
            <a:r>
              <a:rPr lang="en-US" sz="2250" i="0" u="none" strike="noStrike" cap="none">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Urbanist Medium"/>
              </a:rPr>
              <a:t>  </a:t>
            </a:r>
            <a:endParaRPr lang="en-US" sz="2250" dirty="0">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Urbanist Medium"/>
            </a:endParaRPr>
          </a:p>
        </p:txBody>
      </p:sp>
      <p:pic>
        <p:nvPicPr>
          <p:cNvPr id="3" name="Google Shape;95;p7" descr="preencoded.png">
            <a:extLst>
              <a:ext uri="{FF2B5EF4-FFF2-40B4-BE49-F238E27FC236}">
                <a16:creationId xmlns:a16="http://schemas.microsoft.com/office/drawing/2014/main" id="{8163EDF6-5A5B-AA6C-17CB-0FB5FE12D17C}"/>
              </a:ext>
            </a:extLst>
          </p:cNvPr>
          <p:cNvPicPr preferRelativeResize="0"/>
          <p:nvPr/>
        </p:nvPicPr>
        <p:blipFill rotWithShape="1">
          <a:blip r:embed="rId7">
            <a:alphaModFix/>
          </a:blip>
          <a:srcRect/>
          <a:stretch/>
        </p:blipFill>
        <p:spPr>
          <a:xfrm>
            <a:off x="1428750" y="3074854"/>
            <a:ext cx="128885" cy="4988948"/>
          </a:xfrm>
          <a:prstGeom prst="rect">
            <a:avLst/>
          </a:prstGeom>
          <a:noFill/>
          <a:ln>
            <a:noFill/>
          </a:ln>
        </p:spPr>
      </p:pic>
    </p:spTree>
    <p:extLst>
      <p:ext uri="{BB962C8B-B14F-4D97-AF65-F5344CB8AC3E}">
        <p14:creationId xmlns:p14="http://schemas.microsoft.com/office/powerpoint/2010/main" val="2848934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70" name="Google Shape;70;p5"/>
          <p:cNvSpPr/>
          <p:nvPr/>
        </p:nvSpPr>
        <p:spPr>
          <a:xfrm>
            <a:off x="1400174" y="3333750"/>
            <a:ext cx="7705725" cy="600075"/>
          </a:xfrm>
          <a:prstGeom prst="rect">
            <a:avLst/>
          </a:prstGeom>
          <a:noFill/>
          <a:ln>
            <a:noFill/>
          </a:ln>
        </p:spPr>
        <p:txBody>
          <a:bodyPr spcFirstLastPara="1" wrap="square" lIns="0" tIns="0" rIns="0" bIns="0" anchor="t" anchorCtr="0">
            <a:noAutofit/>
          </a:bodyPr>
          <a:lstStyle/>
          <a:p>
            <a:pPr marL="0" marR="0" lvl="0" indent="0" algn="l" rtl="0">
              <a:lnSpc>
                <a:spcPct val="117499"/>
              </a:lnSpc>
              <a:spcBef>
                <a:spcPts val="0"/>
              </a:spcBef>
              <a:spcAft>
                <a:spcPts val="0"/>
              </a:spcAft>
              <a:buClr>
                <a:srgbClr val="1E1E1E"/>
              </a:buClr>
              <a:buSzPts val="3000"/>
              <a:buFont typeface="Urbanist Black"/>
              <a:buNone/>
            </a:pPr>
            <a:r>
              <a:rPr lang="en-US" sz="3000" dirty="0" err="1">
                <a:solidFill>
                  <a:srgbClr val="1E1E1E"/>
                </a:solidFill>
                <a:latin typeface="Urbanist Black"/>
                <a:ea typeface="Urbanist Black"/>
                <a:cs typeface="Urbanist Black"/>
                <a:sym typeface="Urbanist Black"/>
              </a:rPr>
              <a:t>Erfassen</a:t>
            </a:r>
            <a:r>
              <a:rPr lang="en-US" sz="3000" dirty="0">
                <a:solidFill>
                  <a:srgbClr val="1E1E1E"/>
                </a:solidFill>
                <a:latin typeface="Urbanist Black"/>
                <a:ea typeface="Urbanist Black"/>
                <a:cs typeface="Urbanist Black"/>
                <a:sym typeface="Urbanist Black"/>
              </a:rPr>
              <a:t>, </a:t>
            </a:r>
            <a:r>
              <a:rPr lang="en-US" sz="3000" dirty="0" err="1">
                <a:solidFill>
                  <a:srgbClr val="1E1E1E"/>
                </a:solidFill>
                <a:latin typeface="Urbanist Black"/>
                <a:ea typeface="Urbanist Black"/>
                <a:cs typeface="Urbanist Black"/>
                <a:sym typeface="Urbanist Black"/>
              </a:rPr>
              <a:t>Bearbeiten</a:t>
            </a:r>
            <a:r>
              <a:rPr lang="en-US" sz="3000" dirty="0">
                <a:solidFill>
                  <a:srgbClr val="1E1E1E"/>
                </a:solidFill>
                <a:latin typeface="Urbanist Black"/>
                <a:ea typeface="Urbanist Black"/>
                <a:cs typeface="Urbanist Black"/>
                <a:sym typeface="Urbanist Black"/>
              </a:rPr>
              <a:t> und </a:t>
            </a:r>
            <a:r>
              <a:rPr lang="en-US" sz="3000" dirty="0" err="1">
                <a:solidFill>
                  <a:srgbClr val="1E1E1E"/>
                </a:solidFill>
                <a:latin typeface="Urbanist Black"/>
                <a:ea typeface="Urbanist Black"/>
                <a:cs typeface="Urbanist Black"/>
                <a:sym typeface="Urbanist Black"/>
              </a:rPr>
              <a:t>Speichern</a:t>
            </a:r>
            <a:endParaRPr sz="3000" b="0" i="0" u="none" strike="noStrike" cap="none" dirty="0">
              <a:solidFill>
                <a:schemeClr val="dk1"/>
              </a:solidFill>
              <a:latin typeface="Calibri"/>
              <a:ea typeface="Calibri"/>
              <a:cs typeface="Calibri"/>
              <a:sym typeface="Calibri"/>
            </a:endParaRPr>
          </a:p>
        </p:txBody>
      </p:sp>
      <p:sp>
        <p:nvSpPr>
          <p:cNvPr id="71" name="Google Shape;71;p5"/>
          <p:cNvSpPr/>
          <p:nvPr/>
        </p:nvSpPr>
        <p:spPr>
          <a:xfrm>
            <a:off x="1400175" y="4133850"/>
            <a:ext cx="8361661" cy="4886325"/>
          </a:xfrm>
          <a:prstGeom prst="rect">
            <a:avLst/>
          </a:prstGeom>
          <a:noFill/>
          <a:ln>
            <a:noFill/>
          </a:ln>
        </p:spPr>
        <p:txBody>
          <a:bodyPr spcFirstLastPara="1" wrap="square" lIns="0" tIns="0" rIns="0" bIns="0" anchor="t" anchorCtr="0">
            <a:noAutofit/>
          </a:bodyPr>
          <a:lstStyle/>
          <a:p>
            <a:pPr algn="just">
              <a:lnSpc>
                <a:spcPct val="115625"/>
              </a:lnSpc>
              <a:buClr>
                <a:srgbClr val="1E1E1E"/>
              </a:buClr>
              <a:buSzPts val="2400"/>
            </a:pPr>
            <a:r>
              <a:rPr lang="en-US" sz="2300" b="0" i="0" u="none" strike="noStrike" cap="none" dirty="0">
                <a:solidFill>
                  <a:schemeClr val="tx1"/>
                </a:solidFill>
                <a:latin typeface="Urbanist Medium"/>
                <a:ea typeface="Urbanist Medium"/>
                <a:cs typeface="Urbanist Medium"/>
                <a:sym typeface="Urbanist Medium"/>
              </a:rPr>
              <a:t>In ArcGIS Pro </a:t>
            </a:r>
            <a:r>
              <a:rPr lang="en-US" sz="2300" b="0" i="0" u="none" strike="noStrike" cap="none" dirty="0" err="1">
                <a:solidFill>
                  <a:schemeClr val="tx1"/>
                </a:solidFill>
                <a:latin typeface="Urbanist Medium"/>
                <a:ea typeface="Urbanist Medium"/>
                <a:cs typeface="Urbanist Medium"/>
                <a:sym typeface="Urbanist Medium"/>
              </a:rPr>
              <a:t>können</a:t>
            </a:r>
            <a:r>
              <a:rPr lang="en-US" sz="2300" b="0" i="0" u="none" strike="noStrike" cap="none" dirty="0">
                <a:solidFill>
                  <a:schemeClr val="tx1"/>
                </a:solidFill>
                <a:latin typeface="Urbanist Medium"/>
                <a:ea typeface="Urbanist Medium"/>
                <a:cs typeface="Urbanist Medium"/>
                <a:sym typeface="Urbanist Medium"/>
              </a:rPr>
              <a:t>,</a:t>
            </a:r>
            <a:r>
              <a:rPr lang="en-US" sz="2300" dirty="0">
                <a:solidFill>
                  <a:schemeClr val="tx1"/>
                </a:solidFill>
                <a:latin typeface="Urbanist Medium"/>
                <a:ea typeface="Urbanist Medium"/>
                <a:cs typeface="Urbanist Medium"/>
                <a:sym typeface="Urbanist Medium"/>
              </a:rPr>
              <a:t> </a:t>
            </a:r>
            <a:r>
              <a:rPr lang="en-US" sz="2300" dirty="0" err="1">
                <a:solidFill>
                  <a:schemeClr val="tx1"/>
                </a:solidFill>
                <a:latin typeface="Urbanist Medium"/>
                <a:ea typeface="Urbanist Medium"/>
                <a:cs typeface="Urbanist Medium"/>
                <a:sym typeface="Urbanist Medium"/>
              </a:rPr>
              <a:t>durch</a:t>
            </a:r>
            <a:r>
              <a:rPr lang="en-US" sz="2300" dirty="0">
                <a:solidFill>
                  <a:schemeClr val="tx1"/>
                </a:solidFill>
                <a:latin typeface="Urbanist Medium"/>
                <a:ea typeface="Urbanist Medium"/>
                <a:cs typeface="Urbanist Medium"/>
                <a:sym typeface="Urbanist Medium"/>
              </a:rPr>
              <a:t> </a:t>
            </a:r>
            <a:r>
              <a:rPr lang="en-US" sz="2300">
                <a:solidFill>
                  <a:schemeClr val="tx1"/>
                </a:solidFill>
                <a:latin typeface="Urbanist Medium"/>
                <a:ea typeface="Urbanist Medium"/>
                <a:cs typeface="Urbanist Medium"/>
                <a:sym typeface="Urbanist Medium"/>
              </a:rPr>
              <a:t>das </a:t>
            </a:r>
            <a:r>
              <a:rPr lang="en-US" sz="2300" dirty="0">
                <a:solidFill>
                  <a:schemeClr val="tx1"/>
                </a:solidFill>
                <a:latin typeface="Urbanist Medium"/>
                <a:ea typeface="Urbanist Medium"/>
                <a:cs typeface="Urbanist Medium"/>
                <a:sym typeface="Urbanist Medium"/>
              </a:rPr>
              <a:t>Z</a:t>
            </a:r>
            <a:r>
              <a:rPr lang="en-US" sz="2300">
                <a:solidFill>
                  <a:schemeClr val="tx1"/>
                </a:solidFill>
                <a:latin typeface="Urbanist Medium"/>
                <a:ea typeface="Urbanist Medium"/>
                <a:cs typeface="Urbanist Medium"/>
                <a:sym typeface="Urbanist Medium"/>
              </a:rPr>
              <a:t>eichnen </a:t>
            </a:r>
            <a:r>
              <a:rPr lang="en-US" sz="2300" dirty="0">
                <a:solidFill>
                  <a:schemeClr val="tx1"/>
                </a:solidFill>
                <a:latin typeface="Urbanist Medium"/>
                <a:ea typeface="Urbanist Medium"/>
                <a:cs typeface="Urbanist Medium"/>
                <a:sym typeface="Urbanist Medium"/>
              </a:rPr>
              <a:t>von </a:t>
            </a:r>
            <a:r>
              <a:rPr lang="en-US" sz="2300" dirty="0" err="1">
                <a:solidFill>
                  <a:schemeClr val="tx1"/>
                </a:solidFill>
                <a:latin typeface="Urbanist Medium"/>
                <a:ea typeface="Urbanist Medium"/>
                <a:cs typeface="Urbanist Medium"/>
                <a:sym typeface="Urbanist Medium"/>
              </a:rPr>
              <a:t>Linien</a:t>
            </a:r>
            <a:r>
              <a:rPr lang="en-US" sz="2300" dirty="0">
                <a:solidFill>
                  <a:schemeClr val="tx1"/>
                </a:solidFill>
                <a:latin typeface="Urbanist Medium"/>
                <a:ea typeface="Urbanist Medium"/>
                <a:cs typeface="Urbanist Medium"/>
                <a:sym typeface="Urbanist Medium"/>
              </a:rPr>
              <a:t>, </a:t>
            </a:r>
            <a:r>
              <a:rPr lang="en-US" sz="2300" dirty="0" err="1">
                <a:solidFill>
                  <a:schemeClr val="tx1"/>
                </a:solidFill>
                <a:latin typeface="Urbanist Medium"/>
                <a:ea typeface="Urbanist Medium"/>
                <a:cs typeface="Urbanist Medium"/>
                <a:sym typeface="Urbanist Medium"/>
              </a:rPr>
              <a:t>Punkten</a:t>
            </a:r>
            <a:r>
              <a:rPr lang="en-US" sz="2300" dirty="0">
                <a:solidFill>
                  <a:schemeClr val="tx1"/>
                </a:solidFill>
                <a:latin typeface="Urbanist Medium"/>
                <a:ea typeface="Urbanist Medium"/>
                <a:cs typeface="Urbanist Medium"/>
                <a:sym typeface="Urbanist Medium"/>
              </a:rPr>
              <a:t> und </a:t>
            </a:r>
            <a:r>
              <a:rPr lang="en-US" sz="2300" dirty="0" err="1">
                <a:solidFill>
                  <a:schemeClr val="tx1"/>
                </a:solidFill>
                <a:latin typeface="Urbanist Medium"/>
                <a:ea typeface="Urbanist Medium"/>
                <a:cs typeface="Urbanist Medium"/>
                <a:sym typeface="Urbanist Medium"/>
              </a:rPr>
              <a:t>Polygonen</a:t>
            </a:r>
            <a:r>
              <a:rPr lang="en-US" sz="2300" dirty="0">
                <a:solidFill>
                  <a:schemeClr val="tx1"/>
                </a:solidFill>
                <a:latin typeface="Urbanist Medium"/>
                <a:ea typeface="Urbanist Medium"/>
                <a:cs typeface="Urbanist Medium"/>
                <a:sym typeface="Urbanist Medium"/>
              </a:rPr>
              <a:t>, </a:t>
            </a:r>
            <a:r>
              <a:rPr lang="en-US" sz="2300" dirty="0" err="1">
                <a:solidFill>
                  <a:schemeClr val="tx1"/>
                </a:solidFill>
                <a:latin typeface="Urbanist Medium"/>
                <a:ea typeface="Urbanist Medium"/>
                <a:cs typeface="Urbanist Medium"/>
                <a:sym typeface="Urbanist Medium"/>
              </a:rPr>
              <a:t>analoge</a:t>
            </a:r>
            <a:r>
              <a:rPr lang="en-US" sz="2300" dirty="0">
                <a:solidFill>
                  <a:schemeClr val="tx1"/>
                </a:solidFill>
                <a:latin typeface="Urbanist Medium"/>
                <a:ea typeface="Urbanist Medium"/>
                <a:cs typeface="Urbanist Medium"/>
                <a:sym typeface="Urbanist Medium"/>
              </a:rPr>
              <a:t> </a:t>
            </a:r>
            <a:r>
              <a:rPr lang="en-US" sz="2300" b="0" i="0" u="none" strike="noStrike" cap="none" dirty="0" err="1">
                <a:solidFill>
                  <a:schemeClr val="tx1"/>
                </a:solidFill>
                <a:latin typeface="Urbanist Medium"/>
                <a:ea typeface="Urbanist Medium"/>
                <a:cs typeface="Urbanist Medium"/>
                <a:sym typeface="Urbanist Medium"/>
              </a:rPr>
              <a:t>Karten</a:t>
            </a:r>
            <a:r>
              <a:rPr lang="en-US" sz="2300" b="0" i="0" u="none" strike="noStrike" cap="none" dirty="0">
                <a:solidFill>
                  <a:schemeClr val="tx1"/>
                </a:solidFill>
                <a:latin typeface="Urbanist Medium"/>
                <a:ea typeface="Urbanist Medium"/>
                <a:cs typeface="Urbanist Medium"/>
                <a:sym typeface="Urbanist Medium"/>
              </a:rPr>
              <a:t> und </a:t>
            </a:r>
            <a:r>
              <a:rPr lang="en-US" sz="2300" b="0" i="0" u="none" strike="noStrike" cap="none" dirty="0" err="1">
                <a:solidFill>
                  <a:schemeClr val="tx1"/>
                </a:solidFill>
                <a:latin typeface="Urbanist Medium"/>
                <a:ea typeface="Urbanist Medium"/>
                <a:cs typeface="Urbanist Medium"/>
                <a:sym typeface="Urbanist Medium"/>
              </a:rPr>
              <a:t>Luftbilder</a:t>
            </a:r>
            <a:r>
              <a:rPr lang="en-US" sz="2300" b="0" i="0" u="none" strike="noStrike" cap="none" dirty="0">
                <a:solidFill>
                  <a:schemeClr val="tx1"/>
                </a:solidFill>
                <a:latin typeface="Urbanist Medium"/>
                <a:ea typeface="Urbanist Medium"/>
                <a:cs typeface="Urbanist Medium"/>
                <a:sym typeface="Urbanist Medium"/>
              </a:rPr>
              <a:t> in </a:t>
            </a:r>
            <a:r>
              <a:rPr lang="en-US" sz="2300" b="0" i="0" u="none" strike="noStrike" cap="none" dirty="0" err="1">
                <a:solidFill>
                  <a:schemeClr val="tx1"/>
                </a:solidFill>
                <a:latin typeface="Urbanist Medium"/>
                <a:ea typeface="Urbanist Medium"/>
                <a:cs typeface="Urbanist Medium"/>
                <a:sym typeface="Urbanist Medium"/>
              </a:rPr>
              <a:t>digitale</a:t>
            </a:r>
            <a:r>
              <a:rPr lang="en-US" sz="2300" b="0" i="0" u="none" strike="noStrike" cap="none" dirty="0">
                <a:solidFill>
                  <a:schemeClr val="tx1"/>
                </a:solidFill>
                <a:latin typeface="Urbanist Medium"/>
                <a:ea typeface="Urbanist Medium"/>
                <a:cs typeface="Urbanist Medium"/>
                <a:sym typeface="Urbanist Medium"/>
              </a:rPr>
              <a:t> </a:t>
            </a:r>
            <a:r>
              <a:rPr lang="en-US" sz="2300" b="0" i="0" u="none" strike="noStrike" cap="none" dirty="0" err="1">
                <a:solidFill>
                  <a:schemeClr val="tx1"/>
                </a:solidFill>
                <a:latin typeface="Urbanist Medium"/>
                <a:ea typeface="Urbanist Medium"/>
                <a:cs typeface="Urbanist Medium"/>
                <a:sym typeface="Urbanist Medium"/>
              </a:rPr>
              <a:t>Daten</a:t>
            </a:r>
            <a:r>
              <a:rPr lang="en-US" sz="2300" b="0" i="0" u="none" strike="noStrike" cap="none" dirty="0">
                <a:solidFill>
                  <a:schemeClr val="tx1"/>
                </a:solidFill>
                <a:latin typeface="Urbanist Medium"/>
                <a:ea typeface="Urbanist Medium"/>
                <a:cs typeface="Urbanist Medium"/>
                <a:sym typeface="Urbanist Medium"/>
              </a:rPr>
              <a:t> </a:t>
            </a:r>
            <a:r>
              <a:rPr lang="en-US" sz="2300" b="0" i="0" u="none" strike="noStrike" cap="none" dirty="0" err="1">
                <a:solidFill>
                  <a:schemeClr val="tx1"/>
                </a:solidFill>
                <a:latin typeface="Urbanist Medium"/>
                <a:ea typeface="Urbanist Medium"/>
                <a:cs typeface="Urbanist Medium"/>
                <a:sym typeface="Urbanist Medium"/>
              </a:rPr>
              <a:t>umgewandelt</a:t>
            </a:r>
            <a:r>
              <a:rPr lang="en-US" sz="2300" b="0" i="0" u="none" strike="noStrike" cap="none" dirty="0">
                <a:solidFill>
                  <a:schemeClr val="tx1"/>
                </a:solidFill>
                <a:latin typeface="Urbanist Medium"/>
                <a:ea typeface="Urbanist Medium"/>
                <a:cs typeface="Urbanist Medium"/>
                <a:sym typeface="Urbanist Medium"/>
              </a:rPr>
              <a:t> </a:t>
            </a:r>
            <a:r>
              <a:rPr lang="en-US" sz="2300" b="0" i="0" u="none" strike="noStrike" cap="none" dirty="0" err="1">
                <a:solidFill>
                  <a:schemeClr val="tx1"/>
                </a:solidFill>
                <a:latin typeface="Urbanist Medium"/>
                <a:ea typeface="Urbanist Medium"/>
                <a:cs typeface="Urbanist Medium"/>
                <a:sym typeface="Urbanist Medium"/>
              </a:rPr>
              <a:t>werden</a:t>
            </a:r>
            <a:r>
              <a:rPr lang="en-US" sz="2300" b="0" i="0" u="none" strike="noStrike" cap="none" dirty="0">
                <a:solidFill>
                  <a:schemeClr val="tx1"/>
                </a:solidFill>
                <a:latin typeface="Urbanist Medium"/>
                <a:ea typeface="Urbanist Medium"/>
                <a:cs typeface="Urbanist Medium"/>
                <a:sym typeface="Urbanist Medium"/>
              </a:rPr>
              <a:t>. Dies </a:t>
            </a:r>
            <a:r>
              <a:rPr lang="en-US" sz="2300" b="0" i="0" u="none" strike="noStrike" cap="none" dirty="0" err="1">
                <a:solidFill>
                  <a:schemeClr val="tx1"/>
                </a:solidFill>
                <a:latin typeface="Urbanist Medium"/>
                <a:ea typeface="Urbanist Medium"/>
                <a:cs typeface="Urbanist Medium"/>
                <a:sym typeface="Urbanist Medium"/>
              </a:rPr>
              <a:t>erfolgt</a:t>
            </a:r>
            <a:r>
              <a:rPr lang="en-US" sz="2300" b="0" i="0" u="none" strike="noStrike" cap="none" dirty="0">
                <a:solidFill>
                  <a:schemeClr val="tx1"/>
                </a:solidFill>
                <a:latin typeface="Urbanist Medium"/>
                <a:ea typeface="Urbanist Medium"/>
                <a:cs typeface="Urbanist Medium"/>
                <a:sym typeface="Urbanist Medium"/>
              </a:rPr>
              <a:t> </a:t>
            </a:r>
            <a:r>
              <a:rPr lang="en-US" sz="2300" b="0" i="0" u="none" strike="noStrike" cap="none" dirty="0" err="1">
                <a:solidFill>
                  <a:schemeClr val="tx1"/>
                </a:solidFill>
                <a:latin typeface="Urbanist Medium"/>
                <a:ea typeface="Urbanist Medium"/>
                <a:cs typeface="Urbanist Medium"/>
                <a:sym typeface="Urbanist Medium"/>
              </a:rPr>
              <a:t>mithilfe</a:t>
            </a:r>
            <a:r>
              <a:rPr lang="en-US" sz="2300" b="0" i="0" u="none" strike="noStrike" cap="none" dirty="0">
                <a:solidFill>
                  <a:schemeClr val="tx1"/>
                </a:solidFill>
                <a:latin typeface="Urbanist Medium"/>
                <a:ea typeface="Urbanist Medium"/>
                <a:cs typeface="Urbanist Medium"/>
                <a:sym typeface="Urbanist Medium"/>
              </a:rPr>
              <a:t> der </a:t>
            </a:r>
            <a:r>
              <a:rPr lang="en-US" sz="2300" b="0" i="0" u="none" strike="noStrike" cap="none" dirty="0" err="1">
                <a:solidFill>
                  <a:schemeClr val="tx1"/>
                </a:solidFill>
                <a:latin typeface="Urbanist Medium"/>
                <a:ea typeface="Urbanist Medium"/>
                <a:cs typeface="Urbanist Medium"/>
                <a:sym typeface="Urbanist Medium"/>
              </a:rPr>
              <a:t>sogenannten</a:t>
            </a:r>
            <a:r>
              <a:rPr lang="en-US" sz="2300" b="0" i="0" u="none" strike="noStrike" cap="none" dirty="0">
                <a:solidFill>
                  <a:schemeClr val="tx1"/>
                </a:solidFill>
                <a:latin typeface="Urbanist Medium"/>
                <a:ea typeface="Urbanist Medium"/>
                <a:cs typeface="Urbanist Medium"/>
                <a:sym typeface="Urbanist Medium"/>
              </a:rPr>
              <a:t> "</a:t>
            </a:r>
            <a:r>
              <a:rPr lang="en-US" sz="2300" b="0" i="0" u="none" strike="noStrike" cap="none" dirty="0" err="1">
                <a:solidFill>
                  <a:schemeClr val="tx1"/>
                </a:solidFill>
                <a:latin typeface="Urbanist Medium"/>
                <a:ea typeface="Urbanist Medium"/>
                <a:cs typeface="Urbanist Medium"/>
                <a:sym typeface="Urbanist Medium"/>
              </a:rPr>
              <a:t>Digitalisierungswerkzeuge</a:t>
            </a:r>
            <a:r>
              <a:rPr lang="en-US" sz="2300" b="0" i="0" u="none" strike="noStrike" cap="none" dirty="0">
                <a:solidFill>
                  <a:schemeClr val="tx1"/>
                </a:solidFill>
                <a:latin typeface="Urbanist Medium"/>
                <a:ea typeface="Urbanist Medium"/>
                <a:cs typeface="Urbanist Medium"/>
                <a:sym typeface="Urbanist Medium"/>
              </a:rPr>
              <a:t>" in der Software. </a:t>
            </a:r>
          </a:p>
          <a:p>
            <a:pPr algn="just">
              <a:lnSpc>
                <a:spcPct val="115625"/>
              </a:lnSpc>
              <a:buClr>
                <a:srgbClr val="1E1E1E"/>
              </a:buClr>
              <a:buSzPts val="2400"/>
            </a:pPr>
            <a:endParaRPr lang="en-US" sz="2300" b="0" i="0" u="none" strike="noStrike" cap="none" dirty="0">
              <a:solidFill>
                <a:schemeClr val="tx1"/>
              </a:solidFill>
              <a:latin typeface="Urbanist Medium"/>
              <a:ea typeface="Urbanist Medium"/>
              <a:cs typeface="Urbanist Medium"/>
              <a:sym typeface="Urbanist Medium"/>
            </a:endParaRPr>
          </a:p>
          <a:p>
            <a:pPr algn="just">
              <a:lnSpc>
                <a:spcPct val="115625"/>
              </a:lnSpc>
              <a:buClr>
                <a:srgbClr val="1E1E1E"/>
              </a:buClr>
              <a:buSzPts val="2400"/>
            </a:pPr>
            <a:r>
              <a:rPr lang="en-US" sz="2300" b="0" i="0" u="none" strike="noStrike" cap="none" dirty="0">
                <a:solidFill>
                  <a:schemeClr val="tx1"/>
                </a:solidFill>
                <a:latin typeface="Urbanist Medium"/>
                <a:ea typeface="Urbanist Medium"/>
                <a:cs typeface="Urbanist Medium"/>
                <a:sym typeface="Urbanist Medium"/>
              </a:rPr>
              <a:t>Dazu </a:t>
            </a:r>
            <a:r>
              <a:rPr lang="en-US" sz="2300" b="0" i="0" u="none" strike="noStrike" cap="none" dirty="0" err="1">
                <a:solidFill>
                  <a:schemeClr val="tx1"/>
                </a:solidFill>
                <a:latin typeface="Urbanist Medium"/>
                <a:ea typeface="Urbanist Medium"/>
                <a:cs typeface="Urbanist Medium"/>
                <a:sym typeface="Urbanist Medium"/>
              </a:rPr>
              <a:t>gehören</a:t>
            </a:r>
            <a:r>
              <a:rPr lang="en-US" sz="2300" b="0" i="0" u="none" strike="noStrike" cap="none" dirty="0">
                <a:solidFill>
                  <a:schemeClr val="tx1"/>
                </a:solidFill>
                <a:latin typeface="Urbanist Medium"/>
                <a:ea typeface="Urbanist Medium"/>
                <a:cs typeface="Urbanist Medium"/>
                <a:sym typeface="Urbanist Medium"/>
              </a:rPr>
              <a:t> </a:t>
            </a:r>
            <a:r>
              <a:rPr lang="en-US" sz="2300" b="0" i="0" u="none" strike="noStrike" cap="none" dirty="0" err="1">
                <a:solidFill>
                  <a:schemeClr val="tx1"/>
                </a:solidFill>
                <a:latin typeface="Urbanist Medium"/>
                <a:ea typeface="Urbanist Medium"/>
                <a:cs typeface="Urbanist Medium"/>
                <a:sym typeface="Urbanist Medium"/>
              </a:rPr>
              <a:t>Werkzeuge</a:t>
            </a:r>
            <a:r>
              <a:rPr lang="en-US" sz="2300" b="0" i="0" u="none" strike="noStrike" cap="none" dirty="0">
                <a:solidFill>
                  <a:schemeClr val="tx1"/>
                </a:solidFill>
                <a:latin typeface="Urbanist Medium"/>
                <a:ea typeface="Urbanist Medium"/>
                <a:cs typeface="Urbanist Medium"/>
                <a:sym typeface="Urbanist Medium"/>
              </a:rPr>
              <a:t> </a:t>
            </a:r>
            <a:r>
              <a:rPr lang="en-US" sz="2300" b="0" i="0" u="none" strike="noStrike" cap="none" err="1">
                <a:solidFill>
                  <a:schemeClr val="tx1"/>
                </a:solidFill>
                <a:latin typeface="Urbanist Medium"/>
                <a:ea typeface="Urbanist Medium"/>
                <a:cs typeface="Urbanist Medium"/>
                <a:sym typeface="Urbanist Medium"/>
              </a:rPr>
              <a:t>zum</a:t>
            </a:r>
            <a:r>
              <a:rPr lang="en-US" sz="2300" b="0" i="0" u="none" strike="noStrike" cap="none">
                <a:solidFill>
                  <a:schemeClr val="tx1"/>
                </a:solidFill>
                <a:latin typeface="Urbanist Medium"/>
                <a:ea typeface="Urbanist Medium"/>
                <a:cs typeface="Urbanist Medium"/>
                <a:sym typeface="Urbanist Medium"/>
              </a:rPr>
              <a:t> </a:t>
            </a:r>
            <a:r>
              <a:rPr lang="en-US" sz="2300" b="0" i="0" u="none" strike="noStrike" cap="none" dirty="0">
                <a:solidFill>
                  <a:schemeClr val="tx1"/>
                </a:solidFill>
                <a:latin typeface="Urbanist Medium"/>
                <a:ea typeface="Urbanist Medium"/>
                <a:cs typeface="Urbanist Medium"/>
                <a:sym typeface="Urbanist Medium"/>
              </a:rPr>
              <a:t>Z</a:t>
            </a:r>
            <a:r>
              <a:rPr lang="en-US" sz="2300" b="0" i="0" u="none" strike="noStrike" cap="none">
                <a:solidFill>
                  <a:schemeClr val="tx1"/>
                </a:solidFill>
                <a:latin typeface="Urbanist Medium"/>
                <a:ea typeface="Urbanist Medium"/>
                <a:cs typeface="Urbanist Medium"/>
                <a:sym typeface="Urbanist Medium"/>
              </a:rPr>
              <a:t>eichnen </a:t>
            </a:r>
            <a:r>
              <a:rPr lang="en-US" sz="2300" b="0" i="0" u="none" strike="noStrike" cap="none" dirty="0">
                <a:solidFill>
                  <a:schemeClr val="tx1"/>
                </a:solidFill>
                <a:latin typeface="Urbanist Medium"/>
                <a:ea typeface="Urbanist Medium"/>
                <a:cs typeface="Urbanist Medium"/>
                <a:sym typeface="Urbanist Medium"/>
              </a:rPr>
              <a:t>von </a:t>
            </a:r>
            <a:r>
              <a:rPr lang="en-US" sz="2300" b="0" i="0" u="none" strike="noStrike" cap="none" dirty="0" err="1">
                <a:solidFill>
                  <a:schemeClr val="tx1"/>
                </a:solidFill>
                <a:latin typeface="Urbanist Medium"/>
                <a:ea typeface="Urbanist Medium"/>
                <a:cs typeface="Urbanist Medium"/>
                <a:sym typeface="Urbanist Medium"/>
              </a:rPr>
              <a:t>Linien</a:t>
            </a:r>
            <a:r>
              <a:rPr lang="en-US" sz="2300" b="0" i="0" u="none" strike="noStrike" cap="none" dirty="0">
                <a:solidFill>
                  <a:schemeClr val="tx1"/>
                </a:solidFill>
                <a:latin typeface="Urbanist Medium"/>
                <a:ea typeface="Urbanist Medium"/>
                <a:cs typeface="Urbanist Medium"/>
                <a:sym typeface="Urbanist Medium"/>
              </a:rPr>
              <a:t> und </a:t>
            </a:r>
            <a:r>
              <a:rPr lang="en-US" sz="2300" b="0" i="0" u="none" strike="noStrike" cap="none" dirty="0" err="1">
                <a:solidFill>
                  <a:schemeClr val="tx1"/>
                </a:solidFill>
                <a:latin typeface="Urbanist Medium"/>
                <a:ea typeface="Urbanist Medium"/>
                <a:cs typeface="Urbanist Medium"/>
                <a:sym typeface="Urbanist Medium"/>
              </a:rPr>
              <a:t>Polygonen</a:t>
            </a:r>
            <a:r>
              <a:rPr lang="en-US" sz="2300" b="0" i="0" u="none" strike="noStrike" cap="none" dirty="0">
                <a:solidFill>
                  <a:schemeClr val="tx1"/>
                </a:solidFill>
                <a:latin typeface="Urbanist Medium"/>
                <a:ea typeface="Urbanist Medium"/>
                <a:cs typeface="Urbanist Medium"/>
                <a:sym typeface="Urbanist Medium"/>
              </a:rPr>
              <a:t>, </a:t>
            </a:r>
            <a:r>
              <a:rPr lang="en-US" sz="2300" b="0" i="0" u="none" strike="noStrike" cap="none" err="1">
                <a:solidFill>
                  <a:schemeClr val="tx1"/>
                </a:solidFill>
                <a:latin typeface="Urbanist Medium"/>
                <a:ea typeface="Urbanist Medium"/>
                <a:cs typeface="Urbanist Medium"/>
                <a:sym typeface="Urbanist Medium"/>
              </a:rPr>
              <a:t>zum</a:t>
            </a:r>
            <a:r>
              <a:rPr lang="en-US" sz="2300" b="0" i="0" u="none" strike="noStrike" cap="none">
                <a:solidFill>
                  <a:schemeClr val="tx1"/>
                </a:solidFill>
                <a:latin typeface="Urbanist Medium"/>
                <a:ea typeface="Urbanist Medium"/>
                <a:cs typeface="Urbanist Medium"/>
                <a:sym typeface="Urbanist Medium"/>
              </a:rPr>
              <a:t> </a:t>
            </a:r>
            <a:r>
              <a:rPr lang="en-US" sz="2300" b="0" i="0" u="none" strike="noStrike" cap="none" dirty="0">
                <a:solidFill>
                  <a:schemeClr val="tx1"/>
                </a:solidFill>
                <a:latin typeface="Urbanist Medium"/>
                <a:ea typeface="Urbanist Medium"/>
                <a:cs typeface="Urbanist Medium"/>
                <a:sym typeface="Urbanist Medium"/>
              </a:rPr>
              <a:t>E</a:t>
            </a:r>
            <a:r>
              <a:rPr lang="en-US" sz="2300" b="0" i="0" u="none" strike="noStrike" cap="none">
                <a:solidFill>
                  <a:schemeClr val="tx1"/>
                </a:solidFill>
                <a:latin typeface="Urbanist Medium"/>
                <a:ea typeface="Urbanist Medium"/>
                <a:cs typeface="Urbanist Medium"/>
                <a:sym typeface="Urbanist Medium"/>
              </a:rPr>
              <a:t>infügen </a:t>
            </a:r>
            <a:r>
              <a:rPr lang="en-US" sz="2300" b="0" i="0" u="none" strike="noStrike" cap="none" dirty="0">
                <a:solidFill>
                  <a:schemeClr val="tx1"/>
                </a:solidFill>
                <a:latin typeface="Urbanist Medium"/>
                <a:ea typeface="Urbanist Medium"/>
                <a:cs typeface="Urbanist Medium"/>
                <a:sym typeface="Urbanist Medium"/>
              </a:rPr>
              <a:t>von </a:t>
            </a:r>
            <a:r>
              <a:rPr lang="en-US" sz="2300" b="0" i="0" u="none" strike="noStrike" cap="none" dirty="0" err="1">
                <a:solidFill>
                  <a:schemeClr val="tx1"/>
                </a:solidFill>
                <a:latin typeface="Urbanist Medium"/>
                <a:ea typeface="Urbanist Medium"/>
                <a:cs typeface="Urbanist Medium"/>
                <a:sym typeface="Urbanist Medium"/>
              </a:rPr>
              <a:t>Punkten</a:t>
            </a:r>
            <a:r>
              <a:rPr lang="en-US" sz="2300" b="0" i="0" u="none" strike="noStrike" cap="none" dirty="0">
                <a:solidFill>
                  <a:schemeClr val="tx1"/>
                </a:solidFill>
                <a:latin typeface="Urbanist Medium"/>
                <a:ea typeface="Urbanist Medium"/>
                <a:cs typeface="Urbanist Medium"/>
                <a:sym typeface="Urbanist Medium"/>
              </a:rPr>
              <a:t> und </a:t>
            </a:r>
            <a:r>
              <a:rPr lang="en-US" sz="2300" b="0" i="0" u="none" strike="noStrike" cap="none" err="1">
                <a:solidFill>
                  <a:schemeClr val="tx1"/>
                </a:solidFill>
                <a:latin typeface="Urbanist Medium"/>
                <a:ea typeface="Urbanist Medium"/>
                <a:cs typeface="Urbanist Medium"/>
                <a:sym typeface="Urbanist Medium"/>
              </a:rPr>
              <a:t>zum</a:t>
            </a:r>
            <a:r>
              <a:rPr lang="en-US" sz="2300" b="0" i="0" u="none" strike="noStrike" cap="none">
                <a:solidFill>
                  <a:schemeClr val="tx1"/>
                </a:solidFill>
                <a:latin typeface="Urbanist Medium"/>
                <a:ea typeface="Urbanist Medium"/>
                <a:cs typeface="Urbanist Medium"/>
                <a:sym typeface="Urbanist Medium"/>
              </a:rPr>
              <a:t> </a:t>
            </a:r>
            <a:r>
              <a:rPr lang="en-US" sz="2300" b="0" i="0" u="none" strike="noStrike" cap="none" dirty="0">
                <a:solidFill>
                  <a:schemeClr val="tx1"/>
                </a:solidFill>
                <a:latin typeface="Urbanist Medium"/>
                <a:ea typeface="Urbanist Medium"/>
                <a:cs typeface="Urbanist Medium"/>
                <a:sym typeface="Urbanist Medium"/>
              </a:rPr>
              <a:t>B</a:t>
            </a:r>
            <a:r>
              <a:rPr lang="en-US" sz="2300" b="0" i="0" u="none" strike="noStrike" cap="none">
                <a:solidFill>
                  <a:schemeClr val="tx1"/>
                </a:solidFill>
                <a:latin typeface="Urbanist Medium"/>
                <a:ea typeface="Urbanist Medium"/>
                <a:cs typeface="Urbanist Medium"/>
                <a:sym typeface="Urbanist Medium"/>
              </a:rPr>
              <a:t>earbeiten </a:t>
            </a:r>
            <a:r>
              <a:rPr lang="en-US" sz="2300" b="0" i="0" u="none" strike="noStrike" cap="none" dirty="0">
                <a:solidFill>
                  <a:schemeClr val="tx1"/>
                </a:solidFill>
                <a:latin typeface="Urbanist Medium"/>
                <a:ea typeface="Urbanist Medium"/>
                <a:cs typeface="Urbanist Medium"/>
                <a:sym typeface="Urbanist Medium"/>
              </a:rPr>
              <a:t>von </a:t>
            </a:r>
            <a:r>
              <a:rPr lang="en-US" sz="2300" b="0" i="0" u="none" strike="noStrike" cap="none" dirty="0" err="1">
                <a:solidFill>
                  <a:schemeClr val="tx1"/>
                </a:solidFill>
                <a:latin typeface="Urbanist Medium"/>
                <a:ea typeface="Urbanist Medium"/>
                <a:cs typeface="Urbanist Medium"/>
                <a:sym typeface="Urbanist Medium"/>
              </a:rPr>
              <a:t>digitalen</a:t>
            </a:r>
            <a:r>
              <a:rPr lang="en-US" sz="2300" b="0" i="0" u="none" strike="noStrike" cap="none" dirty="0">
                <a:solidFill>
                  <a:schemeClr val="tx1"/>
                </a:solidFill>
                <a:latin typeface="Urbanist Medium"/>
                <a:ea typeface="Urbanist Medium"/>
                <a:cs typeface="Urbanist Medium"/>
                <a:sym typeface="Urbanist Medium"/>
              </a:rPr>
              <a:t> </a:t>
            </a:r>
            <a:r>
              <a:rPr lang="en-US" sz="2300" b="0" i="0" u="none" strike="noStrike" cap="none" dirty="0" err="1">
                <a:solidFill>
                  <a:schemeClr val="tx1"/>
                </a:solidFill>
                <a:latin typeface="Urbanist Medium"/>
                <a:ea typeface="Urbanist Medium"/>
                <a:cs typeface="Urbanist Medium"/>
                <a:sym typeface="Urbanist Medium"/>
              </a:rPr>
              <a:t>Geodaten</a:t>
            </a:r>
            <a:r>
              <a:rPr lang="en-US" sz="2300" b="0" i="0" u="none" strike="noStrike" cap="none" dirty="0">
                <a:solidFill>
                  <a:schemeClr val="tx1"/>
                </a:solidFill>
                <a:latin typeface="Urbanist Medium"/>
                <a:ea typeface="Urbanist Medium"/>
                <a:cs typeface="Urbanist Medium"/>
                <a:sym typeface="Urbanist Medium"/>
              </a:rPr>
              <a:t>. </a:t>
            </a:r>
          </a:p>
        </p:txBody>
      </p:sp>
      <p:pic>
        <p:nvPicPr>
          <p:cNvPr id="2" name="Google Shape;65;p5" descr="preencoded.png">
            <a:extLst>
              <a:ext uri="{FF2B5EF4-FFF2-40B4-BE49-F238E27FC236}">
                <a16:creationId xmlns:a16="http://schemas.microsoft.com/office/drawing/2014/main" id="{A4BE7723-2883-AF3D-E25A-B8320FDE7DF8}"/>
              </a:ext>
            </a:extLst>
          </p:cNvPr>
          <p:cNvPicPr preferRelativeResize="0"/>
          <p:nvPr/>
        </p:nvPicPr>
        <p:blipFill rotWithShape="1">
          <a:blip r:embed="rId3">
            <a:alphaModFix/>
          </a:blip>
          <a:srcRect/>
          <a:stretch/>
        </p:blipFill>
        <p:spPr>
          <a:xfrm>
            <a:off x="-1" y="952500"/>
            <a:ext cx="10243751" cy="1428750"/>
          </a:xfrm>
          <a:prstGeom prst="rect">
            <a:avLst/>
          </a:prstGeom>
          <a:noFill/>
          <a:ln>
            <a:noFill/>
          </a:ln>
        </p:spPr>
      </p:pic>
      <p:sp>
        <p:nvSpPr>
          <p:cNvPr id="3" name="Google Shape;72;p5">
            <a:extLst>
              <a:ext uri="{FF2B5EF4-FFF2-40B4-BE49-F238E27FC236}">
                <a16:creationId xmlns:a16="http://schemas.microsoft.com/office/drawing/2014/main" id="{0F092005-FAB8-18C8-764B-81D3AE9D17AD}"/>
              </a:ext>
            </a:extLst>
          </p:cNvPr>
          <p:cNvSpPr/>
          <p:nvPr/>
        </p:nvSpPr>
        <p:spPr>
          <a:xfrm>
            <a:off x="708660" y="1276350"/>
            <a:ext cx="9053177" cy="800100"/>
          </a:xfrm>
          <a:prstGeom prst="rect">
            <a:avLst/>
          </a:prstGeom>
          <a:noFill/>
          <a:ln>
            <a:noFill/>
          </a:ln>
        </p:spPr>
        <p:txBody>
          <a:bodyPr spcFirstLastPara="1" wrap="square" lIns="0" tIns="0" rIns="0" bIns="0" anchor="t" anchorCtr="0">
            <a:noAutofit/>
          </a:bodyPr>
          <a:lstStyle/>
          <a:p>
            <a:pPr marL="0" marR="0" lvl="0" indent="0" algn="r" rtl="0">
              <a:lnSpc>
                <a:spcPct val="116666"/>
              </a:lnSpc>
              <a:spcBef>
                <a:spcPts val="0"/>
              </a:spcBef>
              <a:spcAft>
                <a:spcPts val="0"/>
              </a:spcAft>
              <a:buClr>
                <a:srgbClr val="FFFFFF"/>
              </a:buClr>
              <a:buSzPts val="5400"/>
              <a:buFont typeface="Roboto"/>
              <a:buNone/>
            </a:pPr>
            <a:r>
              <a:rPr lang="en-US" sz="5400" b="1" dirty="0" err="1">
                <a:solidFill>
                  <a:srgbClr val="FFFFFF"/>
                </a:solidFill>
                <a:latin typeface="Roboto"/>
                <a:ea typeface="Roboto"/>
                <a:cs typeface="Roboto"/>
                <a:sym typeface="Roboto"/>
              </a:rPr>
              <a:t>Digitalisierungsprozess</a:t>
            </a:r>
            <a:endParaRPr sz="5400" b="1" i="0" u="none" strike="noStrike" cap="none" dirty="0">
              <a:solidFill>
                <a:schemeClr val="dk1"/>
              </a:solidFill>
              <a:latin typeface="Roboto"/>
              <a:ea typeface="Roboto"/>
              <a:cs typeface="Roboto"/>
              <a:sym typeface="Roboto"/>
            </a:endParaRPr>
          </a:p>
        </p:txBody>
      </p:sp>
      <p:pic>
        <p:nvPicPr>
          <p:cNvPr id="5" name="Google Shape;67;p5" descr="preencoded.png">
            <a:extLst>
              <a:ext uri="{FF2B5EF4-FFF2-40B4-BE49-F238E27FC236}">
                <a16:creationId xmlns:a16="http://schemas.microsoft.com/office/drawing/2014/main" id="{D5A1C33F-82E1-6417-2FA0-794561319747}"/>
              </a:ext>
            </a:extLst>
          </p:cNvPr>
          <p:cNvPicPr preferRelativeResize="0"/>
          <p:nvPr/>
        </p:nvPicPr>
        <p:blipFill rotWithShape="1">
          <a:blip r:embed="rId4">
            <a:alphaModFix/>
          </a:blip>
          <a:srcRect/>
          <a:stretch/>
        </p:blipFill>
        <p:spPr>
          <a:xfrm>
            <a:off x="15240000" y="7905750"/>
            <a:ext cx="3047925" cy="1260021"/>
          </a:xfrm>
          <a:prstGeom prst="rect">
            <a:avLst/>
          </a:prstGeom>
          <a:noFill/>
          <a:ln>
            <a:noFill/>
          </a:ln>
        </p:spPr>
      </p:pic>
      <p:sp>
        <p:nvSpPr>
          <p:cNvPr id="6" name="Google Shape;69;p5">
            <a:extLst>
              <a:ext uri="{FF2B5EF4-FFF2-40B4-BE49-F238E27FC236}">
                <a16:creationId xmlns:a16="http://schemas.microsoft.com/office/drawing/2014/main" id="{4F11BF51-06AC-FD66-37FA-218051F22581}"/>
              </a:ext>
            </a:extLst>
          </p:cNvPr>
          <p:cNvSpPr/>
          <p:nvPr/>
        </p:nvSpPr>
        <p:spPr>
          <a:xfrm>
            <a:off x="15570200" y="8067675"/>
            <a:ext cx="2451100" cy="1098096"/>
          </a:xfrm>
          <a:prstGeom prst="rect">
            <a:avLst/>
          </a:prstGeom>
          <a:noFill/>
          <a:ln>
            <a:noFill/>
          </a:ln>
        </p:spPr>
        <p:txBody>
          <a:bodyPr spcFirstLastPara="1" wrap="square" lIns="0" tIns="0" rIns="0" bIns="0" anchor="t" anchorCtr="0">
            <a:noAutofit/>
          </a:bodyPr>
          <a:lstStyle/>
          <a:p>
            <a:pPr>
              <a:lnSpc>
                <a:spcPct val="117857"/>
              </a:lnSpc>
              <a:buClr>
                <a:srgbClr val="FFFFFF"/>
              </a:buClr>
              <a:buSzPts val="2100"/>
            </a:pPr>
            <a:r>
              <a:rPr lang="en-US" sz="1800" b="1" i="0" u="none" strike="noStrike" cap="none" dirty="0">
                <a:solidFill>
                  <a:srgbClr val="FFFFFF"/>
                </a:solidFill>
                <a:latin typeface="Roboto"/>
                <a:ea typeface="Roboto"/>
                <a:cs typeface="Roboto"/>
                <a:sym typeface="Roboto"/>
              </a:rPr>
              <a:t>Abb.1: </a:t>
            </a:r>
            <a:r>
              <a:rPr lang="en-US" sz="1800" b="1" dirty="0">
                <a:solidFill>
                  <a:srgbClr val="FFFFFF"/>
                </a:solidFill>
                <a:latin typeface="Roboto"/>
                <a:ea typeface="Roboto"/>
                <a:cs typeface="Roboto"/>
                <a:sym typeface="Roboto"/>
              </a:rPr>
              <a:t>Karte </a:t>
            </a:r>
            <a:r>
              <a:rPr lang="en-US" sz="1800" b="1" err="1">
                <a:solidFill>
                  <a:srgbClr val="FFFFFF"/>
                </a:solidFill>
                <a:latin typeface="Roboto"/>
                <a:ea typeface="Roboto"/>
                <a:cs typeface="Roboto"/>
                <a:sym typeface="Roboto"/>
              </a:rPr>
              <a:t>mit</a:t>
            </a:r>
            <a:r>
              <a:rPr lang="en-US" sz="1800" b="1">
                <a:solidFill>
                  <a:srgbClr val="FFFFFF"/>
                </a:solidFill>
                <a:latin typeface="Roboto"/>
                <a:ea typeface="Roboto"/>
                <a:cs typeface="Roboto"/>
                <a:sym typeface="Roboto"/>
              </a:rPr>
              <a:t> digitalisierten Formen</a:t>
            </a:r>
          </a:p>
          <a:p>
            <a:pPr>
              <a:lnSpc>
                <a:spcPct val="117857"/>
              </a:lnSpc>
              <a:buClr>
                <a:srgbClr val="FFFFFF"/>
              </a:buClr>
              <a:buSzPts val="2100"/>
            </a:pPr>
            <a:r>
              <a:rPr lang="en-US" sz="1800" b="1" i="0" u="none" strike="noStrike" cap="none">
                <a:solidFill>
                  <a:srgbClr val="FFFFFF"/>
                </a:solidFill>
                <a:latin typeface="Roboto"/>
                <a:ea typeface="Roboto"/>
                <a:cs typeface="Roboto"/>
                <a:sym typeface="Roboto"/>
              </a:rPr>
              <a:t>(ArcGIS Pro)</a:t>
            </a:r>
            <a:endParaRPr sz="1800" b="1" i="0" u="none" strike="noStrike" cap="none" dirty="0">
              <a:solidFill>
                <a:schemeClr val="dk1"/>
              </a:solidFill>
              <a:latin typeface="Roboto"/>
              <a:ea typeface="Roboto"/>
              <a:cs typeface="Roboto"/>
              <a:sym typeface="Roboto"/>
            </a:endParaRPr>
          </a:p>
        </p:txBody>
      </p:sp>
      <p:pic>
        <p:nvPicPr>
          <p:cNvPr id="8" name="Grafik 7">
            <a:extLst>
              <a:ext uri="{FF2B5EF4-FFF2-40B4-BE49-F238E27FC236}">
                <a16:creationId xmlns:a16="http://schemas.microsoft.com/office/drawing/2014/main" id="{721C3655-1A65-30E5-801F-7D35E06D7E39}"/>
              </a:ext>
            </a:extLst>
          </p:cNvPr>
          <p:cNvPicPr>
            <a:picLocks noChangeAspect="1"/>
          </p:cNvPicPr>
          <p:nvPr/>
        </p:nvPicPr>
        <p:blipFill>
          <a:blip r:embed="rId5"/>
          <a:stretch>
            <a:fillRect/>
          </a:stretch>
        </p:blipFill>
        <p:spPr>
          <a:xfrm>
            <a:off x="11415805" y="1869704"/>
            <a:ext cx="6163535" cy="5315692"/>
          </a:xfrm>
          <a:prstGeom prst="rect">
            <a:avLst/>
          </a:prstGeom>
        </p:spPr>
      </p:pic>
    </p:spTree>
    <p:extLst>
      <p:ext uri="{BB962C8B-B14F-4D97-AF65-F5344CB8AC3E}">
        <p14:creationId xmlns:p14="http://schemas.microsoft.com/office/powerpoint/2010/main" val="3567313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2" name="Google Shape;65;p5" descr="preencoded.png">
            <a:extLst>
              <a:ext uri="{FF2B5EF4-FFF2-40B4-BE49-F238E27FC236}">
                <a16:creationId xmlns:a16="http://schemas.microsoft.com/office/drawing/2014/main" id="{A4BE7723-2883-AF3D-E25A-B8320FDE7DF8}"/>
              </a:ext>
            </a:extLst>
          </p:cNvPr>
          <p:cNvPicPr preferRelativeResize="0"/>
          <p:nvPr/>
        </p:nvPicPr>
        <p:blipFill rotWithShape="1">
          <a:blip r:embed="rId3">
            <a:alphaModFix/>
          </a:blip>
          <a:srcRect/>
          <a:stretch/>
        </p:blipFill>
        <p:spPr>
          <a:xfrm>
            <a:off x="-1" y="952500"/>
            <a:ext cx="10243751" cy="1428750"/>
          </a:xfrm>
          <a:prstGeom prst="rect">
            <a:avLst/>
          </a:prstGeom>
          <a:noFill/>
          <a:ln>
            <a:noFill/>
          </a:ln>
        </p:spPr>
      </p:pic>
      <p:sp>
        <p:nvSpPr>
          <p:cNvPr id="3" name="Google Shape;72;p5">
            <a:extLst>
              <a:ext uri="{FF2B5EF4-FFF2-40B4-BE49-F238E27FC236}">
                <a16:creationId xmlns:a16="http://schemas.microsoft.com/office/drawing/2014/main" id="{0F092005-FAB8-18C8-764B-81D3AE9D17AD}"/>
              </a:ext>
            </a:extLst>
          </p:cNvPr>
          <p:cNvSpPr/>
          <p:nvPr/>
        </p:nvSpPr>
        <p:spPr>
          <a:xfrm>
            <a:off x="708660" y="1276350"/>
            <a:ext cx="9053177" cy="800100"/>
          </a:xfrm>
          <a:prstGeom prst="rect">
            <a:avLst/>
          </a:prstGeom>
          <a:noFill/>
          <a:ln>
            <a:noFill/>
          </a:ln>
        </p:spPr>
        <p:txBody>
          <a:bodyPr spcFirstLastPara="1" wrap="square" lIns="0" tIns="0" rIns="0" bIns="0" anchor="t" anchorCtr="0">
            <a:noAutofit/>
          </a:bodyPr>
          <a:lstStyle/>
          <a:p>
            <a:pPr marL="0" marR="0" lvl="0" indent="0" algn="r" rtl="0">
              <a:lnSpc>
                <a:spcPct val="116666"/>
              </a:lnSpc>
              <a:spcBef>
                <a:spcPts val="0"/>
              </a:spcBef>
              <a:spcAft>
                <a:spcPts val="0"/>
              </a:spcAft>
              <a:buClr>
                <a:srgbClr val="FFFFFF"/>
              </a:buClr>
              <a:buSzPts val="5400"/>
              <a:buFont typeface="Roboto"/>
              <a:buNone/>
            </a:pPr>
            <a:r>
              <a:rPr lang="en-US" sz="5400" b="1" dirty="0" err="1">
                <a:solidFill>
                  <a:srgbClr val="FFFFFF"/>
                </a:solidFill>
                <a:latin typeface="Roboto"/>
                <a:ea typeface="Roboto"/>
                <a:cs typeface="Roboto"/>
                <a:sym typeface="Roboto"/>
              </a:rPr>
              <a:t>Digitalisierungswerkzeuge</a:t>
            </a:r>
            <a:endParaRPr sz="5400" b="1" i="0" u="none" strike="noStrike" cap="none" dirty="0">
              <a:solidFill>
                <a:schemeClr val="dk1"/>
              </a:solidFill>
              <a:latin typeface="Roboto"/>
              <a:ea typeface="Roboto"/>
              <a:cs typeface="Roboto"/>
              <a:sym typeface="Roboto"/>
            </a:endParaRPr>
          </a:p>
        </p:txBody>
      </p:sp>
      <p:sp>
        <p:nvSpPr>
          <p:cNvPr id="7" name="Google Shape;71;p5">
            <a:extLst>
              <a:ext uri="{FF2B5EF4-FFF2-40B4-BE49-F238E27FC236}">
                <a16:creationId xmlns:a16="http://schemas.microsoft.com/office/drawing/2014/main" id="{C478D31D-1B8D-09F9-E472-0BD4EBBA1F51}"/>
              </a:ext>
            </a:extLst>
          </p:cNvPr>
          <p:cNvSpPr/>
          <p:nvPr/>
        </p:nvSpPr>
        <p:spPr>
          <a:xfrm>
            <a:off x="1400175" y="3000650"/>
            <a:ext cx="15441797" cy="5594223"/>
          </a:xfrm>
          <a:prstGeom prst="rect">
            <a:avLst/>
          </a:prstGeom>
          <a:noFill/>
          <a:ln>
            <a:noFill/>
          </a:ln>
        </p:spPr>
        <p:txBody>
          <a:bodyPr spcFirstLastPara="1" wrap="square" lIns="0" tIns="0" rIns="0" bIns="0" anchor="t" anchorCtr="0">
            <a:noAutofit/>
          </a:bodyPr>
          <a:lstStyle/>
          <a:p>
            <a:pPr algn="just">
              <a:lnSpc>
                <a:spcPct val="115625"/>
              </a:lnSpc>
              <a:buClr>
                <a:srgbClr val="1E1E1E"/>
              </a:buClr>
              <a:buSzPts val="2400"/>
            </a:pPr>
            <a:r>
              <a:rPr lang="en-US" sz="2300" b="1">
                <a:solidFill>
                  <a:schemeClr val="tx1"/>
                </a:solidFill>
                <a:latin typeface="Urbanist Medium"/>
                <a:ea typeface="Urbanist Medium"/>
                <a:cs typeface="Urbanist Medium"/>
                <a:sym typeface="Urbanist Medium"/>
              </a:rPr>
              <a:t>Editor-Werkzeuge</a:t>
            </a:r>
            <a:r>
              <a:rPr lang="en-US" sz="2300" b="1" i="0" u="none" strike="noStrike" cap="none">
                <a:solidFill>
                  <a:schemeClr val="tx1"/>
                </a:solidFill>
                <a:latin typeface="Urbanist Medium"/>
                <a:ea typeface="Urbanist Medium"/>
                <a:cs typeface="Urbanist Medium"/>
                <a:sym typeface="Urbanist Medium"/>
              </a:rPr>
              <a:t>: </a:t>
            </a:r>
            <a:endParaRPr lang="en-US" sz="2300" b="1" i="0" u="none" strike="noStrike" cap="none" dirty="0">
              <a:solidFill>
                <a:schemeClr val="tx1"/>
              </a:solidFill>
              <a:latin typeface="Urbanist Medium"/>
              <a:ea typeface="Urbanist Medium"/>
              <a:cs typeface="Urbanist Medium"/>
              <a:sym typeface="Urbanist Medium"/>
            </a:endParaRPr>
          </a:p>
          <a:p>
            <a:pPr algn="just">
              <a:lnSpc>
                <a:spcPct val="115625"/>
              </a:lnSpc>
              <a:buClr>
                <a:srgbClr val="1E1E1E"/>
              </a:buClr>
              <a:buSzPts val="2400"/>
            </a:pPr>
            <a:r>
              <a:rPr lang="en-US" sz="2300">
                <a:solidFill>
                  <a:schemeClr val="tx1"/>
                </a:solidFill>
                <a:latin typeface="Urbanist Medium"/>
                <a:ea typeface="Urbanist Medium"/>
                <a:cs typeface="Urbanist Medium"/>
                <a:sym typeface="Urbanist Medium"/>
              </a:rPr>
              <a:t>Diese Leiste bietet grundlegende Werkzeuge zur Erstellung und Bearbeitung von Vektordaten. Hier kann man Punkte, Linien und Polygone digitalisieren und editieren</a:t>
            </a:r>
            <a:endParaRPr lang="en-US" sz="2300" dirty="0">
              <a:solidFill>
                <a:schemeClr val="tx1"/>
              </a:solidFill>
              <a:latin typeface="Urbanist Medium"/>
              <a:ea typeface="Urbanist Medium"/>
              <a:cs typeface="Urbanist Medium"/>
              <a:sym typeface="Urbanist Medium"/>
            </a:endParaRPr>
          </a:p>
          <a:p>
            <a:pPr algn="just">
              <a:lnSpc>
                <a:spcPct val="115625"/>
              </a:lnSpc>
              <a:buClr>
                <a:srgbClr val="1E1E1E"/>
              </a:buClr>
              <a:buSzPts val="2400"/>
            </a:pPr>
            <a:endParaRPr lang="en-US" sz="2300" dirty="0">
              <a:solidFill>
                <a:schemeClr val="tx1"/>
              </a:solidFill>
              <a:latin typeface="Urbanist Medium"/>
              <a:ea typeface="Urbanist Medium"/>
              <a:cs typeface="Urbanist Medium"/>
              <a:sym typeface="Urbanist Medium"/>
            </a:endParaRPr>
          </a:p>
          <a:p>
            <a:pPr algn="just">
              <a:lnSpc>
                <a:spcPct val="115625"/>
              </a:lnSpc>
              <a:buClr>
                <a:srgbClr val="1E1E1E"/>
              </a:buClr>
              <a:buSzPts val="2400"/>
            </a:pPr>
            <a:r>
              <a:rPr lang="en-US" sz="2300" b="1">
                <a:solidFill>
                  <a:schemeClr val="tx1"/>
                </a:solidFill>
                <a:latin typeface="Urbanist Medium"/>
                <a:ea typeface="Urbanist Medium"/>
                <a:cs typeface="Urbanist Medium"/>
                <a:sym typeface="Urbanist Medium"/>
              </a:rPr>
              <a:t>Snapping-Werkzeuge</a:t>
            </a:r>
            <a:r>
              <a:rPr lang="en-US" sz="2300" b="1" dirty="0">
                <a:solidFill>
                  <a:schemeClr val="tx1"/>
                </a:solidFill>
                <a:latin typeface="Urbanist Medium"/>
                <a:ea typeface="Urbanist Medium"/>
                <a:cs typeface="Urbanist Medium"/>
                <a:sym typeface="Urbanist Medium"/>
              </a:rPr>
              <a:t>:</a:t>
            </a:r>
            <a:endParaRPr lang="en-US" sz="2300" b="1" i="0" u="none" strike="noStrike" cap="none" dirty="0">
              <a:solidFill>
                <a:schemeClr val="tx1"/>
              </a:solidFill>
              <a:latin typeface="Urbanist Medium"/>
              <a:ea typeface="Urbanist Medium"/>
              <a:cs typeface="Urbanist Medium"/>
              <a:sym typeface="Urbanist Medium"/>
            </a:endParaRPr>
          </a:p>
          <a:p>
            <a:pPr algn="just">
              <a:lnSpc>
                <a:spcPct val="115625"/>
              </a:lnSpc>
              <a:buClr>
                <a:srgbClr val="1E1E1E"/>
              </a:buClr>
              <a:buSzPts val="2400"/>
            </a:pPr>
            <a:r>
              <a:rPr lang="en-US" sz="2300">
                <a:solidFill>
                  <a:schemeClr val="tx1"/>
                </a:solidFill>
                <a:latin typeface="Urbanist Medium"/>
                <a:ea typeface="Urbanist Medium"/>
                <a:cs typeface="Urbanist Medium"/>
                <a:sym typeface="Urbanist Medium"/>
              </a:rPr>
              <a:t>Sie erleichtern die genaue Platzierung von Features, indem sie automatisch an vorhandene Linien, Knoten oder Punkte einrasten. Das ist hilfreich, um Fehler in der Geometrie zu vermeiden</a:t>
            </a:r>
            <a:endParaRPr lang="en-US" sz="2300" i="0" u="none" strike="noStrike" cap="none">
              <a:solidFill>
                <a:schemeClr val="tx1"/>
              </a:solidFill>
              <a:latin typeface="Urbanist Medium"/>
              <a:ea typeface="Urbanist Medium"/>
              <a:cs typeface="Urbanist Medium"/>
              <a:sym typeface="Urbanist Medium"/>
            </a:endParaRPr>
          </a:p>
          <a:p>
            <a:pPr algn="just">
              <a:lnSpc>
                <a:spcPct val="115625"/>
              </a:lnSpc>
              <a:buClr>
                <a:srgbClr val="1E1E1E"/>
              </a:buClr>
              <a:buSzPts val="2400"/>
            </a:pPr>
            <a:endParaRPr lang="en-US" sz="2300">
              <a:solidFill>
                <a:schemeClr val="tx1"/>
              </a:solidFill>
              <a:latin typeface="Urbanist Medium"/>
              <a:ea typeface="Urbanist Medium"/>
              <a:cs typeface="Urbanist Medium"/>
              <a:sym typeface="Urbanist Medium"/>
            </a:endParaRPr>
          </a:p>
          <a:p>
            <a:pPr algn="just">
              <a:lnSpc>
                <a:spcPct val="115625"/>
              </a:lnSpc>
              <a:buClr>
                <a:srgbClr val="1E1E1E"/>
              </a:buClr>
              <a:buSzPts val="2400"/>
            </a:pPr>
            <a:r>
              <a:rPr lang="en-US" sz="2300" b="1">
                <a:solidFill>
                  <a:schemeClr val="tx1"/>
                </a:solidFill>
                <a:latin typeface="Urbanist Medium"/>
                <a:ea typeface="Urbanist Medium"/>
                <a:cs typeface="Urbanist Medium"/>
                <a:sym typeface="Urbanist Medium"/>
              </a:rPr>
              <a:t>Topology-Werkzeuge:</a:t>
            </a:r>
            <a:endParaRPr lang="en-US" sz="2300" b="1" i="0" u="none" strike="noStrike" cap="none">
              <a:solidFill>
                <a:schemeClr val="tx1"/>
              </a:solidFill>
              <a:latin typeface="Urbanist Medium"/>
              <a:ea typeface="Urbanist Medium"/>
              <a:cs typeface="Urbanist Medium"/>
              <a:sym typeface="Urbanist Medium"/>
            </a:endParaRPr>
          </a:p>
          <a:p>
            <a:pPr algn="just">
              <a:lnSpc>
                <a:spcPct val="115625"/>
              </a:lnSpc>
              <a:buClr>
                <a:srgbClr val="1E1E1E"/>
              </a:buClr>
              <a:buSzPts val="2400"/>
            </a:pPr>
            <a:r>
              <a:rPr lang="en-US" sz="2300">
                <a:solidFill>
                  <a:schemeClr val="tx1"/>
                </a:solidFill>
                <a:latin typeface="Urbanist Medium"/>
                <a:ea typeface="Urbanist Medium"/>
                <a:cs typeface="Urbanist Medium"/>
                <a:sym typeface="Urbanist Medium"/>
              </a:rPr>
              <a:t>Stellen sicher, dass die digitalin Features bestimmten räumlichen Beziehungen folgen, wie das Vermeiden von Überschneidungen oder Lücken zwischen Polygonen</a:t>
            </a:r>
            <a:endParaRPr lang="en-US" sz="2300" i="0" u="none" strike="noStrike" cap="none">
              <a:solidFill>
                <a:schemeClr val="tx1"/>
              </a:solidFill>
              <a:latin typeface="Urbanist Medium"/>
              <a:ea typeface="Urbanist Medium"/>
              <a:cs typeface="Urbanist Medium"/>
              <a:sym typeface="Urbanist Medium"/>
            </a:endParaRPr>
          </a:p>
          <a:p>
            <a:pPr algn="just">
              <a:lnSpc>
                <a:spcPct val="115625"/>
              </a:lnSpc>
              <a:buClr>
                <a:srgbClr val="1E1E1E"/>
              </a:buClr>
              <a:buSzPts val="2400"/>
            </a:pPr>
            <a:endParaRPr lang="en-US" sz="2300">
              <a:solidFill>
                <a:schemeClr val="tx1"/>
              </a:solidFill>
              <a:latin typeface="Urbanist Medium"/>
              <a:ea typeface="Urbanist Medium"/>
              <a:cs typeface="Urbanist Medium"/>
              <a:sym typeface="Urbanist Medium"/>
            </a:endParaRPr>
          </a:p>
          <a:p>
            <a:pPr algn="just">
              <a:lnSpc>
                <a:spcPct val="115625"/>
              </a:lnSpc>
              <a:buClr>
                <a:srgbClr val="1E1E1E"/>
              </a:buClr>
              <a:buSzPts val="2400"/>
            </a:pPr>
            <a:r>
              <a:rPr lang="en-US" sz="2300" b="1">
                <a:solidFill>
                  <a:schemeClr val="tx1"/>
                </a:solidFill>
                <a:latin typeface="Urbanist Medium"/>
                <a:ea typeface="Urbanist Medium"/>
                <a:cs typeface="Urbanist Medium"/>
                <a:sym typeface="Urbanist Medium"/>
              </a:rPr>
              <a:t>Georeferenzierungs-Werkzeug:</a:t>
            </a:r>
            <a:endParaRPr lang="en-US" sz="2300" b="1" i="0" u="none" strike="noStrike" cap="none">
              <a:solidFill>
                <a:schemeClr val="tx1"/>
              </a:solidFill>
              <a:latin typeface="Urbanist Medium"/>
              <a:ea typeface="Urbanist Medium"/>
              <a:cs typeface="Urbanist Medium"/>
              <a:sym typeface="Urbanist Medium"/>
            </a:endParaRPr>
          </a:p>
          <a:p>
            <a:pPr algn="just">
              <a:lnSpc>
                <a:spcPct val="115625"/>
              </a:lnSpc>
              <a:buClr>
                <a:srgbClr val="1E1E1E"/>
              </a:buClr>
              <a:buSzPts val="2400"/>
            </a:pPr>
            <a:r>
              <a:rPr lang="en-US" sz="2300">
                <a:solidFill>
                  <a:schemeClr val="tx1"/>
                </a:solidFill>
                <a:latin typeface="Urbanist Medium"/>
                <a:ea typeface="Urbanist Medium"/>
                <a:cs typeface="Urbanist Medium"/>
                <a:sym typeface="Urbanist Medium"/>
              </a:rPr>
              <a:t>Zum Zuweisen eines Koordintensystems zu gescannten Karten oder Bilder. Damit wird der Bezug zu realen geographischen Koordinaten hergestellt</a:t>
            </a:r>
            <a:endParaRPr lang="en-US" sz="2300" i="0" u="none" strike="noStrike" cap="none">
              <a:solidFill>
                <a:schemeClr val="tx1"/>
              </a:solidFill>
              <a:latin typeface="Urbanist Medium"/>
              <a:ea typeface="Urbanist Medium"/>
              <a:cs typeface="Urbanist Medium"/>
              <a:sym typeface="Urbanist Medium"/>
            </a:endParaRPr>
          </a:p>
          <a:p>
            <a:pPr algn="just">
              <a:lnSpc>
                <a:spcPct val="115625"/>
              </a:lnSpc>
              <a:buClr>
                <a:srgbClr val="1E1E1E"/>
              </a:buClr>
              <a:buSzPts val="2400"/>
            </a:pPr>
            <a:endParaRPr lang="en-US" sz="2300" i="0" u="none" strike="noStrike" cap="none">
              <a:solidFill>
                <a:schemeClr val="tx1"/>
              </a:solidFill>
              <a:latin typeface="Urbanist Medium"/>
              <a:ea typeface="Urbanist Medium"/>
              <a:cs typeface="Urbanist Medium"/>
              <a:sym typeface="Urbanist Medium"/>
            </a:endParaRPr>
          </a:p>
          <a:p>
            <a:pPr algn="just">
              <a:lnSpc>
                <a:spcPct val="115625"/>
              </a:lnSpc>
              <a:buClr>
                <a:srgbClr val="1E1E1E"/>
              </a:buClr>
              <a:buSzPts val="2400"/>
            </a:pPr>
            <a:endParaRPr lang="en-US" sz="2300" i="0" u="none" strike="noStrike" cap="none" dirty="0">
              <a:solidFill>
                <a:schemeClr val="tx1"/>
              </a:solidFill>
              <a:latin typeface="Urbanist Medium"/>
              <a:ea typeface="Urbanist Medium"/>
              <a:cs typeface="Urbanist Medium"/>
              <a:sym typeface="Urbanist Medium"/>
            </a:endParaRPr>
          </a:p>
        </p:txBody>
      </p:sp>
    </p:spTree>
    <p:extLst>
      <p:ext uri="{BB962C8B-B14F-4D97-AF65-F5344CB8AC3E}">
        <p14:creationId xmlns:p14="http://schemas.microsoft.com/office/powerpoint/2010/main" val="2581090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71" name="Google Shape;71;p5"/>
          <p:cNvSpPr/>
          <p:nvPr/>
        </p:nvSpPr>
        <p:spPr>
          <a:xfrm>
            <a:off x="1400175" y="3666012"/>
            <a:ext cx="12613537" cy="4886325"/>
          </a:xfrm>
          <a:prstGeom prst="rect">
            <a:avLst/>
          </a:prstGeom>
          <a:noFill/>
          <a:ln>
            <a:noFill/>
          </a:ln>
        </p:spPr>
        <p:txBody>
          <a:bodyPr spcFirstLastPara="1" wrap="square" lIns="0" tIns="0" rIns="0" bIns="0" anchor="t" anchorCtr="0">
            <a:noAutofit/>
          </a:bodyPr>
          <a:lstStyle/>
          <a:p>
            <a:pPr algn="just">
              <a:lnSpc>
                <a:spcPct val="115625"/>
              </a:lnSpc>
              <a:buClr>
                <a:srgbClr val="1E1E1E"/>
              </a:buClr>
              <a:buSzPts val="2400"/>
            </a:pPr>
            <a:r>
              <a:rPr lang="de-DE" sz="2300" i="0" u="none" strike="noStrike" cap="none">
                <a:solidFill>
                  <a:schemeClr val="tx1"/>
                </a:solidFill>
                <a:latin typeface="Urbanist Medium"/>
                <a:ea typeface="Urbanist Medium"/>
                <a:cs typeface="Urbanist Medium"/>
                <a:sym typeface="Urbanist Medium"/>
              </a:rPr>
              <a:t>Snapping ist eine Funktion in GIS-Software wie ArcGIS, die sicherstellt, dass beim Erstellen oder Bearbeiten von geografischen Features deren Kanten, Punkte oder Linien exakt an bereits vorhandene Features „einrasten“. Dies hilft, räumliche Ungenauigkeiten zu vermeiden und stellt sicher, dass benachbarte Features korrekt aneinander ausgerichtet sind, z. B. dass Straßen sich genau an Kreuzungen treffen oder Polygone ohne Lücken nebeneinander liegen.</a:t>
            </a:r>
          </a:p>
          <a:p>
            <a:pPr algn="just">
              <a:lnSpc>
                <a:spcPct val="115625"/>
              </a:lnSpc>
              <a:buClr>
                <a:srgbClr val="1E1E1E"/>
              </a:buClr>
              <a:buSzPts val="2400"/>
            </a:pPr>
            <a:endParaRPr lang="de-DE" sz="2300" i="0" u="none" strike="noStrike" cap="none">
              <a:solidFill>
                <a:schemeClr val="tx1"/>
              </a:solidFill>
              <a:latin typeface="Urbanist Medium"/>
              <a:ea typeface="Urbanist Medium"/>
              <a:cs typeface="Urbanist Medium"/>
              <a:sym typeface="Urbanist Medium"/>
            </a:endParaRPr>
          </a:p>
          <a:p>
            <a:pPr algn="just">
              <a:lnSpc>
                <a:spcPct val="115625"/>
              </a:lnSpc>
              <a:buClr>
                <a:srgbClr val="1E1E1E"/>
              </a:buClr>
              <a:buSzPts val="2400"/>
            </a:pPr>
            <a:r>
              <a:rPr lang="de-DE" sz="2300" i="0" u="none" strike="noStrike" cap="none">
                <a:solidFill>
                  <a:schemeClr val="tx1"/>
                </a:solidFill>
                <a:latin typeface="Urbanist Medium"/>
                <a:ea typeface="Urbanist Medium"/>
                <a:cs typeface="Urbanist Medium"/>
                <a:sym typeface="Urbanist Medium"/>
              </a:rPr>
              <a:t>Es gibt verschiedene Arten von Snapping:</a:t>
            </a:r>
          </a:p>
          <a:p>
            <a:pPr marL="342900" indent="-342900" algn="just">
              <a:lnSpc>
                <a:spcPct val="115625"/>
              </a:lnSpc>
              <a:buClr>
                <a:srgbClr val="1E1E1E"/>
              </a:buClr>
              <a:buSzPts val="2400"/>
              <a:buFont typeface="Arial" panose="020B0604020202020204" pitchFamily="34" charset="0"/>
              <a:buChar char="•"/>
            </a:pPr>
            <a:r>
              <a:rPr lang="de-DE" sz="2300" i="0" u="none" strike="noStrike" cap="none">
                <a:solidFill>
                  <a:schemeClr val="tx1"/>
                </a:solidFill>
                <a:latin typeface="Urbanist Medium"/>
                <a:ea typeface="Urbanist Medium"/>
                <a:cs typeface="Urbanist Medium"/>
                <a:sym typeface="Urbanist Medium"/>
              </a:rPr>
              <a:t>Punkt-Snapping: Ein neues Feature „snappt“ an die exakten Koordinaten eines vorhandenen Punktes.</a:t>
            </a:r>
          </a:p>
          <a:p>
            <a:pPr marL="342900" indent="-342900" algn="just">
              <a:lnSpc>
                <a:spcPct val="115625"/>
              </a:lnSpc>
              <a:buClr>
                <a:srgbClr val="1E1E1E"/>
              </a:buClr>
              <a:buSzPts val="2400"/>
              <a:buFont typeface="Arial" panose="020B0604020202020204" pitchFamily="34" charset="0"/>
              <a:buChar char="•"/>
            </a:pPr>
            <a:r>
              <a:rPr lang="de-DE" sz="2300" i="0" u="none" strike="noStrike" cap="none">
                <a:solidFill>
                  <a:schemeClr val="tx1"/>
                </a:solidFill>
                <a:latin typeface="Urbanist Medium"/>
                <a:ea typeface="Urbanist Medium"/>
                <a:cs typeface="Urbanist Medium"/>
                <a:sym typeface="Urbanist Medium"/>
              </a:rPr>
              <a:t>Kanten-Snapping: Ein Feature „snappt“ an eine Linie oder Kante eines bestehenden Features.</a:t>
            </a:r>
          </a:p>
          <a:p>
            <a:pPr marL="342900" indent="-342900" algn="just">
              <a:lnSpc>
                <a:spcPct val="115625"/>
              </a:lnSpc>
              <a:buClr>
                <a:srgbClr val="1E1E1E"/>
              </a:buClr>
              <a:buSzPts val="2400"/>
              <a:buFont typeface="Arial" panose="020B0604020202020204" pitchFamily="34" charset="0"/>
              <a:buChar char="•"/>
            </a:pPr>
            <a:r>
              <a:rPr lang="de-DE" sz="2300" i="0" u="none" strike="noStrike" cap="none">
                <a:solidFill>
                  <a:schemeClr val="tx1"/>
                </a:solidFill>
                <a:latin typeface="Urbanist Medium"/>
                <a:ea typeface="Urbanist Medium"/>
                <a:cs typeface="Urbanist Medium"/>
                <a:sym typeface="Urbanist Medium"/>
              </a:rPr>
              <a:t>Vertex-Snapping: Ein Feature „snappt“ an die Scheitelpunkte (Vertices) eines anderen Features.</a:t>
            </a:r>
          </a:p>
        </p:txBody>
      </p:sp>
      <p:pic>
        <p:nvPicPr>
          <p:cNvPr id="2" name="Google Shape;65;p5" descr="preencoded.png">
            <a:extLst>
              <a:ext uri="{FF2B5EF4-FFF2-40B4-BE49-F238E27FC236}">
                <a16:creationId xmlns:a16="http://schemas.microsoft.com/office/drawing/2014/main" id="{A4BE7723-2883-AF3D-E25A-B8320FDE7DF8}"/>
              </a:ext>
            </a:extLst>
          </p:cNvPr>
          <p:cNvPicPr preferRelativeResize="0"/>
          <p:nvPr/>
        </p:nvPicPr>
        <p:blipFill rotWithShape="1">
          <a:blip r:embed="rId3">
            <a:alphaModFix/>
          </a:blip>
          <a:srcRect/>
          <a:stretch/>
        </p:blipFill>
        <p:spPr>
          <a:xfrm>
            <a:off x="-1" y="952500"/>
            <a:ext cx="10243751" cy="1428750"/>
          </a:xfrm>
          <a:prstGeom prst="rect">
            <a:avLst/>
          </a:prstGeom>
          <a:noFill/>
          <a:ln>
            <a:noFill/>
          </a:ln>
        </p:spPr>
      </p:pic>
      <p:sp>
        <p:nvSpPr>
          <p:cNvPr id="3" name="Google Shape;72;p5">
            <a:extLst>
              <a:ext uri="{FF2B5EF4-FFF2-40B4-BE49-F238E27FC236}">
                <a16:creationId xmlns:a16="http://schemas.microsoft.com/office/drawing/2014/main" id="{0F092005-FAB8-18C8-764B-81D3AE9D17AD}"/>
              </a:ext>
            </a:extLst>
          </p:cNvPr>
          <p:cNvSpPr/>
          <p:nvPr/>
        </p:nvSpPr>
        <p:spPr>
          <a:xfrm>
            <a:off x="708660" y="1276350"/>
            <a:ext cx="9053177" cy="800100"/>
          </a:xfrm>
          <a:prstGeom prst="rect">
            <a:avLst/>
          </a:prstGeom>
          <a:noFill/>
          <a:ln>
            <a:noFill/>
          </a:ln>
        </p:spPr>
        <p:txBody>
          <a:bodyPr spcFirstLastPara="1" wrap="square" lIns="0" tIns="0" rIns="0" bIns="0" anchor="t" anchorCtr="0">
            <a:noAutofit/>
          </a:bodyPr>
          <a:lstStyle/>
          <a:p>
            <a:pPr marL="0" marR="0" lvl="0" indent="0" algn="r" rtl="0">
              <a:lnSpc>
                <a:spcPct val="116666"/>
              </a:lnSpc>
              <a:spcBef>
                <a:spcPts val="0"/>
              </a:spcBef>
              <a:spcAft>
                <a:spcPts val="0"/>
              </a:spcAft>
              <a:buClr>
                <a:srgbClr val="FFFFFF"/>
              </a:buClr>
              <a:buSzPts val="5400"/>
              <a:buFont typeface="Roboto"/>
              <a:buNone/>
            </a:pPr>
            <a:r>
              <a:rPr lang="en-US" sz="5400" b="1">
                <a:solidFill>
                  <a:srgbClr val="FFFFFF"/>
                </a:solidFill>
                <a:latin typeface="Roboto"/>
                <a:ea typeface="Roboto"/>
                <a:cs typeface="Roboto"/>
                <a:sym typeface="Roboto"/>
              </a:rPr>
              <a:t>Snapping</a:t>
            </a:r>
            <a:endParaRPr sz="5400" b="1" i="0" u="none" strike="noStrike" cap="none" dirty="0">
              <a:solidFill>
                <a:schemeClr val="dk1"/>
              </a:solidFill>
              <a:latin typeface="Roboto"/>
              <a:ea typeface="Roboto"/>
              <a:cs typeface="Roboto"/>
              <a:sym typeface="Roboto"/>
            </a:endParaRPr>
          </a:p>
        </p:txBody>
      </p:sp>
      <p:pic>
        <p:nvPicPr>
          <p:cNvPr id="8" name="Google Shape;67;p5" descr="preencoded.png">
            <a:extLst>
              <a:ext uri="{FF2B5EF4-FFF2-40B4-BE49-F238E27FC236}">
                <a16:creationId xmlns:a16="http://schemas.microsoft.com/office/drawing/2014/main" id="{86A12345-E086-643D-EE9C-25B47005E374}"/>
              </a:ext>
            </a:extLst>
          </p:cNvPr>
          <p:cNvPicPr preferRelativeResize="0"/>
          <p:nvPr/>
        </p:nvPicPr>
        <p:blipFill rotWithShape="1">
          <a:blip r:embed="rId4">
            <a:alphaModFix/>
          </a:blip>
          <a:srcRect/>
          <a:stretch/>
        </p:blipFill>
        <p:spPr>
          <a:xfrm>
            <a:off x="15240000" y="7905750"/>
            <a:ext cx="3047925" cy="1260021"/>
          </a:xfrm>
          <a:prstGeom prst="rect">
            <a:avLst/>
          </a:prstGeom>
          <a:noFill/>
          <a:ln>
            <a:noFill/>
          </a:ln>
        </p:spPr>
      </p:pic>
      <p:sp>
        <p:nvSpPr>
          <p:cNvPr id="9" name="Google Shape;69;p5">
            <a:extLst>
              <a:ext uri="{FF2B5EF4-FFF2-40B4-BE49-F238E27FC236}">
                <a16:creationId xmlns:a16="http://schemas.microsoft.com/office/drawing/2014/main" id="{C01C1E5E-F934-F4EE-4852-96D446626CCA}"/>
              </a:ext>
            </a:extLst>
          </p:cNvPr>
          <p:cNvSpPr/>
          <p:nvPr/>
        </p:nvSpPr>
        <p:spPr>
          <a:xfrm>
            <a:off x="15570200" y="8067675"/>
            <a:ext cx="2451100" cy="1098096"/>
          </a:xfrm>
          <a:prstGeom prst="rect">
            <a:avLst/>
          </a:prstGeom>
          <a:noFill/>
          <a:ln>
            <a:noFill/>
          </a:ln>
        </p:spPr>
        <p:txBody>
          <a:bodyPr spcFirstLastPara="1" wrap="square" lIns="0" tIns="0" rIns="0" bIns="0" anchor="t" anchorCtr="0">
            <a:noAutofit/>
          </a:bodyPr>
          <a:lstStyle/>
          <a:p>
            <a:pPr>
              <a:lnSpc>
                <a:spcPct val="117857"/>
              </a:lnSpc>
              <a:buClr>
                <a:srgbClr val="FFFFFF"/>
              </a:buClr>
              <a:buSzPts val="2100"/>
            </a:pPr>
            <a:r>
              <a:rPr lang="en-US" sz="1800" b="1" i="0" u="none" strike="noStrike" cap="none">
                <a:solidFill>
                  <a:srgbClr val="FFFFFF"/>
                </a:solidFill>
                <a:latin typeface="Roboto"/>
                <a:ea typeface="Roboto"/>
                <a:cs typeface="Roboto"/>
                <a:sym typeface="Roboto"/>
              </a:rPr>
              <a:t>Abb.2: Snapping</a:t>
            </a:r>
            <a:endParaRPr lang="en-US" sz="1800" b="1">
              <a:solidFill>
                <a:srgbClr val="FFFFFF"/>
              </a:solidFill>
              <a:latin typeface="Roboto"/>
              <a:ea typeface="Roboto"/>
              <a:cs typeface="Roboto"/>
              <a:sym typeface="Roboto"/>
            </a:endParaRPr>
          </a:p>
          <a:p>
            <a:pPr>
              <a:lnSpc>
                <a:spcPct val="117857"/>
              </a:lnSpc>
              <a:buClr>
                <a:srgbClr val="FFFFFF"/>
              </a:buClr>
              <a:buSzPts val="2100"/>
            </a:pPr>
            <a:r>
              <a:rPr lang="en-US" sz="1800" b="1" i="0" u="none" strike="noStrike" cap="none">
                <a:solidFill>
                  <a:srgbClr val="FFFFFF"/>
                </a:solidFill>
                <a:latin typeface="Roboto"/>
                <a:ea typeface="Roboto"/>
                <a:cs typeface="Roboto"/>
                <a:sym typeface="Roboto"/>
              </a:rPr>
              <a:t>(ArcGIS Pro)</a:t>
            </a:r>
            <a:endParaRPr sz="1800" b="1" i="0" u="none" strike="noStrike" cap="none" dirty="0">
              <a:solidFill>
                <a:schemeClr val="dk1"/>
              </a:solidFill>
              <a:latin typeface="Roboto"/>
              <a:ea typeface="Roboto"/>
              <a:cs typeface="Roboto"/>
              <a:sym typeface="Roboto"/>
            </a:endParaRPr>
          </a:p>
        </p:txBody>
      </p:sp>
      <p:pic>
        <p:nvPicPr>
          <p:cNvPr id="5" name="Grafik 4">
            <a:extLst>
              <a:ext uri="{FF2B5EF4-FFF2-40B4-BE49-F238E27FC236}">
                <a16:creationId xmlns:a16="http://schemas.microsoft.com/office/drawing/2014/main" id="{FDAE3CBE-C359-D695-FBB9-9D5FDD46555E}"/>
              </a:ext>
            </a:extLst>
          </p:cNvPr>
          <p:cNvPicPr>
            <a:picLocks noChangeAspect="1"/>
          </p:cNvPicPr>
          <p:nvPr/>
        </p:nvPicPr>
        <p:blipFill>
          <a:blip r:embed="rId5"/>
          <a:stretch>
            <a:fillRect/>
          </a:stretch>
        </p:blipFill>
        <p:spPr>
          <a:xfrm>
            <a:off x="14568236" y="3664245"/>
            <a:ext cx="3449372" cy="2881645"/>
          </a:xfrm>
          <a:prstGeom prst="rect">
            <a:avLst/>
          </a:prstGeom>
        </p:spPr>
      </p:pic>
    </p:spTree>
    <p:extLst>
      <p:ext uri="{BB962C8B-B14F-4D97-AF65-F5344CB8AC3E}">
        <p14:creationId xmlns:p14="http://schemas.microsoft.com/office/powerpoint/2010/main" val="2286155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3" name="Rectangle 2">
            <a:extLst>
              <a:ext uri="{FF2B5EF4-FFF2-40B4-BE49-F238E27FC236}">
                <a16:creationId xmlns:a16="http://schemas.microsoft.com/office/drawing/2014/main" id="{691ADC68-37C4-37CD-C3B0-22468DD768B2}"/>
              </a:ext>
            </a:extLst>
          </p:cNvPr>
          <p:cNvSpPr/>
          <p:nvPr/>
        </p:nvSpPr>
        <p:spPr>
          <a:xfrm>
            <a:off x="0" y="0"/>
            <a:ext cx="18288000" cy="10287000"/>
          </a:xfrm>
          <a:prstGeom prst="rect">
            <a:avLst/>
          </a:prstGeom>
          <a:solidFill>
            <a:srgbClr val="3E5AA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pic>
        <p:nvPicPr>
          <p:cNvPr id="94" name="Google Shape;94;p7" descr="preencoded.png"/>
          <p:cNvPicPr preferRelativeResize="0"/>
          <p:nvPr/>
        </p:nvPicPr>
        <p:blipFill rotWithShape="1">
          <a:blip r:embed="rId3">
            <a:alphaModFix/>
          </a:blip>
          <a:srcRect/>
          <a:stretch/>
        </p:blipFill>
        <p:spPr>
          <a:xfrm>
            <a:off x="0" y="952500"/>
            <a:ext cx="95250" cy="1428750"/>
          </a:xfrm>
          <a:prstGeom prst="rect">
            <a:avLst/>
          </a:prstGeom>
          <a:noFill/>
          <a:ln>
            <a:noFill/>
          </a:ln>
        </p:spPr>
      </p:pic>
      <p:pic>
        <p:nvPicPr>
          <p:cNvPr id="95" name="Google Shape;95;p7" descr="preencoded.png"/>
          <p:cNvPicPr preferRelativeResize="0"/>
          <p:nvPr/>
        </p:nvPicPr>
        <p:blipFill rotWithShape="1">
          <a:blip r:embed="rId4">
            <a:alphaModFix/>
          </a:blip>
          <a:srcRect/>
          <a:stretch/>
        </p:blipFill>
        <p:spPr>
          <a:xfrm>
            <a:off x="1428750" y="3705225"/>
            <a:ext cx="128885" cy="3267743"/>
          </a:xfrm>
          <a:prstGeom prst="rect">
            <a:avLst/>
          </a:prstGeom>
          <a:noFill/>
          <a:ln>
            <a:noFill/>
          </a:ln>
        </p:spPr>
      </p:pic>
      <p:sp>
        <p:nvSpPr>
          <p:cNvPr id="96" name="Google Shape;96;p7"/>
          <p:cNvSpPr/>
          <p:nvPr/>
        </p:nvSpPr>
        <p:spPr>
          <a:xfrm>
            <a:off x="400049" y="1314450"/>
            <a:ext cx="16087725" cy="800100"/>
          </a:xfrm>
          <a:prstGeom prst="rect">
            <a:avLst/>
          </a:prstGeom>
          <a:noFill/>
          <a:ln>
            <a:noFill/>
          </a:ln>
        </p:spPr>
        <p:txBody>
          <a:bodyPr spcFirstLastPara="1" wrap="square" lIns="0" tIns="0" rIns="0" bIns="0" anchor="t" anchorCtr="0">
            <a:noAutofit/>
          </a:bodyPr>
          <a:lstStyle/>
          <a:p>
            <a:pPr marL="0" marR="0" lvl="0" indent="0" rtl="0">
              <a:lnSpc>
                <a:spcPct val="116666"/>
              </a:lnSpc>
              <a:spcBef>
                <a:spcPts val="0"/>
              </a:spcBef>
              <a:spcAft>
                <a:spcPts val="0"/>
              </a:spcAft>
              <a:buClr>
                <a:srgbClr val="FFFFFF"/>
              </a:buClr>
              <a:buSzPts val="5400"/>
              <a:buFont typeface="Roboto"/>
              <a:buNone/>
            </a:pPr>
            <a:r>
              <a:rPr lang="en-US" sz="5400" b="1" dirty="0" err="1">
                <a:solidFill>
                  <a:srgbClr val="FFFFFF"/>
                </a:solidFill>
                <a:latin typeface="Roboto"/>
                <a:ea typeface="Roboto"/>
                <a:cs typeface="Roboto"/>
                <a:sym typeface="Roboto"/>
              </a:rPr>
              <a:t>Selektieren</a:t>
            </a:r>
            <a:endParaRPr lang="en-US" sz="5400" b="1" i="0" u="none" strike="noStrike" cap="none" dirty="0">
              <a:solidFill>
                <a:srgbClr val="FFFFFF"/>
              </a:solidFill>
              <a:latin typeface="Roboto"/>
              <a:ea typeface="Roboto"/>
              <a:cs typeface="Roboto"/>
              <a:sym typeface="Roboto"/>
            </a:endParaRPr>
          </a:p>
        </p:txBody>
      </p:sp>
      <p:sp>
        <p:nvSpPr>
          <p:cNvPr id="97" name="Google Shape;97;p7"/>
          <p:cNvSpPr/>
          <p:nvPr/>
        </p:nvSpPr>
        <p:spPr>
          <a:xfrm>
            <a:off x="2020950" y="3705150"/>
            <a:ext cx="12623305" cy="2867100"/>
          </a:xfrm>
          <a:prstGeom prst="rect">
            <a:avLst/>
          </a:prstGeom>
          <a:noFill/>
          <a:ln>
            <a:noFill/>
          </a:ln>
        </p:spPr>
        <p:txBody>
          <a:bodyPr spcFirstLastPara="1" wrap="square" lIns="0" tIns="0" rIns="0" bIns="0" anchor="t" anchorCtr="0">
            <a:noAutofit/>
          </a:bodyPr>
          <a:lstStyle/>
          <a:p>
            <a:pPr algn="just">
              <a:lnSpc>
                <a:spcPct val="117999"/>
              </a:lnSpc>
              <a:buClr>
                <a:srgbClr val="FFFFFF"/>
              </a:buClr>
              <a:buSzPts val="3750"/>
            </a:pPr>
            <a:r>
              <a:rPr lang="en-GB" sz="3550" b="0" i="0" dirty="0">
                <a:solidFill>
                  <a:schemeClr val="bg1"/>
                </a:solidFill>
                <a:effectLst/>
                <a:latin typeface="Urbanist Medium" panose="020B0A04040200000203" pitchFamily="34" charset="77"/>
                <a:ea typeface="Urbanist Medium" panose="020B0A04040200000203" pitchFamily="34" charset="77"/>
                <a:cs typeface="Urbanist Medium" panose="020B0A04040200000203" pitchFamily="34" charset="77"/>
              </a:rPr>
              <a:t>Das </a:t>
            </a:r>
            <a:r>
              <a:rPr lang="en-GB" sz="3550" b="0" i="0" dirty="0" err="1">
                <a:solidFill>
                  <a:schemeClr val="bg1"/>
                </a:solidFill>
                <a:effectLst/>
                <a:latin typeface="Urbanist Medium" panose="020B0A04040200000203" pitchFamily="34" charset="77"/>
                <a:ea typeface="Urbanist Medium" panose="020B0A04040200000203" pitchFamily="34" charset="77"/>
                <a:cs typeface="Urbanist Medium" panose="020B0A04040200000203" pitchFamily="34" charset="77"/>
              </a:rPr>
              <a:t>Selektieren</a:t>
            </a:r>
            <a:r>
              <a:rPr lang="en-GB" sz="3550" b="0" i="0" dirty="0">
                <a:solidFill>
                  <a:schemeClr val="bg1"/>
                </a:solidFill>
                <a:effectLst/>
                <a:latin typeface="Urbanist Medium" panose="020B0A04040200000203" pitchFamily="34" charset="77"/>
                <a:ea typeface="Urbanist Medium" panose="020B0A04040200000203" pitchFamily="34" charset="77"/>
                <a:cs typeface="Urbanist Medium" panose="020B0A04040200000203" pitchFamily="34" charset="77"/>
              </a:rPr>
              <a:t> </a:t>
            </a:r>
            <a:r>
              <a:rPr lang="en-GB" sz="3550" b="0" i="0" dirty="0" err="1">
                <a:solidFill>
                  <a:schemeClr val="bg1"/>
                </a:solidFill>
                <a:effectLst/>
                <a:latin typeface="Urbanist Medium" panose="020B0A04040200000203" pitchFamily="34" charset="77"/>
                <a:ea typeface="Urbanist Medium" panose="020B0A04040200000203" pitchFamily="34" charset="77"/>
                <a:cs typeface="Urbanist Medium" panose="020B0A04040200000203" pitchFamily="34" charset="77"/>
              </a:rPr>
              <a:t>bezieht</a:t>
            </a:r>
            <a:r>
              <a:rPr lang="en-GB" sz="3550" b="0" i="0" dirty="0">
                <a:solidFill>
                  <a:schemeClr val="bg1"/>
                </a:solidFill>
                <a:effectLst/>
                <a:latin typeface="Urbanist Medium" panose="020B0A04040200000203" pitchFamily="34" charset="77"/>
                <a:ea typeface="Urbanist Medium" panose="020B0A04040200000203" pitchFamily="34" charset="77"/>
                <a:cs typeface="Urbanist Medium" panose="020B0A04040200000203" pitchFamily="34" charset="77"/>
              </a:rPr>
              <a:t> </a:t>
            </a:r>
            <a:r>
              <a:rPr lang="en-GB" sz="3550" b="0" i="0" dirty="0" err="1">
                <a:solidFill>
                  <a:schemeClr val="bg1"/>
                </a:solidFill>
                <a:effectLst/>
                <a:latin typeface="Urbanist Medium" panose="020B0A04040200000203" pitchFamily="34" charset="77"/>
                <a:ea typeface="Urbanist Medium" panose="020B0A04040200000203" pitchFamily="34" charset="77"/>
                <a:cs typeface="Urbanist Medium" panose="020B0A04040200000203" pitchFamily="34" charset="77"/>
              </a:rPr>
              <a:t>sich</a:t>
            </a:r>
            <a:r>
              <a:rPr lang="en-GB" sz="3550" b="0" i="0" dirty="0">
                <a:solidFill>
                  <a:schemeClr val="bg1"/>
                </a:solidFill>
                <a:effectLst/>
                <a:latin typeface="Urbanist Medium" panose="020B0A04040200000203" pitchFamily="34" charset="77"/>
                <a:ea typeface="Urbanist Medium" panose="020B0A04040200000203" pitchFamily="34" charset="77"/>
                <a:cs typeface="Urbanist Medium" panose="020B0A04040200000203" pitchFamily="34" charset="77"/>
              </a:rPr>
              <a:t> auf den Akt des </a:t>
            </a:r>
            <a:r>
              <a:rPr lang="en-GB" sz="3550" b="0" i="0" dirty="0" err="1">
                <a:solidFill>
                  <a:schemeClr val="bg1"/>
                </a:solidFill>
                <a:effectLst/>
                <a:latin typeface="Urbanist Medium" panose="020B0A04040200000203" pitchFamily="34" charset="77"/>
                <a:ea typeface="Urbanist Medium" panose="020B0A04040200000203" pitchFamily="34" charset="77"/>
                <a:cs typeface="Urbanist Medium" panose="020B0A04040200000203" pitchFamily="34" charset="77"/>
              </a:rPr>
              <a:t>Auswählens</a:t>
            </a:r>
            <a:r>
              <a:rPr lang="en-GB" sz="3550" b="0" i="0" dirty="0">
                <a:solidFill>
                  <a:schemeClr val="bg1"/>
                </a:solidFill>
                <a:effectLst/>
                <a:latin typeface="Urbanist Medium" panose="020B0A04040200000203" pitchFamily="34" charset="77"/>
                <a:ea typeface="Urbanist Medium" panose="020B0A04040200000203" pitchFamily="34" charset="77"/>
                <a:cs typeface="Urbanist Medium" panose="020B0A04040200000203" pitchFamily="34" charset="77"/>
              </a:rPr>
              <a:t> </a:t>
            </a:r>
            <a:r>
              <a:rPr lang="en-GB" sz="3550" b="0" i="0" dirty="0" err="1">
                <a:solidFill>
                  <a:schemeClr val="bg1"/>
                </a:solidFill>
                <a:effectLst/>
                <a:latin typeface="Urbanist Medium" panose="020B0A04040200000203" pitchFamily="34" charset="77"/>
                <a:ea typeface="Urbanist Medium" panose="020B0A04040200000203" pitchFamily="34" charset="77"/>
                <a:cs typeface="Urbanist Medium" panose="020B0A04040200000203" pitchFamily="34" charset="77"/>
              </a:rPr>
              <a:t>bestimmter</a:t>
            </a:r>
            <a:r>
              <a:rPr lang="en-GB" sz="3550" b="0" i="0" dirty="0">
                <a:solidFill>
                  <a:schemeClr val="bg1"/>
                </a:solidFill>
                <a:effectLst/>
                <a:latin typeface="Urbanist Medium" panose="020B0A04040200000203" pitchFamily="34" charset="77"/>
                <a:ea typeface="Urbanist Medium" panose="020B0A04040200000203" pitchFamily="34" charset="77"/>
                <a:cs typeface="Urbanist Medium" panose="020B0A04040200000203" pitchFamily="34" charset="77"/>
              </a:rPr>
              <a:t> </a:t>
            </a:r>
            <a:r>
              <a:rPr lang="en-GB" sz="3550" b="0" i="0" dirty="0" err="1">
                <a:solidFill>
                  <a:schemeClr val="bg1"/>
                </a:solidFill>
                <a:effectLst/>
                <a:latin typeface="Urbanist Medium" panose="020B0A04040200000203" pitchFamily="34" charset="77"/>
                <a:ea typeface="Urbanist Medium" panose="020B0A04040200000203" pitchFamily="34" charset="77"/>
                <a:cs typeface="Urbanist Medium" panose="020B0A04040200000203" pitchFamily="34" charset="77"/>
              </a:rPr>
              <a:t>geografischer</a:t>
            </a:r>
            <a:r>
              <a:rPr lang="en-GB" sz="3550" b="0" i="0" dirty="0">
                <a:solidFill>
                  <a:schemeClr val="bg1"/>
                </a:solidFill>
                <a:effectLst/>
                <a:latin typeface="Urbanist Medium" panose="020B0A04040200000203" pitchFamily="34" charset="77"/>
                <a:ea typeface="Urbanist Medium" panose="020B0A04040200000203" pitchFamily="34" charset="77"/>
                <a:cs typeface="Urbanist Medium" panose="020B0A04040200000203" pitchFamily="34" charset="77"/>
              </a:rPr>
              <a:t> </a:t>
            </a:r>
            <a:r>
              <a:rPr lang="en-GB" sz="3550" b="0" i="0" dirty="0" err="1">
                <a:solidFill>
                  <a:schemeClr val="bg1"/>
                </a:solidFill>
                <a:effectLst/>
                <a:latin typeface="Urbanist Medium" panose="020B0A04040200000203" pitchFamily="34" charset="77"/>
                <a:ea typeface="Urbanist Medium" panose="020B0A04040200000203" pitchFamily="34" charset="77"/>
                <a:cs typeface="Urbanist Medium" panose="020B0A04040200000203" pitchFamily="34" charset="77"/>
              </a:rPr>
              <a:t>Daten</a:t>
            </a:r>
            <a:r>
              <a:rPr lang="en-GB" sz="3550" b="0" i="0" dirty="0">
                <a:solidFill>
                  <a:schemeClr val="bg1"/>
                </a:solidFill>
                <a:effectLst/>
                <a:latin typeface="Urbanist Medium" panose="020B0A04040200000203" pitchFamily="34" charset="77"/>
                <a:ea typeface="Urbanist Medium" panose="020B0A04040200000203" pitchFamily="34" charset="77"/>
                <a:cs typeface="Urbanist Medium" panose="020B0A04040200000203" pitchFamily="34" charset="77"/>
              </a:rPr>
              <a:t> </a:t>
            </a:r>
            <a:r>
              <a:rPr lang="en-GB" sz="3550" b="0" i="0" dirty="0" err="1">
                <a:solidFill>
                  <a:schemeClr val="bg1"/>
                </a:solidFill>
                <a:effectLst/>
                <a:latin typeface="Urbanist Medium" panose="020B0A04040200000203" pitchFamily="34" charset="77"/>
                <a:ea typeface="Urbanist Medium" panose="020B0A04040200000203" pitchFamily="34" charset="77"/>
                <a:cs typeface="Urbanist Medium" panose="020B0A04040200000203" pitchFamily="34" charset="77"/>
              </a:rPr>
              <a:t>oder</a:t>
            </a:r>
            <a:r>
              <a:rPr lang="en-GB" sz="3550" b="0" i="0" dirty="0">
                <a:solidFill>
                  <a:schemeClr val="bg1"/>
                </a:solidFill>
                <a:effectLst/>
                <a:latin typeface="Urbanist Medium" panose="020B0A04040200000203" pitchFamily="34" charset="77"/>
                <a:ea typeface="Urbanist Medium" panose="020B0A04040200000203" pitchFamily="34" charset="77"/>
                <a:cs typeface="Urbanist Medium" panose="020B0A04040200000203" pitchFamily="34" charset="77"/>
              </a:rPr>
              <a:t> </a:t>
            </a:r>
            <a:r>
              <a:rPr lang="en-GB" sz="3550" b="0" i="0" dirty="0" err="1">
                <a:solidFill>
                  <a:schemeClr val="bg1"/>
                </a:solidFill>
                <a:effectLst/>
                <a:latin typeface="Urbanist Medium" panose="020B0A04040200000203" pitchFamily="34" charset="77"/>
                <a:ea typeface="Urbanist Medium" panose="020B0A04040200000203" pitchFamily="34" charset="77"/>
                <a:cs typeface="Urbanist Medium" panose="020B0A04040200000203" pitchFamily="34" charset="77"/>
              </a:rPr>
              <a:t>Objekte</a:t>
            </a:r>
            <a:r>
              <a:rPr lang="en-GB" sz="3550" b="0" i="0" dirty="0">
                <a:solidFill>
                  <a:schemeClr val="bg1"/>
                </a:solidFill>
                <a:effectLst/>
                <a:latin typeface="Urbanist Medium" panose="020B0A04040200000203" pitchFamily="34" charset="77"/>
                <a:ea typeface="Urbanist Medium" panose="020B0A04040200000203" pitchFamily="34" charset="77"/>
                <a:cs typeface="Urbanist Medium" panose="020B0A04040200000203" pitchFamily="34" charset="77"/>
              </a:rPr>
              <a:t> </a:t>
            </a:r>
            <a:r>
              <a:rPr lang="en-GB" sz="3550" b="0" i="0" dirty="0" err="1">
                <a:solidFill>
                  <a:schemeClr val="bg1"/>
                </a:solidFill>
                <a:effectLst/>
                <a:latin typeface="Urbanist Medium" panose="020B0A04040200000203" pitchFamily="34" charset="77"/>
                <a:ea typeface="Urbanist Medium" panose="020B0A04040200000203" pitchFamily="34" charset="77"/>
                <a:cs typeface="Urbanist Medium" panose="020B0A04040200000203" pitchFamily="34" charset="77"/>
              </a:rPr>
              <a:t>innerhalb</a:t>
            </a:r>
            <a:r>
              <a:rPr lang="en-GB" sz="3550" b="0" i="0" dirty="0">
                <a:solidFill>
                  <a:schemeClr val="bg1"/>
                </a:solidFill>
                <a:effectLst/>
                <a:latin typeface="Urbanist Medium" panose="020B0A04040200000203" pitchFamily="34" charset="77"/>
                <a:ea typeface="Urbanist Medium" panose="020B0A04040200000203" pitchFamily="34" charset="77"/>
                <a:cs typeface="Urbanist Medium" panose="020B0A04040200000203" pitchFamily="34" charset="77"/>
              </a:rPr>
              <a:t> </a:t>
            </a:r>
            <a:r>
              <a:rPr lang="en-GB" sz="3550" b="0" i="0" dirty="0" err="1">
                <a:solidFill>
                  <a:schemeClr val="bg1"/>
                </a:solidFill>
                <a:effectLst/>
                <a:latin typeface="Urbanist Medium" panose="020B0A04040200000203" pitchFamily="34" charset="77"/>
                <a:ea typeface="Urbanist Medium" panose="020B0A04040200000203" pitchFamily="34" charset="77"/>
                <a:cs typeface="Urbanist Medium" panose="020B0A04040200000203" pitchFamily="34" charset="77"/>
              </a:rPr>
              <a:t>eines</a:t>
            </a:r>
            <a:r>
              <a:rPr lang="en-GB" sz="3550" b="0" i="0" dirty="0">
                <a:solidFill>
                  <a:schemeClr val="bg1"/>
                </a:solidFill>
                <a:effectLst/>
                <a:latin typeface="Urbanist Medium" panose="020B0A04040200000203" pitchFamily="34" charset="77"/>
                <a:ea typeface="Urbanist Medium" panose="020B0A04040200000203" pitchFamily="34" charset="77"/>
                <a:cs typeface="Urbanist Medium" panose="020B0A04040200000203" pitchFamily="34" charset="77"/>
              </a:rPr>
              <a:t> </a:t>
            </a:r>
            <a:r>
              <a:rPr lang="en-GB" sz="3550" b="0" i="0" dirty="0" err="1">
                <a:solidFill>
                  <a:schemeClr val="bg1"/>
                </a:solidFill>
                <a:effectLst/>
                <a:latin typeface="Urbanist Medium" panose="020B0A04040200000203" pitchFamily="34" charset="77"/>
                <a:ea typeface="Urbanist Medium" panose="020B0A04040200000203" pitchFamily="34" charset="77"/>
                <a:cs typeface="Urbanist Medium" panose="020B0A04040200000203" pitchFamily="34" charset="77"/>
              </a:rPr>
              <a:t>Datensatzes</a:t>
            </a:r>
            <a:r>
              <a:rPr lang="en-GB" sz="3550" b="0" i="0" dirty="0">
                <a:solidFill>
                  <a:schemeClr val="bg1"/>
                </a:solidFill>
                <a:effectLst/>
                <a:latin typeface="Urbanist Medium" panose="020B0A04040200000203" pitchFamily="34" charset="77"/>
                <a:ea typeface="Urbanist Medium" panose="020B0A04040200000203" pitchFamily="34" charset="77"/>
                <a:cs typeface="Urbanist Medium" panose="020B0A04040200000203" pitchFamily="34" charset="77"/>
              </a:rPr>
              <a:t>. Dies </a:t>
            </a:r>
            <a:r>
              <a:rPr lang="en-GB" sz="3550" b="0" i="0" dirty="0" err="1">
                <a:solidFill>
                  <a:schemeClr val="bg1"/>
                </a:solidFill>
                <a:effectLst/>
                <a:latin typeface="Urbanist Medium" panose="020B0A04040200000203" pitchFamily="34" charset="77"/>
                <a:ea typeface="Urbanist Medium" panose="020B0A04040200000203" pitchFamily="34" charset="77"/>
                <a:cs typeface="Urbanist Medium" panose="020B0A04040200000203" pitchFamily="34" charset="77"/>
              </a:rPr>
              <a:t>ermöglicht</a:t>
            </a:r>
            <a:r>
              <a:rPr lang="en-GB" sz="3550" b="0" i="0" dirty="0">
                <a:solidFill>
                  <a:schemeClr val="bg1"/>
                </a:solidFill>
                <a:effectLst/>
                <a:latin typeface="Urbanist Medium" panose="020B0A04040200000203" pitchFamily="34" charset="77"/>
                <a:ea typeface="Urbanist Medium" panose="020B0A04040200000203" pitchFamily="34" charset="77"/>
                <a:cs typeface="Urbanist Medium" panose="020B0A04040200000203" pitchFamily="34" charset="77"/>
              </a:rPr>
              <a:t> es </a:t>
            </a:r>
            <a:r>
              <a:rPr lang="en-GB" sz="3550" b="0" i="0" dirty="0" err="1">
                <a:solidFill>
                  <a:schemeClr val="bg1"/>
                </a:solidFill>
                <a:effectLst/>
                <a:latin typeface="Urbanist Medium" panose="020B0A04040200000203" pitchFamily="34" charset="77"/>
                <a:ea typeface="Urbanist Medium" panose="020B0A04040200000203" pitchFamily="34" charset="77"/>
                <a:cs typeface="Urbanist Medium" panose="020B0A04040200000203" pitchFamily="34" charset="77"/>
              </a:rPr>
              <a:t>Benutzern</a:t>
            </a:r>
            <a:r>
              <a:rPr lang="en-GB" sz="3550" b="0" i="0" dirty="0">
                <a:solidFill>
                  <a:schemeClr val="bg1"/>
                </a:solidFill>
                <a:effectLst/>
                <a:latin typeface="Urbanist Medium" panose="020B0A04040200000203" pitchFamily="34" charset="77"/>
                <a:ea typeface="Urbanist Medium" panose="020B0A04040200000203" pitchFamily="34" charset="77"/>
                <a:cs typeface="Urbanist Medium" panose="020B0A04040200000203" pitchFamily="34" charset="77"/>
              </a:rPr>
              <a:t>, </a:t>
            </a:r>
            <a:r>
              <a:rPr lang="en-GB" sz="3550" b="0" i="0" dirty="0" err="1">
                <a:solidFill>
                  <a:schemeClr val="bg1"/>
                </a:solidFill>
                <a:effectLst/>
                <a:latin typeface="Urbanist Medium" panose="020B0A04040200000203" pitchFamily="34" charset="77"/>
                <a:ea typeface="Urbanist Medium" panose="020B0A04040200000203" pitchFamily="34" charset="77"/>
                <a:cs typeface="Urbanist Medium" panose="020B0A04040200000203" pitchFamily="34" charset="77"/>
              </a:rPr>
              <a:t>geografische</a:t>
            </a:r>
            <a:r>
              <a:rPr lang="en-GB" sz="3550" b="0" i="0" dirty="0">
                <a:solidFill>
                  <a:schemeClr val="bg1"/>
                </a:solidFill>
                <a:effectLst/>
                <a:latin typeface="Urbanist Medium" panose="020B0A04040200000203" pitchFamily="34" charset="77"/>
                <a:ea typeface="Urbanist Medium" panose="020B0A04040200000203" pitchFamily="34" charset="77"/>
                <a:cs typeface="Urbanist Medium" panose="020B0A04040200000203" pitchFamily="34" charset="77"/>
              </a:rPr>
              <a:t> </a:t>
            </a:r>
            <a:r>
              <a:rPr lang="en-GB" sz="3550" b="0" i="0" dirty="0" err="1">
                <a:solidFill>
                  <a:schemeClr val="bg1"/>
                </a:solidFill>
                <a:effectLst/>
                <a:latin typeface="Urbanist Medium" panose="020B0A04040200000203" pitchFamily="34" charset="77"/>
                <a:ea typeface="Urbanist Medium" panose="020B0A04040200000203" pitchFamily="34" charset="77"/>
                <a:cs typeface="Urbanist Medium" panose="020B0A04040200000203" pitchFamily="34" charset="77"/>
              </a:rPr>
              <a:t>Daten</a:t>
            </a:r>
            <a:r>
              <a:rPr lang="en-GB" sz="3550" b="0" i="0" dirty="0">
                <a:solidFill>
                  <a:schemeClr val="bg1"/>
                </a:solidFill>
                <a:effectLst/>
                <a:latin typeface="Urbanist Medium" panose="020B0A04040200000203" pitchFamily="34" charset="77"/>
                <a:ea typeface="Urbanist Medium" panose="020B0A04040200000203" pitchFamily="34" charset="77"/>
                <a:cs typeface="Urbanist Medium" panose="020B0A04040200000203" pitchFamily="34" charset="77"/>
              </a:rPr>
              <a:t> </a:t>
            </a:r>
            <a:r>
              <a:rPr lang="en-GB" sz="3550" b="0" i="0" dirty="0" err="1">
                <a:solidFill>
                  <a:schemeClr val="bg1"/>
                </a:solidFill>
                <a:effectLst/>
                <a:latin typeface="Urbanist Medium" panose="020B0A04040200000203" pitchFamily="34" charset="77"/>
                <a:ea typeface="Urbanist Medium" panose="020B0A04040200000203" pitchFamily="34" charset="77"/>
                <a:cs typeface="Urbanist Medium" panose="020B0A04040200000203" pitchFamily="34" charset="77"/>
              </a:rPr>
              <a:t>zu</a:t>
            </a:r>
            <a:r>
              <a:rPr lang="en-GB" sz="3550" b="0" i="0" dirty="0">
                <a:solidFill>
                  <a:schemeClr val="bg1"/>
                </a:solidFill>
                <a:effectLst/>
                <a:latin typeface="Urbanist Medium" panose="020B0A04040200000203" pitchFamily="34" charset="77"/>
                <a:ea typeface="Urbanist Medium" panose="020B0A04040200000203" pitchFamily="34" charset="77"/>
                <a:cs typeface="Urbanist Medium" panose="020B0A04040200000203" pitchFamily="34" charset="77"/>
              </a:rPr>
              <a:t> </a:t>
            </a:r>
            <a:r>
              <a:rPr lang="en-GB" sz="3550" b="0" i="0" dirty="0" err="1">
                <a:solidFill>
                  <a:schemeClr val="bg1"/>
                </a:solidFill>
                <a:effectLst/>
                <a:latin typeface="Urbanist Medium" panose="020B0A04040200000203" pitchFamily="34" charset="77"/>
                <a:ea typeface="Urbanist Medium" panose="020B0A04040200000203" pitchFamily="34" charset="77"/>
                <a:cs typeface="Urbanist Medium" panose="020B0A04040200000203" pitchFamily="34" charset="77"/>
              </a:rPr>
              <a:t>isolieren</a:t>
            </a:r>
            <a:r>
              <a:rPr lang="en-GB" sz="3550" b="0" i="0" dirty="0">
                <a:solidFill>
                  <a:schemeClr val="bg1"/>
                </a:solidFill>
                <a:effectLst/>
                <a:latin typeface="Urbanist Medium" panose="020B0A04040200000203" pitchFamily="34" charset="77"/>
                <a:ea typeface="Urbanist Medium" panose="020B0A04040200000203" pitchFamily="34" charset="77"/>
                <a:cs typeface="Urbanist Medium" panose="020B0A04040200000203" pitchFamily="34" charset="77"/>
              </a:rPr>
              <a:t> und auf </a:t>
            </a:r>
            <a:r>
              <a:rPr lang="en-GB" sz="3550" b="0" i="0" dirty="0" err="1">
                <a:solidFill>
                  <a:schemeClr val="bg1"/>
                </a:solidFill>
                <a:effectLst/>
                <a:latin typeface="Urbanist Medium" panose="020B0A04040200000203" pitchFamily="34" charset="77"/>
                <a:ea typeface="Urbanist Medium" panose="020B0A04040200000203" pitchFamily="34" charset="77"/>
                <a:cs typeface="Urbanist Medium" panose="020B0A04040200000203" pitchFamily="34" charset="77"/>
              </a:rPr>
              <a:t>spezifische</a:t>
            </a:r>
            <a:r>
              <a:rPr lang="en-GB" sz="3550" b="0" i="0" dirty="0">
                <a:solidFill>
                  <a:schemeClr val="bg1"/>
                </a:solidFill>
                <a:effectLst/>
                <a:latin typeface="Urbanist Medium" panose="020B0A04040200000203" pitchFamily="34" charset="77"/>
                <a:ea typeface="Urbanist Medium" panose="020B0A04040200000203" pitchFamily="34" charset="77"/>
                <a:cs typeface="Urbanist Medium" panose="020B0A04040200000203" pitchFamily="34" charset="77"/>
              </a:rPr>
              <a:t> </a:t>
            </a:r>
            <a:r>
              <a:rPr lang="en-GB" sz="3550" b="0" i="0" dirty="0" err="1">
                <a:solidFill>
                  <a:schemeClr val="bg1"/>
                </a:solidFill>
                <a:effectLst/>
                <a:latin typeface="Urbanist Medium" panose="020B0A04040200000203" pitchFamily="34" charset="77"/>
                <a:ea typeface="Urbanist Medium" panose="020B0A04040200000203" pitchFamily="34" charset="77"/>
                <a:cs typeface="Urbanist Medium" panose="020B0A04040200000203" pitchFamily="34" charset="77"/>
              </a:rPr>
              <a:t>Aspekte</a:t>
            </a:r>
            <a:r>
              <a:rPr lang="en-GB" sz="3550" b="0" i="0" dirty="0">
                <a:solidFill>
                  <a:schemeClr val="bg1"/>
                </a:solidFill>
                <a:effectLst/>
                <a:latin typeface="Urbanist Medium" panose="020B0A04040200000203" pitchFamily="34" charset="77"/>
                <a:ea typeface="Urbanist Medium" panose="020B0A04040200000203" pitchFamily="34" charset="77"/>
                <a:cs typeface="Urbanist Medium" panose="020B0A04040200000203" pitchFamily="34" charset="77"/>
              </a:rPr>
              <a:t> </a:t>
            </a:r>
            <a:r>
              <a:rPr lang="en-GB" sz="3550" b="0" i="0" dirty="0" err="1">
                <a:solidFill>
                  <a:schemeClr val="bg1"/>
                </a:solidFill>
                <a:effectLst/>
                <a:latin typeface="Urbanist Medium" panose="020B0A04040200000203" pitchFamily="34" charset="77"/>
                <a:ea typeface="Urbanist Medium" panose="020B0A04040200000203" pitchFamily="34" charset="77"/>
                <a:cs typeface="Urbanist Medium" panose="020B0A04040200000203" pitchFamily="34" charset="77"/>
              </a:rPr>
              <a:t>ihrer</a:t>
            </a:r>
            <a:r>
              <a:rPr lang="en-GB" sz="3550" b="0" i="0" dirty="0">
                <a:solidFill>
                  <a:schemeClr val="bg1"/>
                </a:solidFill>
                <a:effectLst/>
                <a:latin typeface="Urbanist Medium" panose="020B0A04040200000203" pitchFamily="34" charset="77"/>
                <a:ea typeface="Urbanist Medium" panose="020B0A04040200000203" pitchFamily="34" charset="77"/>
                <a:cs typeface="Urbanist Medium" panose="020B0A04040200000203" pitchFamily="34" charset="77"/>
              </a:rPr>
              <a:t> Analyse </a:t>
            </a:r>
            <a:r>
              <a:rPr lang="en-GB" sz="3550" b="0" i="0" dirty="0" err="1">
                <a:solidFill>
                  <a:schemeClr val="bg1"/>
                </a:solidFill>
                <a:effectLst/>
                <a:latin typeface="Urbanist Medium" panose="020B0A04040200000203" pitchFamily="34" charset="77"/>
                <a:ea typeface="Urbanist Medium" panose="020B0A04040200000203" pitchFamily="34" charset="77"/>
                <a:cs typeface="Urbanist Medium" panose="020B0A04040200000203" pitchFamily="34" charset="77"/>
              </a:rPr>
              <a:t>zu</a:t>
            </a:r>
            <a:r>
              <a:rPr lang="en-GB" sz="3550" b="0" i="0" dirty="0">
                <a:solidFill>
                  <a:schemeClr val="bg1"/>
                </a:solidFill>
                <a:effectLst/>
                <a:latin typeface="Urbanist Medium" panose="020B0A04040200000203" pitchFamily="34" charset="77"/>
                <a:ea typeface="Urbanist Medium" panose="020B0A04040200000203" pitchFamily="34" charset="77"/>
                <a:cs typeface="Urbanist Medium" panose="020B0A04040200000203" pitchFamily="34" charset="77"/>
              </a:rPr>
              <a:t> </a:t>
            </a:r>
            <a:r>
              <a:rPr lang="en-GB" sz="3550" b="0" i="0" dirty="0" err="1">
                <a:solidFill>
                  <a:schemeClr val="bg1"/>
                </a:solidFill>
                <a:effectLst/>
                <a:latin typeface="Urbanist Medium" panose="020B0A04040200000203" pitchFamily="34" charset="77"/>
                <a:ea typeface="Urbanist Medium" panose="020B0A04040200000203" pitchFamily="34" charset="77"/>
                <a:cs typeface="Urbanist Medium" panose="020B0A04040200000203" pitchFamily="34" charset="77"/>
              </a:rPr>
              <a:t>konzentrieren</a:t>
            </a:r>
            <a:r>
              <a:rPr lang="en-GB" sz="3550" b="0" i="0" dirty="0">
                <a:solidFill>
                  <a:schemeClr val="bg1"/>
                </a:solidFill>
                <a:effectLst/>
                <a:latin typeface="Urbanist Medium" panose="020B0A04040200000203" pitchFamily="34" charset="77"/>
                <a:ea typeface="Urbanist Medium" panose="020B0A04040200000203" pitchFamily="34" charset="77"/>
                <a:cs typeface="Urbanist Medium" panose="020B0A04040200000203" pitchFamily="34" charset="77"/>
              </a:rPr>
              <a:t>. </a:t>
            </a:r>
            <a:endParaRPr lang="en-US" sz="3550" i="0" u="none" strike="noStrike" cap="none" dirty="0">
              <a:solidFill>
                <a:schemeClr val="bg1"/>
              </a:solidFill>
              <a:latin typeface="Urbanist Medium" panose="020B0A04040200000203" pitchFamily="34" charset="77"/>
              <a:ea typeface="Urbanist Medium" panose="020B0A04040200000203" pitchFamily="34" charset="77"/>
              <a:cs typeface="Urbanist Medium" panose="020B0A04040200000203" pitchFamily="34" charset="77"/>
              <a:sym typeface="Urbanist"/>
            </a:endParaRPr>
          </a:p>
        </p:txBody>
      </p:sp>
    </p:spTree>
    <p:extLst>
      <p:ext uri="{BB962C8B-B14F-4D97-AF65-F5344CB8AC3E}">
        <p14:creationId xmlns:p14="http://schemas.microsoft.com/office/powerpoint/2010/main" val="2009188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71" name="Google Shape;71;p5"/>
          <p:cNvSpPr/>
          <p:nvPr/>
        </p:nvSpPr>
        <p:spPr>
          <a:xfrm>
            <a:off x="1400175" y="3094074"/>
            <a:ext cx="11852529" cy="5926101"/>
          </a:xfrm>
          <a:prstGeom prst="rect">
            <a:avLst/>
          </a:prstGeom>
          <a:noFill/>
          <a:ln>
            <a:noFill/>
          </a:ln>
        </p:spPr>
        <p:txBody>
          <a:bodyPr spcFirstLastPara="1" wrap="square" lIns="0" tIns="0" rIns="0" bIns="0" anchor="t" anchorCtr="0">
            <a:noAutofit/>
          </a:bodyPr>
          <a:lstStyle/>
          <a:p>
            <a:pPr algn="just">
              <a:lnSpc>
                <a:spcPct val="115625"/>
              </a:lnSpc>
              <a:buClr>
                <a:srgbClr val="1E1E1E"/>
              </a:buClr>
              <a:buSzPts val="2400"/>
            </a:pPr>
            <a:r>
              <a:rPr lang="en-US" sz="2300" b="1" i="0" u="none" strike="noStrike" cap="none" dirty="0" err="1">
                <a:solidFill>
                  <a:schemeClr val="tx1"/>
                </a:solidFill>
                <a:latin typeface="Urbanist Medium"/>
                <a:ea typeface="Urbanist Medium"/>
                <a:cs typeface="Urbanist Medium"/>
                <a:sym typeface="Urbanist Medium"/>
              </a:rPr>
              <a:t>Manuelle</a:t>
            </a:r>
            <a:r>
              <a:rPr lang="en-US" sz="2300" b="1" i="0" u="none" strike="noStrike" cap="none" dirty="0">
                <a:solidFill>
                  <a:schemeClr val="tx1"/>
                </a:solidFill>
                <a:latin typeface="Urbanist Medium"/>
                <a:ea typeface="Urbanist Medium"/>
                <a:cs typeface="Urbanist Medium"/>
                <a:sym typeface="Urbanist Medium"/>
              </a:rPr>
              <a:t> </a:t>
            </a:r>
            <a:r>
              <a:rPr lang="en-US" sz="2300" b="1" i="0" u="none" strike="noStrike" cap="none" dirty="0" err="1">
                <a:solidFill>
                  <a:schemeClr val="tx1"/>
                </a:solidFill>
                <a:latin typeface="Urbanist Medium"/>
                <a:ea typeface="Urbanist Medium"/>
                <a:cs typeface="Urbanist Medium"/>
                <a:sym typeface="Urbanist Medium"/>
              </a:rPr>
              <a:t>Selektion</a:t>
            </a:r>
            <a:r>
              <a:rPr lang="en-US" sz="2300" b="1" i="0" u="none" strike="noStrike" cap="none" dirty="0">
                <a:solidFill>
                  <a:schemeClr val="tx1"/>
                </a:solidFill>
                <a:latin typeface="Urbanist Medium"/>
                <a:ea typeface="Urbanist Medium"/>
                <a:cs typeface="Urbanist Medium"/>
                <a:sym typeface="Urbanist Medium"/>
              </a:rPr>
              <a:t>: </a:t>
            </a:r>
          </a:p>
          <a:p>
            <a:pPr algn="just">
              <a:lnSpc>
                <a:spcPct val="115625"/>
              </a:lnSpc>
              <a:buClr>
                <a:srgbClr val="1E1E1E"/>
              </a:buClr>
              <a:buSzPts val="2400"/>
            </a:pPr>
            <a:r>
              <a:rPr lang="en-US" sz="2300" i="0" u="none" strike="noStrike" cap="none" dirty="0" err="1">
                <a:solidFill>
                  <a:schemeClr val="tx1"/>
                </a:solidFill>
                <a:latin typeface="Urbanist Medium"/>
                <a:ea typeface="Urbanist Medium"/>
                <a:cs typeface="Urbanist Medium"/>
                <a:sym typeface="Urbanist Medium"/>
              </a:rPr>
              <a:t>Auswahl</a:t>
            </a:r>
            <a:r>
              <a:rPr lang="en-US" sz="2300" i="0" u="none" strike="noStrike" cap="none" dirty="0">
                <a:solidFill>
                  <a:schemeClr val="tx1"/>
                </a:solidFill>
                <a:latin typeface="Urbanist Medium"/>
                <a:ea typeface="Urbanist Medium"/>
                <a:cs typeface="Urbanist Medium"/>
                <a:sym typeface="Urbanist Medium"/>
              </a:rPr>
              <a:t> </a:t>
            </a:r>
            <a:r>
              <a:rPr lang="en-US" sz="2300" i="0" u="none" strike="noStrike" cap="none" dirty="0" err="1">
                <a:solidFill>
                  <a:schemeClr val="tx1"/>
                </a:solidFill>
                <a:latin typeface="Urbanist Medium"/>
                <a:ea typeface="Urbanist Medium"/>
                <a:cs typeface="Urbanist Medium"/>
                <a:sym typeface="Urbanist Medium"/>
              </a:rPr>
              <a:t>einzelner</a:t>
            </a:r>
            <a:r>
              <a:rPr lang="en-US" sz="2300" i="0" u="none" strike="noStrike" cap="none" dirty="0">
                <a:solidFill>
                  <a:schemeClr val="tx1"/>
                </a:solidFill>
                <a:latin typeface="Urbanist Medium"/>
                <a:ea typeface="Urbanist Medium"/>
                <a:cs typeface="Urbanist Medium"/>
                <a:sym typeface="Urbanist Medium"/>
              </a:rPr>
              <a:t> </a:t>
            </a:r>
            <a:r>
              <a:rPr lang="en-US" sz="2300" dirty="0">
                <a:solidFill>
                  <a:schemeClr val="tx1"/>
                </a:solidFill>
                <a:latin typeface="Urbanist Medium"/>
                <a:ea typeface="Urbanist Medium"/>
                <a:cs typeface="Urbanist Medium"/>
                <a:sym typeface="Urbanist Medium"/>
              </a:rPr>
              <a:t>Features </a:t>
            </a:r>
            <a:r>
              <a:rPr lang="en-US" sz="2300" dirty="0" err="1">
                <a:solidFill>
                  <a:schemeClr val="tx1"/>
                </a:solidFill>
                <a:latin typeface="Urbanist Medium"/>
                <a:ea typeface="Urbanist Medium"/>
                <a:cs typeface="Urbanist Medium"/>
                <a:sym typeface="Urbanist Medium"/>
              </a:rPr>
              <a:t>durch</a:t>
            </a:r>
            <a:r>
              <a:rPr lang="en-US" sz="2300" dirty="0">
                <a:solidFill>
                  <a:schemeClr val="tx1"/>
                </a:solidFill>
                <a:latin typeface="Urbanist Medium"/>
                <a:ea typeface="Urbanist Medium"/>
                <a:cs typeface="Urbanist Medium"/>
                <a:sym typeface="Urbanist Medium"/>
              </a:rPr>
              <a:t> </a:t>
            </a:r>
            <a:r>
              <a:rPr lang="en-US" sz="2300" dirty="0" err="1">
                <a:solidFill>
                  <a:schemeClr val="tx1"/>
                </a:solidFill>
                <a:latin typeface="Urbanist Medium"/>
                <a:ea typeface="Urbanist Medium"/>
                <a:cs typeface="Urbanist Medium"/>
                <a:sym typeface="Urbanist Medium"/>
              </a:rPr>
              <a:t>einen</a:t>
            </a:r>
            <a:r>
              <a:rPr lang="en-US" sz="2300" dirty="0">
                <a:solidFill>
                  <a:schemeClr val="tx1"/>
                </a:solidFill>
                <a:latin typeface="Urbanist Medium"/>
                <a:ea typeface="Urbanist Medium"/>
                <a:cs typeface="Urbanist Medium"/>
                <a:sym typeface="Urbanist Medium"/>
              </a:rPr>
              <a:t> Klick </a:t>
            </a:r>
            <a:r>
              <a:rPr lang="en-US" sz="2300" dirty="0" err="1">
                <a:solidFill>
                  <a:schemeClr val="tx1"/>
                </a:solidFill>
                <a:latin typeface="Urbanist Medium"/>
                <a:ea typeface="Urbanist Medium"/>
                <a:cs typeface="Urbanist Medium"/>
                <a:sym typeface="Urbanist Medium"/>
              </a:rPr>
              <a:t>direkt</a:t>
            </a:r>
            <a:r>
              <a:rPr lang="en-US" sz="2300" dirty="0">
                <a:solidFill>
                  <a:schemeClr val="tx1"/>
                </a:solidFill>
                <a:latin typeface="Urbanist Medium"/>
                <a:ea typeface="Urbanist Medium"/>
                <a:cs typeface="Urbanist Medium"/>
                <a:sym typeface="Urbanist Medium"/>
              </a:rPr>
              <a:t> in der Karte </a:t>
            </a:r>
            <a:r>
              <a:rPr lang="en-US" sz="2300" dirty="0" err="1">
                <a:solidFill>
                  <a:schemeClr val="tx1"/>
                </a:solidFill>
                <a:latin typeface="Urbanist Medium"/>
                <a:ea typeface="Urbanist Medium"/>
                <a:cs typeface="Urbanist Medium"/>
                <a:sym typeface="Urbanist Medium"/>
              </a:rPr>
              <a:t>oder</a:t>
            </a:r>
            <a:r>
              <a:rPr lang="en-US" sz="2300" dirty="0">
                <a:solidFill>
                  <a:schemeClr val="tx1"/>
                </a:solidFill>
                <a:latin typeface="Urbanist Medium"/>
                <a:ea typeface="Urbanist Medium"/>
                <a:cs typeface="Urbanist Medium"/>
                <a:sym typeface="Urbanist Medium"/>
              </a:rPr>
              <a:t> in der </a:t>
            </a:r>
            <a:r>
              <a:rPr lang="en-US" sz="2300" dirty="0" err="1">
                <a:solidFill>
                  <a:schemeClr val="tx1"/>
                </a:solidFill>
                <a:latin typeface="Urbanist Medium"/>
                <a:ea typeface="Urbanist Medium"/>
                <a:cs typeface="Urbanist Medium"/>
                <a:sym typeface="Urbanist Medium"/>
              </a:rPr>
              <a:t>Attributtabelle</a:t>
            </a:r>
            <a:r>
              <a:rPr lang="en-US" sz="2300" dirty="0">
                <a:solidFill>
                  <a:schemeClr val="tx1"/>
                </a:solidFill>
                <a:latin typeface="Urbanist Medium"/>
                <a:ea typeface="Urbanist Medium"/>
                <a:cs typeface="Urbanist Medium"/>
                <a:sym typeface="Urbanist Medium"/>
              </a:rPr>
              <a:t>.</a:t>
            </a:r>
          </a:p>
          <a:p>
            <a:pPr algn="just">
              <a:lnSpc>
                <a:spcPct val="115625"/>
              </a:lnSpc>
              <a:buClr>
                <a:srgbClr val="1E1E1E"/>
              </a:buClr>
              <a:buSzPts val="2400"/>
            </a:pPr>
            <a:endParaRPr lang="en-US" sz="2300" dirty="0">
              <a:solidFill>
                <a:schemeClr val="tx1"/>
              </a:solidFill>
              <a:latin typeface="Urbanist Medium"/>
              <a:ea typeface="Urbanist Medium"/>
              <a:cs typeface="Urbanist Medium"/>
              <a:sym typeface="Urbanist Medium"/>
            </a:endParaRPr>
          </a:p>
          <a:p>
            <a:pPr algn="just">
              <a:lnSpc>
                <a:spcPct val="115625"/>
              </a:lnSpc>
              <a:buClr>
                <a:srgbClr val="1E1E1E"/>
              </a:buClr>
              <a:buSzPts val="2400"/>
            </a:pPr>
            <a:r>
              <a:rPr lang="en-US" sz="2300" b="1" i="0" u="none" strike="noStrike" cap="none" dirty="0" err="1">
                <a:solidFill>
                  <a:schemeClr val="tx1"/>
                </a:solidFill>
                <a:latin typeface="Urbanist Medium"/>
                <a:ea typeface="Urbanist Medium"/>
                <a:cs typeface="Urbanist Medium"/>
                <a:sym typeface="Urbanist Medium"/>
              </a:rPr>
              <a:t>Selektion</a:t>
            </a:r>
            <a:r>
              <a:rPr lang="en-US" sz="2300" b="1" i="0" u="none" strike="noStrike" cap="none" dirty="0">
                <a:solidFill>
                  <a:schemeClr val="tx1"/>
                </a:solidFill>
                <a:latin typeface="Urbanist Medium"/>
                <a:ea typeface="Urbanist Medium"/>
                <a:cs typeface="Urbanist Medium"/>
                <a:sym typeface="Urbanist Medium"/>
              </a:rPr>
              <a:t> </a:t>
            </a:r>
            <a:r>
              <a:rPr lang="en-US" sz="2300" b="1" i="0" u="none" strike="noStrike" cap="none" dirty="0" err="1">
                <a:solidFill>
                  <a:schemeClr val="tx1"/>
                </a:solidFill>
                <a:latin typeface="Urbanist Medium"/>
                <a:ea typeface="Urbanist Medium"/>
                <a:cs typeface="Urbanist Medium"/>
                <a:sym typeface="Urbanist Medium"/>
              </a:rPr>
              <a:t>nach</a:t>
            </a:r>
            <a:r>
              <a:rPr lang="en-US" sz="2300" b="1" i="0" u="none" strike="noStrike" cap="none" dirty="0">
                <a:solidFill>
                  <a:schemeClr val="tx1"/>
                </a:solidFill>
                <a:latin typeface="Urbanist Medium"/>
                <a:ea typeface="Urbanist Medium"/>
                <a:cs typeface="Urbanist Medium"/>
                <a:sym typeface="Urbanist Medium"/>
              </a:rPr>
              <a:t> </a:t>
            </a:r>
            <a:r>
              <a:rPr lang="en-US" sz="2300" b="1" i="0" u="none" strike="noStrike" cap="none" dirty="0" err="1">
                <a:solidFill>
                  <a:schemeClr val="tx1"/>
                </a:solidFill>
                <a:latin typeface="Urbanist Medium"/>
                <a:ea typeface="Urbanist Medium"/>
                <a:cs typeface="Urbanist Medium"/>
                <a:sym typeface="Urbanist Medium"/>
              </a:rPr>
              <a:t>Zeichenfläche</a:t>
            </a:r>
            <a:r>
              <a:rPr lang="en-US" sz="2300" b="1" i="0" u="none" strike="noStrike" cap="none" dirty="0">
                <a:solidFill>
                  <a:schemeClr val="tx1"/>
                </a:solidFill>
                <a:latin typeface="Urbanist Medium"/>
                <a:ea typeface="Urbanist Medium"/>
                <a:cs typeface="Urbanist Medium"/>
                <a:sym typeface="Urbanist Medium"/>
              </a:rPr>
              <a:t>: </a:t>
            </a:r>
          </a:p>
          <a:p>
            <a:pPr algn="just">
              <a:lnSpc>
                <a:spcPct val="115625"/>
              </a:lnSpc>
              <a:buClr>
                <a:srgbClr val="1E1E1E"/>
              </a:buClr>
              <a:buSzPts val="2400"/>
            </a:pPr>
            <a:r>
              <a:rPr lang="en-US" sz="2300" i="0" u="none" strike="noStrike" cap="none" dirty="0" err="1">
                <a:solidFill>
                  <a:schemeClr val="tx1"/>
                </a:solidFill>
                <a:latin typeface="Urbanist Medium"/>
                <a:ea typeface="Urbanist Medium"/>
                <a:cs typeface="Urbanist Medium"/>
                <a:sym typeface="Urbanist Medium"/>
              </a:rPr>
              <a:t>Auswahl</a:t>
            </a:r>
            <a:r>
              <a:rPr lang="en-US" sz="2300" i="0" u="none" strike="noStrike" cap="none" dirty="0">
                <a:solidFill>
                  <a:schemeClr val="tx1"/>
                </a:solidFill>
                <a:latin typeface="Urbanist Medium"/>
                <a:ea typeface="Urbanist Medium"/>
                <a:cs typeface="Urbanist Medium"/>
                <a:sym typeface="Urbanist Medium"/>
              </a:rPr>
              <a:t> von Features, die </a:t>
            </a:r>
            <a:r>
              <a:rPr lang="en-US" sz="2300" i="0" u="none" strike="noStrike" cap="none" dirty="0" err="1">
                <a:solidFill>
                  <a:schemeClr val="tx1"/>
                </a:solidFill>
                <a:latin typeface="Urbanist Medium"/>
                <a:ea typeface="Urbanist Medium"/>
                <a:cs typeface="Urbanist Medium"/>
                <a:sym typeface="Urbanist Medium"/>
              </a:rPr>
              <a:t>innerhalb</a:t>
            </a:r>
            <a:r>
              <a:rPr lang="en-US" sz="2300" i="0" u="none" strike="noStrike" cap="none" dirty="0">
                <a:solidFill>
                  <a:schemeClr val="tx1"/>
                </a:solidFill>
                <a:latin typeface="Urbanist Medium"/>
                <a:ea typeface="Urbanist Medium"/>
                <a:cs typeface="Urbanist Medium"/>
                <a:sym typeface="Urbanist Medium"/>
              </a:rPr>
              <a:t> </a:t>
            </a:r>
            <a:r>
              <a:rPr lang="en-US" sz="2300" i="0" u="none" strike="noStrike" cap="none" dirty="0" err="1">
                <a:solidFill>
                  <a:schemeClr val="tx1"/>
                </a:solidFill>
                <a:latin typeface="Urbanist Medium"/>
                <a:ea typeface="Urbanist Medium"/>
                <a:cs typeface="Urbanist Medium"/>
                <a:sym typeface="Urbanist Medium"/>
              </a:rPr>
              <a:t>einer</a:t>
            </a:r>
            <a:r>
              <a:rPr lang="en-US" sz="2300" i="0" u="none" strike="noStrike" cap="none" dirty="0">
                <a:solidFill>
                  <a:schemeClr val="tx1"/>
                </a:solidFill>
                <a:latin typeface="Urbanist Medium"/>
                <a:ea typeface="Urbanist Medium"/>
                <a:cs typeface="Urbanist Medium"/>
                <a:sym typeface="Urbanist Medium"/>
              </a:rPr>
              <a:t> </a:t>
            </a:r>
            <a:r>
              <a:rPr lang="en-US" sz="2300" i="0" u="none" strike="noStrike" cap="none" dirty="0" err="1">
                <a:solidFill>
                  <a:schemeClr val="tx1"/>
                </a:solidFill>
                <a:latin typeface="Urbanist Medium"/>
                <a:ea typeface="Urbanist Medium"/>
                <a:cs typeface="Urbanist Medium"/>
                <a:sym typeface="Urbanist Medium"/>
              </a:rPr>
              <a:t>vom</a:t>
            </a:r>
            <a:r>
              <a:rPr lang="en-US" sz="2300" i="0" u="none" strike="noStrike" cap="none" dirty="0">
                <a:solidFill>
                  <a:schemeClr val="tx1"/>
                </a:solidFill>
                <a:latin typeface="Urbanist Medium"/>
                <a:ea typeface="Urbanist Medium"/>
                <a:cs typeface="Urbanist Medium"/>
                <a:sym typeface="Urbanist Medium"/>
              </a:rPr>
              <a:t> </a:t>
            </a:r>
            <a:r>
              <a:rPr lang="en-US" sz="2300" i="0" u="none" strike="noStrike" cap="none" dirty="0" err="1">
                <a:solidFill>
                  <a:schemeClr val="tx1"/>
                </a:solidFill>
                <a:latin typeface="Urbanist Medium"/>
                <a:ea typeface="Urbanist Medium"/>
                <a:cs typeface="Urbanist Medium"/>
                <a:sym typeface="Urbanist Medium"/>
              </a:rPr>
              <a:t>Benutzer</a:t>
            </a:r>
            <a:r>
              <a:rPr lang="en-US" sz="2300" i="0" u="none" strike="noStrike" cap="none" dirty="0">
                <a:solidFill>
                  <a:schemeClr val="tx1"/>
                </a:solidFill>
                <a:latin typeface="Urbanist Medium"/>
                <a:ea typeface="Urbanist Medium"/>
                <a:cs typeface="Urbanist Medium"/>
                <a:sym typeface="Urbanist Medium"/>
              </a:rPr>
              <a:t> </a:t>
            </a:r>
            <a:r>
              <a:rPr lang="en-US" sz="2300" i="0" u="none" strike="noStrike" cap="none" dirty="0" err="1">
                <a:solidFill>
                  <a:schemeClr val="tx1"/>
                </a:solidFill>
                <a:latin typeface="Urbanist Medium"/>
                <a:ea typeface="Urbanist Medium"/>
                <a:cs typeface="Urbanist Medium"/>
                <a:sym typeface="Urbanist Medium"/>
              </a:rPr>
              <a:t>gezogenen</a:t>
            </a:r>
            <a:r>
              <a:rPr lang="en-US" sz="2300" i="0" u="none" strike="noStrike" cap="none" dirty="0">
                <a:solidFill>
                  <a:schemeClr val="tx1"/>
                </a:solidFill>
                <a:latin typeface="Urbanist Medium"/>
                <a:ea typeface="Urbanist Medium"/>
                <a:cs typeface="Urbanist Medium"/>
                <a:sym typeface="Urbanist Medium"/>
              </a:rPr>
              <a:t> </a:t>
            </a:r>
            <a:r>
              <a:rPr lang="en-US" sz="2300" i="0" u="none" strike="noStrike" cap="none" dirty="0" err="1">
                <a:solidFill>
                  <a:schemeClr val="tx1"/>
                </a:solidFill>
                <a:latin typeface="Urbanist Medium"/>
                <a:ea typeface="Urbanist Medium"/>
                <a:cs typeface="Urbanist Medium"/>
                <a:sym typeface="Urbanist Medium"/>
              </a:rPr>
              <a:t>Zeichenfläche</a:t>
            </a:r>
            <a:r>
              <a:rPr lang="en-US" sz="2300" i="0" u="none" strike="noStrike" cap="none" dirty="0">
                <a:solidFill>
                  <a:schemeClr val="tx1"/>
                </a:solidFill>
                <a:latin typeface="Urbanist Medium"/>
                <a:ea typeface="Urbanist Medium"/>
                <a:cs typeface="Urbanist Medium"/>
                <a:sym typeface="Urbanist Medium"/>
              </a:rPr>
              <a:t> </a:t>
            </a:r>
            <a:r>
              <a:rPr lang="en-US" sz="2300" i="0" u="none" strike="noStrike" cap="none" dirty="0" err="1">
                <a:solidFill>
                  <a:schemeClr val="tx1"/>
                </a:solidFill>
                <a:latin typeface="Urbanist Medium"/>
                <a:ea typeface="Urbanist Medium"/>
                <a:cs typeface="Urbanist Medium"/>
                <a:sym typeface="Urbanist Medium"/>
              </a:rPr>
              <a:t>liegen</a:t>
            </a:r>
            <a:r>
              <a:rPr lang="en-US" sz="2300" i="0" u="none" strike="noStrike" cap="none" dirty="0">
                <a:solidFill>
                  <a:schemeClr val="tx1"/>
                </a:solidFill>
                <a:latin typeface="Urbanist Medium"/>
                <a:ea typeface="Urbanist Medium"/>
                <a:cs typeface="Urbanist Medium"/>
                <a:sym typeface="Urbanist Medium"/>
              </a:rPr>
              <a:t>.</a:t>
            </a:r>
          </a:p>
          <a:p>
            <a:pPr algn="just">
              <a:lnSpc>
                <a:spcPct val="115625"/>
              </a:lnSpc>
              <a:buClr>
                <a:srgbClr val="1E1E1E"/>
              </a:buClr>
              <a:buSzPts val="2400"/>
            </a:pPr>
            <a:endParaRPr lang="en-US" sz="2300" dirty="0">
              <a:solidFill>
                <a:schemeClr val="tx1"/>
              </a:solidFill>
              <a:latin typeface="Urbanist Medium"/>
              <a:ea typeface="Urbanist Medium"/>
              <a:cs typeface="Urbanist Medium"/>
              <a:sym typeface="Urbanist Medium"/>
            </a:endParaRPr>
          </a:p>
          <a:p>
            <a:pPr algn="just">
              <a:lnSpc>
                <a:spcPct val="115625"/>
              </a:lnSpc>
              <a:buClr>
                <a:srgbClr val="1E1E1E"/>
              </a:buClr>
              <a:buSzPts val="2400"/>
            </a:pPr>
            <a:r>
              <a:rPr lang="en-US" sz="2300" b="1" i="0" u="none" strike="noStrike" cap="none" dirty="0" err="1">
                <a:solidFill>
                  <a:schemeClr val="tx1"/>
                </a:solidFill>
                <a:latin typeface="Urbanist Medium"/>
                <a:ea typeface="Urbanist Medium"/>
                <a:cs typeface="Urbanist Medium"/>
                <a:sym typeface="Urbanist Medium"/>
              </a:rPr>
              <a:t>Selektion</a:t>
            </a:r>
            <a:r>
              <a:rPr lang="en-US" sz="2300" b="1" i="0" u="none" strike="noStrike" cap="none" dirty="0">
                <a:solidFill>
                  <a:schemeClr val="tx1"/>
                </a:solidFill>
                <a:latin typeface="Urbanist Medium"/>
                <a:ea typeface="Urbanist Medium"/>
                <a:cs typeface="Urbanist Medium"/>
                <a:sym typeface="Urbanist Medium"/>
              </a:rPr>
              <a:t> </a:t>
            </a:r>
            <a:r>
              <a:rPr lang="en-US" sz="2300" b="1" i="0" u="none" strike="noStrike" cap="none" dirty="0" err="1">
                <a:solidFill>
                  <a:schemeClr val="tx1"/>
                </a:solidFill>
                <a:latin typeface="Urbanist Medium"/>
                <a:ea typeface="Urbanist Medium"/>
                <a:cs typeface="Urbanist Medium"/>
                <a:sym typeface="Urbanist Medium"/>
              </a:rPr>
              <a:t>nach</a:t>
            </a:r>
            <a:r>
              <a:rPr lang="en-US" sz="2300" b="1" i="0" u="none" strike="noStrike" cap="none" dirty="0">
                <a:solidFill>
                  <a:schemeClr val="tx1"/>
                </a:solidFill>
                <a:latin typeface="Urbanist Medium"/>
                <a:ea typeface="Urbanist Medium"/>
                <a:cs typeface="Urbanist Medium"/>
                <a:sym typeface="Urbanist Medium"/>
              </a:rPr>
              <a:t> </a:t>
            </a:r>
            <a:r>
              <a:rPr lang="en-US" sz="2300" b="1" i="0" u="none" strike="noStrike" cap="none" dirty="0" err="1">
                <a:solidFill>
                  <a:schemeClr val="tx1"/>
                </a:solidFill>
                <a:latin typeface="Urbanist Medium"/>
                <a:ea typeface="Urbanist Medium"/>
                <a:cs typeface="Urbanist Medium"/>
                <a:sym typeface="Urbanist Medium"/>
              </a:rPr>
              <a:t>Sichtbarkeit</a:t>
            </a:r>
            <a:r>
              <a:rPr lang="en-US" sz="2300" b="1" i="0" u="none" strike="noStrike" cap="none" dirty="0">
                <a:solidFill>
                  <a:schemeClr val="tx1"/>
                </a:solidFill>
                <a:latin typeface="Urbanist Medium"/>
                <a:ea typeface="Urbanist Medium"/>
                <a:cs typeface="Urbanist Medium"/>
                <a:sym typeface="Urbanist Medium"/>
              </a:rPr>
              <a:t>: </a:t>
            </a:r>
          </a:p>
          <a:p>
            <a:pPr algn="just">
              <a:lnSpc>
                <a:spcPct val="115625"/>
              </a:lnSpc>
              <a:buClr>
                <a:srgbClr val="1E1E1E"/>
              </a:buClr>
              <a:buSzPts val="2400"/>
            </a:pPr>
            <a:r>
              <a:rPr lang="en-US" sz="2300" i="0" u="none" strike="noStrike" cap="none" dirty="0" err="1">
                <a:solidFill>
                  <a:schemeClr val="tx1"/>
                </a:solidFill>
                <a:latin typeface="Urbanist Medium"/>
                <a:ea typeface="Urbanist Medium"/>
                <a:cs typeface="Urbanist Medium"/>
                <a:sym typeface="Urbanist Medium"/>
              </a:rPr>
              <a:t>Auswahl</a:t>
            </a:r>
            <a:r>
              <a:rPr lang="en-US" sz="2300" i="0" u="none" strike="noStrike" cap="none" dirty="0">
                <a:solidFill>
                  <a:schemeClr val="tx1"/>
                </a:solidFill>
                <a:latin typeface="Urbanist Medium"/>
                <a:ea typeface="Urbanist Medium"/>
                <a:cs typeface="Urbanist Medium"/>
                <a:sym typeface="Urbanist Medium"/>
              </a:rPr>
              <a:t> von </a:t>
            </a:r>
            <a:r>
              <a:rPr lang="en-US" sz="2300" i="0" u="none" strike="noStrike" cap="none" dirty="0" err="1">
                <a:solidFill>
                  <a:schemeClr val="tx1"/>
                </a:solidFill>
                <a:latin typeface="Urbanist Medium"/>
                <a:ea typeface="Urbanist Medium"/>
                <a:cs typeface="Urbanist Medium"/>
                <a:sym typeface="Urbanist Medium"/>
              </a:rPr>
              <a:t>allen</a:t>
            </a:r>
            <a:r>
              <a:rPr lang="en-US" sz="2300" i="0" u="none" strike="noStrike" cap="none" dirty="0">
                <a:solidFill>
                  <a:schemeClr val="tx1"/>
                </a:solidFill>
                <a:latin typeface="Urbanist Medium"/>
                <a:ea typeface="Urbanist Medium"/>
                <a:cs typeface="Urbanist Medium"/>
                <a:sym typeface="Urbanist Medium"/>
              </a:rPr>
              <a:t> Features, die in dem </a:t>
            </a:r>
            <a:r>
              <a:rPr lang="en-US" sz="2300" i="0" u="none" strike="noStrike" cap="none" dirty="0" err="1">
                <a:solidFill>
                  <a:schemeClr val="tx1"/>
                </a:solidFill>
                <a:latin typeface="Urbanist Medium"/>
                <a:ea typeface="Urbanist Medium"/>
                <a:cs typeface="Urbanist Medium"/>
                <a:sym typeface="Urbanist Medium"/>
              </a:rPr>
              <a:t>aktuellen</a:t>
            </a:r>
            <a:r>
              <a:rPr lang="en-US" sz="2300" i="0" u="none" strike="noStrike" cap="none" dirty="0">
                <a:solidFill>
                  <a:schemeClr val="tx1"/>
                </a:solidFill>
                <a:latin typeface="Urbanist Medium"/>
                <a:ea typeface="Urbanist Medium"/>
                <a:cs typeface="Urbanist Medium"/>
                <a:sym typeface="Urbanist Medium"/>
              </a:rPr>
              <a:t> </a:t>
            </a:r>
            <a:r>
              <a:rPr lang="en-US" sz="2300" i="0" u="none" strike="noStrike" cap="none" dirty="0" err="1">
                <a:solidFill>
                  <a:schemeClr val="tx1"/>
                </a:solidFill>
                <a:latin typeface="Urbanist Medium"/>
                <a:ea typeface="Urbanist Medium"/>
                <a:cs typeface="Urbanist Medium"/>
                <a:sym typeface="Urbanist Medium"/>
              </a:rPr>
              <a:t>Kartenausschnitt</a:t>
            </a:r>
            <a:r>
              <a:rPr lang="en-US" sz="2300" i="0" u="none" strike="noStrike" cap="none" dirty="0">
                <a:solidFill>
                  <a:schemeClr val="tx1"/>
                </a:solidFill>
                <a:latin typeface="Urbanist Medium"/>
                <a:ea typeface="Urbanist Medium"/>
                <a:cs typeface="Urbanist Medium"/>
                <a:sym typeface="Urbanist Medium"/>
              </a:rPr>
              <a:t> </a:t>
            </a:r>
            <a:r>
              <a:rPr lang="en-US" sz="2300" i="0" u="none" strike="noStrike" cap="none" dirty="0" err="1">
                <a:solidFill>
                  <a:schemeClr val="tx1"/>
                </a:solidFill>
                <a:latin typeface="Urbanist Medium"/>
                <a:ea typeface="Urbanist Medium"/>
                <a:cs typeface="Urbanist Medium"/>
                <a:sym typeface="Urbanist Medium"/>
              </a:rPr>
              <a:t>sichtbar</a:t>
            </a:r>
            <a:r>
              <a:rPr lang="en-US" sz="2300" i="0" u="none" strike="noStrike" cap="none" dirty="0">
                <a:solidFill>
                  <a:schemeClr val="tx1"/>
                </a:solidFill>
                <a:latin typeface="Urbanist Medium"/>
                <a:ea typeface="Urbanist Medium"/>
                <a:cs typeface="Urbanist Medium"/>
                <a:sym typeface="Urbanist Medium"/>
              </a:rPr>
              <a:t> </a:t>
            </a:r>
            <a:r>
              <a:rPr lang="en-US" sz="2300" i="0" u="none" strike="noStrike" cap="none" dirty="0" err="1">
                <a:solidFill>
                  <a:schemeClr val="tx1"/>
                </a:solidFill>
                <a:latin typeface="Urbanist Medium"/>
                <a:ea typeface="Urbanist Medium"/>
                <a:cs typeface="Urbanist Medium"/>
                <a:sym typeface="Urbanist Medium"/>
              </a:rPr>
              <a:t>sind</a:t>
            </a:r>
            <a:r>
              <a:rPr lang="en-US" sz="2300" i="0" u="none" strike="noStrike" cap="none" dirty="0">
                <a:solidFill>
                  <a:schemeClr val="tx1"/>
                </a:solidFill>
                <a:latin typeface="Urbanist Medium"/>
                <a:ea typeface="Urbanist Medium"/>
                <a:cs typeface="Urbanist Medium"/>
                <a:sym typeface="Urbanist Medium"/>
              </a:rPr>
              <a:t>.</a:t>
            </a:r>
          </a:p>
          <a:p>
            <a:pPr algn="just">
              <a:lnSpc>
                <a:spcPct val="115625"/>
              </a:lnSpc>
              <a:buClr>
                <a:srgbClr val="1E1E1E"/>
              </a:buClr>
              <a:buSzPts val="2400"/>
            </a:pPr>
            <a:endParaRPr lang="en-US" sz="2300" b="1" dirty="0">
              <a:solidFill>
                <a:schemeClr val="tx1"/>
              </a:solidFill>
              <a:latin typeface="Urbanist Medium"/>
              <a:ea typeface="Urbanist Medium"/>
              <a:cs typeface="Urbanist Medium"/>
              <a:sym typeface="Urbanist Medium"/>
            </a:endParaRPr>
          </a:p>
          <a:p>
            <a:pPr algn="just">
              <a:lnSpc>
                <a:spcPct val="115625"/>
              </a:lnSpc>
              <a:buClr>
                <a:srgbClr val="1E1E1E"/>
              </a:buClr>
              <a:buSzPts val="2400"/>
            </a:pPr>
            <a:r>
              <a:rPr lang="en-US" sz="2300" b="1" i="0" u="none" strike="noStrike" cap="none" dirty="0" err="1">
                <a:solidFill>
                  <a:schemeClr val="tx1"/>
                </a:solidFill>
                <a:latin typeface="Urbanist Medium"/>
                <a:ea typeface="Urbanist Medium"/>
                <a:cs typeface="Urbanist Medium"/>
                <a:sym typeface="Urbanist Medium"/>
              </a:rPr>
              <a:t>Selektion</a:t>
            </a:r>
            <a:r>
              <a:rPr lang="en-US" sz="2300" b="1" i="0" u="none" strike="noStrike" cap="none" dirty="0">
                <a:solidFill>
                  <a:schemeClr val="tx1"/>
                </a:solidFill>
                <a:latin typeface="Urbanist Medium"/>
                <a:ea typeface="Urbanist Medium"/>
                <a:cs typeface="Urbanist Medium"/>
                <a:sym typeface="Urbanist Medium"/>
              </a:rPr>
              <a:t> </a:t>
            </a:r>
            <a:r>
              <a:rPr lang="en-US" sz="2300" b="1" i="0" u="none" strike="noStrike" cap="none" dirty="0" err="1">
                <a:solidFill>
                  <a:schemeClr val="tx1"/>
                </a:solidFill>
                <a:latin typeface="Urbanist Medium"/>
                <a:ea typeface="Urbanist Medium"/>
                <a:cs typeface="Urbanist Medium"/>
                <a:sym typeface="Urbanist Medium"/>
              </a:rPr>
              <a:t>nach</a:t>
            </a:r>
            <a:r>
              <a:rPr lang="en-US" sz="2300" b="1" i="0" u="none" strike="noStrike" cap="none" dirty="0">
                <a:solidFill>
                  <a:schemeClr val="tx1"/>
                </a:solidFill>
                <a:latin typeface="Urbanist Medium"/>
                <a:ea typeface="Urbanist Medium"/>
                <a:cs typeface="Urbanist Medium"/>
                <a:sym typeface="Urbanist Medium"/>
              </a:rPr>
              <a:t> </a:t>
            </a:r>
            <a:r>
              <a:rPr lang="en-US" sz="2300" b="1" i="0" u="none" strike="noStrike" cap="none" dirty="0" err="1">
                <a:solidFill>
                  <a:schemeClr val="tx1"/>
                </a:solidFill>
                <a:latin typeface="Urbanist Medium"/>
                <a:ea typeface="Urbanist Medium"/>
                <a:cs typeface="Urbanist Medium"/>
                <a:sym typeface="Urbanist Medium"/>
              </a:rPr>
              <a:t>Attributen</a:t>
            </a:r>
            <a:r>
              <a:rPr lang="en-US" sz="2300" b="1" i="0" u="none" strike="noStrike" cap="none" dirty="0">
                <a:solidFill>
                  <a:schemeClr val="tx1"/>
                </a:solidFill>
                <a:latin typeface="Urbanist Medium"/>
                <a:ea typeface="Urbanist Medium"/>
                <a:cs typeface="Urbanist Medium"/>
                <a:sym typeface="Urbanist Medium"/>
              </a:rPr>
              <a:t>: </a:t>
            </a:r>
          </a:p>
          <a:p>
            <a:pPr algn="just">
              <a:lnSpc>
                <a:spcPct val="115625"/>
              </a:lnSpc>
              <a:buClr>
                <a:srgbClr val="1E1E1E"/>
              </a:buClr>
              <a:buSzPts val="2400"/>
            </a:pPr>
            <a:r>
              <a:rPr lang="en-US" sz="2300" dirty="0" err="1">
                <a:solidFill>
                  <a:schemeClr val="tx1"/>
                </a:solidFill>
                <a:latin typeface="Urbanist Medium"/>
                <a:ea typeface="Urbanist Medium"/>
                <a:cs typeface="Urbanist Medium"/>
                <a:sym typeface="Urbanist Medium"/>
              </a:rPr>
              <a:t>Auswahl</a:t>
            </a:r>
            <a:r>
              <a:rPr lang="en-US" sz="2300" dirty="0">
                <a:solidFill>
                  <a:schemeClr val="tx1"/>
                </a:solidFill>
                <a:latin typeface="Urbanist Medium"/>
                <a:ea typeface="Urbanist Medium"/>
                <a:cs typeface="Urbanist Medium"/>
                <a:sym typeface="Urbanist Medium"/>
              </a:rPr>
              <a:t> von Features </a:t>
            </a:r>
            <a:r>
              <a:rPr lang="en-US" sz="2300" i="0" u="none" strike="noStrike" cap="none" dirty="0" err="1">
                <a:solidFill>
                  <a:schemeClr val="tx1"/>
                </a:solidFill>
                <a:latin typeface="Urbanist Medium"/>
                <a:ea typeface="Urbanist Medium"/>
                <a:cs typeface="Urbanist Medium"/>
                <a:sym typeface="Urbanist Medium"/>
              </a:rPr>
              <a:t>anhand</a:t>
            </a:r>
            <a:r>
              <a:rPr lang="en-US" sz="2300" i="0" u="none" strike="noStrike" cap="none" dirty="0">
                <a:solidFill>
                  <a:schemeClr val="tx1"/>
                </a:solidFill>
                <a:latin typeface="Urbanist Medium"/>
                <a:ea typeface="Urbanist Medium"/>
                <a:cs typeface="Urbanist Medium"/>
                <a:sym typeface="Urbanist Medium"/>
              </a:rPr>
              <a:t> von </a:t>
            </a:r>
            <a:r>
              <a:rPr lang="en-US" sz="2300" i="0" u="none" strike="noStrike" cap="none" dirty="0" err="1">
                <a:solidFill>
                  <a:schemeClr val="tx1"/>
                </a:solidFill>
                <a:latin typeface="Urbanist Medium"/>
                <a:ea typeface="Urbanist Medium"/>
                <a:cs typeface="Urbanist Medium"/>
                <a:sym typeface="Urbanist Medium"/>
              </a:rPr>
              <a:t>Attributen</a:t>
            </a:r>
            <a:r>
              <a:rPr lang="en-US" sz="2300" i="0" u="none" strike="noStrike" cap="none" dirty="0">
                <a:solidFill>
                  <a:schemeClr val="tx1"/>
                </a:solidFill>
                <a:latin typeface="Urbanist Medium"/>
                <a:ea typeface="Urbanist Medium"/>
                <a:cs typeface="Urbanist Medium"/>
                <a:sym typeface="Urbanist Medium"/>
              </a:rPr>
              <a:t>. </a:t>
            </a:r>
          </a:p>
          <a:p>
            <a:pPr algn="just">
              <a:lnSpc>
                <a:spcPct val="115625"/>
              </a:lnSpc>
              <a:buClr>
                <a:srgbClr val="1E1E1E"/>
              </a:buClr>
              <a:buSzPts val="2400"/>
            </a:pPr>
            <a:endParaRPr lang="en-US" sz="2300" dirty="0">
              <a:solidFill>
                <a:schemeClr val="tx1"/>
              </a:solidFill>
              <a:latin typeface="Urbanist Medium"/>
              <a:ea typeface="Urbanist Medium"/>
              <a:cs typeface="Urbanist Medium"/>
              <a:sym typeface="Urbanist Medium"/>
            </a:endParaRPr>
          </a:p>
          <a:p>
            <a:pPr algn="just">
              <a:lnSpc>
                <a:spcPct val="115625"/>
              </a:lnSpc>
              <a:buClr>
                <a:srgbClr val="1E1E1E"/>
              </a:buClr>
              <a:buSzPts val="2400"/>
            </a:pPr>
            <a:r>
              <a:rPr lang="en-US" sz="2300" b="1" i="0" u="none" strike="noStrike" cap="none" dirty="0" err="1">
                <a:solidFill>
                  <a:schemeClr val="tx1"/>
                </a:solidFill>
                <a:latin typeface="Urbanist Medium"/>
                <a:ea typeface="Urbanist Medium"/>
                <a:cs typeface="Urbanist Medium"/>
                <a:sym typeface="Urbanist Medium"/>
              </a:rPr>
              <a:t>Räumliche</a:t>
            </a:r>
            <a:r>
              <a:rPr lang="en-US" sz="2300" b="1" i="0" u="none" strike="noStrike" cap="none" dirty="0">
                <a:solidFill>
                  <a:schemeClr val="tx1"/>
                </a:solidFill>
                <a:latin typeface="Urbanist Medium"/>
                <a:ea typeface="Urbanist Medium"/>
                <a:cs typeface="Urbanist Medium"/>
                <a:sym typeface="Urbanist Medium"/>
              </a:rPr>
              <a:t> </a:t>
            </a:r>
            <a:r>
              <a:rPr lang="en-US" sz="2300" b="1" i="0" u="none" strike="noStrike" cap="none" dirty="0" err="1">
                <a:solidFill>
                  <a:schemeClr val="tx1"/>
                </a:solidFill>
                <a:latin typeface="Urbanist Medium"/>
                <a:ea typeface="Urbanist Medium"/>
                <a:cs typeface="Urbanist Medium"/>
                <a:sym typeface="Urbanist Medium"/>
              </a:rPr>
              <a:t>Selektion</a:t>
            </a:r>
            <a:r>
              <a:rPr lang="en-US" sz="2300" b="1" i="0" u="none" strike="noStrike" cap="none" dirty="0">
                <a:solidFill>
                  <a:schemeClr val="tx1"/>
                </a:solidFill>
                <a:latin typeface="Urbanist Medium"/>
                <a:ea typeface="Urbanist Medium"/>
                <a:cs typeface="Urbanist Medium"/>
                <a:sym typeface="Urbanist Medium"/>
              </a:rPr>
              <a:t>: </a:t>
            </a:r>
          </a:p>
          <a:p>
            <a:pPr algn="just">
              <a:lnSpc>
                <a:spcPct val="115625"/>
              </a:lnSpc>
              <a:buClr>
                <a:srgbClr val="1E1E1E"/>
              </a:buClr>
              <a:buSzPts val="2400"/>
            </a:pPr>
            <a:r>
              <a:rPr lang="en-US" sz="2300" i="0" u="none" strike="noStrike" cap="none" dirty="0" err="1">
                <a:solidFill>
                  <a:schemeClr val="tx1"/>
                </a:solidFill>
                <a:latin typeface="Urbanist Medium"/>
                <a:ea typeface="Urbanist Medium"/>
                <a:cs typeface="Urbanist Medium"/>
                <a:sym typeface="Urbanist Medium"/>
              </a:rPr>
              <a:t>Auswahl</a:t>
            </a:r>
            <a:r>
              <a:rPr lang="en-US" sz="2300" i="0" u="none" strike="noStrike" cap="none" dirty="0">
                <a:solidFill>
                  <a:schemeClr val="tx1"/>
                </a:solidFill>
                <a:latin typeface="Urbanist Medium"/>
                <a:ea typeface="Urbanist Medium"/>
                <a:cs typeface="Urbanist Medium"/>
                <a:sym typeface="Urbanist Medium"/>
              </a:rPr>
              <a:t> von Features </a:t>
            </a:r>
            <a:r>
              <a:rPr lang="en-US" sz="2300" i="0" u="none" strike="noStrike" cap="none" dirty="0" err="1">
                <a:solidFill>
                  <a:schemeClr val="tx1"/>
                </a:solidFill>
                <a:latin typeface="Urbanist Medium"/>
                <a:ea typeface="Urbanist Medium"/>
                <a:cs typeface="Urbanist Medium"/>
                <a:sym typeface="Urbanist Medium"/>
              </a:rPr>
              <a:t>anhand</a:t>
            </a:r>
            <a:r>
              <a:rPr lang="en-US" sz="2300" i="0" u="none" strike="noStrike" cap="none" dirty="0">
                <a:solidFill>
                  <a:schemeClr val="tx1"/>
                </a:solidFill>
                <a:latin typeface="Urbanist Medium"/>
                <a:ea typeface="Urbanist Medium"/>
                <a:cs typeface="Urbanist Medium"/>
                <a:sym typeface="Urbanist Medium"/>
              </a:rPr>
              <a:t> von </a:t>
            </a:r>
            <a:r>
              <a:rPr lang="en-US" sz="2300" i="0" u="none" strike="noStrike" cap="none" dirty="0" err="1">
                <a:solidFill>
                  <a:schemeClr val="tx1"/>
                </a:solidFill>
                <a:latin typeface="Urbanist Medium"/>
                <a:ea typeface="Urbanist Medium"/>
                <a:cs typeface="Urbanist Medium"/>
                <a:sym typeface="Urbanist Medium"/>
              </a:rPr>
              <a:t>räumlichen</a:t>
            </a:r>
            <a:r>
              <a:rPr lang="en-US" sz="2300" i="0" u="none" strike="noStrike" cap="none" dirty="0">
                <a:solidFill>
                  <a:schemeClr val="tx1"/>
                </a:solidFill>
                <a:latin typeface="Urbanist Medium"/>
                <a:ea typeface="Urbanist Medium"/>
                <a:cs typeface="Urbanist Medium"/>
                <a:sym typeface="Urbanist Medium"/>
              </a:rPr>
              <a:t> </a:t>
            </a:r>
            <a:r>
              <a:rPr lang="en-US" sz="2300" i="0" u="none" strike="noStrike" cap="none" dirty="0" err="1">
                <a:solidFill>
                  <a:schemeClr val="tx1"/>
                </a:solidFill>
                <a:latin typeface="Urbanist Medium"/>
                <a:ea typeface="Urbanist Medium"/>
                <a:cs typeface="Urbanist Medium"/>
                <a:sym typeface="Urbanist Medium"/>
              </a:rPr>
              <a:t>Beziehungen</a:t>
            </a:r>
            <a:r>
              <a:rPr lang="en-US" sz="2300" dirty="0">
                <a:solidFill>
                  <a:schemeClr val="tx1"/>
                </a:solidFill>
                <a:latin typeface="Urbanist Medium"/>
                <a:ea typeface="Urbanist Medium"/>
                <a:cs typeface="Urbanist Medium"/>
                <a:sym typeface="Urbanist Medium"/>
              </a:rPr>
              <a:t> </a:t>
            </a:r>
            <a:r>
              <a:rPr lang="en-US" sz="2300" dirty="0" err="1">
                <a:solidFill>
                  <a:schemeClr val="tx1"/>
                </a:solidFill>
                <a:latin typeface="Urbanist Medium"/>
                <a:ea typeface="Urbanist Medium"/>
                <a:cs typeface="Urbanist Medium"/>
                <a:sym typeface="Urbanist Medium"/>
              </a:rPr>
              <a:t>wie</a:t>
            </a:r>
            <a:r>
              <a:rPr lang="en-US" sz="2300" dirty="0">
                <a:solidFill>
                  <a:schemeClr val="tx1"/>
                </a:solidFill>
                <a:latin typeface="Urbanist Medium"/>
                <a:ea typeface="Urbanist Medium"/>
                <a:cs typeface="Urbanist Medium"/>
                <a:sym typeface="Urbanist Medium"/>
              </a:rPr>
              <a:t> der </a:t>
            </a:r>
            <a:r>
              <a:rPr lang="en-US" sz="2300" dirty="0" err="1">
                <a:solidFill>
                  <a:schemeClr val="tx1"/>
                </a:solidFill>
                <a:latin typeface="Urbanist Medium"/>
                <a:ea typeface="Urbanist Medium"/>
                <a:cs typeface="Urbanist Medium"/>
                <a:sym typeface="Urbanist Medium"/>
              </a:rPr>
              <a:t>Nähe</a:t>
            </a:r>
            <a:r>
              <a:rPr lang="en-US" sz="2300" dirty="0">
                <a:solidFill>
                  <a:schemeClr val="tx1"/>
                </a:solidFill>
                <a:latin typeface="Urbanist Medium"/>
                <a:ea typeface="Urbanist Medium"/>
                <a:cs typeface="Urbanist Medium"/>
                <a:sym typeface="Urbanist Medium"/>
              </a:rPr>
              <a:t>, </a:t>
            </a:r>
            <a:r>
              <a:rPr lang="en-US" sz="2300" dirty="0" err="1">
                <a:solidFill>
                  <a:schemeClr val="tx1"/>
                </a:solidFill>
                <a:latin typeface="Urbanist Medium"/>
                <a:ea typeface="Urbanist Medium"/>
                <a:cs typeface="Urbanist Medium"/>
                <a:sym typeface="Urbanist Medium"/>
              </a:rPr>
              <a:t>einer</a:t>
            </a:r>
            <a:r>
              <a:rPr lang="en-US" sz="2300" dirty="0">
                <a:solidFill>
                  <a:schemeClr val="tx1"/>
                </a:solidFill>
                <a:latin typeface="Urbanist Medium"/>
                <a:ea typeface="Urbanist Medium"/>
                <a:cs typeface="Urbanist Medium"/>
                <a:sym typeface="Urbanist Medium"/>
              </a:rPr>
              <a:t> </a:t>
            </a:r>
            <a:r>
              <a:rPr lang="en-US" sz="2300" dirty="0" err="1">
                <a:solidFill>
                  <a:schemeClr val="tx1"/>
                </a:solidFill>
                <a:latin typeface="Urbanist Medium"/>
                <a:ea typeface="Urbanist Medium"/>
                <a:cs typeface="Urbanist Medium"/>
                <a:sym typeface="Urbanist Medium"/>
              </a:rPr>
              <a:t>Überlappung</a:t>
            </a:r>
            <a:r>
              <a:rPr lang="en-US" sz="2300" dirty="0">
                <a:solidFill>
                  <a:schemeClr val="tx1"/>
                </a:solidFill>
                <a:latin typeface="Urbanist Medium"/>
                <a:ea typeface="Urbanist Medium"/>
                <a:cs typeface="Urbanist Medium"/>
                <a:sym typeface="Urbanist Medium"/>
              </a:rPr>
              <a:t> </a:t>
            </a:r>
            <a:r>
              <a:rPr lang="en-US" sz="2300" dirty="0" err="1">
                <a:solidFill>
                  <a:schemeClr val="tx1"/>
                </a:solidFill>
                <a:latin typeface="Urbanist Medium"/>
                <a:ea typeface="Urbanist Medium"/>
                <a:cs typeface="Urbanist Medium"/>
                <a:sym typeface="Urbanist Medium"/>
              </a:rPr>
              <a:t>oder</a:t>
            </a:r>
            <a:r>
              <a:rPr lang="en-US" sz="2300" dirty="0">
                <a:solidFill>
                  <a:schemeClr val="tx1"/>
                </a:solidFill>
                <a:latin typeface="Urbanist Medium"/>
                <a:ea typeface="Urbanist Medium"/>
                <a:cs typeface="Urbanist Medium"/>
                <a:sym typeface="Urbanist Medium"/>
              </a:rPr>
              <a:t> </a:t>
            </a:r>
            <a:r>
              <a:rPr lang="en-US" sz="2300" dirty="0" err="1">
                <a:solidFill>
                  <a:schemeClr val="tx1"/>
                </a:solidFill>
                <a:latin typeface="Urbanist Medium"/>
                <a:ea typeface="Urbanist Medium"/>
                <a:cs typeface="Urbanist Medium"/>
                <a:sym typeface="Urbanist Medium"/>
              </a:rPr>
              <a:t>Überschneidung</a:t>
            </a:r>
            <a:r>
              <a:rPr lang="en-US" sz="2300" dirty="0">
                <a:solidFill>
                  <a:schemeClr val="tx1"/>
                </a:solidFill>
                <a:latin typeface="Urbanist Medium"/>
                <a:ea typeface="Urbanist Medium"/>
                <a:cs typeface="Urbanist Medium"/>
                <a:sym typeface="Urbanist Medium"/>
              </a:rPr>
              <a:t> etc. </a:t>
            </a:r>
            <a:r>
              <a:rPr lang="en-US" sz="2300" dirty="0" err="1">
                <a:solidFill>
                  <a:schemeClr val="tx1"/>
                </a:solidFill>
                <a:latin typeface="Urbanist Medium"/>
                <a:ea typeface="Urbanist Medium"/>
                <a:cs typeface="Urbanist Medium"/>
                <a:sym typeface="Urbanist Medium"/>
              </a:rPr>
              <a:t>mit</a:t>
            </a:r>
            <a:r>
              <a:rPr lang="en-US" sz="2300" dirty="0">
                <a:solidFill>
                  <a:schemeClr val="tx1"/>
                </a:solidFill>
                <a:latin typeface="Urbanist Medium"/>
                <a:ea typeface="Urbanist Medium"/>
                <a:cs typeface="Urbanist Medium"/>
                <a:sym typeface="Urbanist Medium"/>
              </a:rPr>
              <a:t> </a:t>
            </a:r>
            <a:r>
              <a:rPr lang="en-US" sz="2300" dirty="0" err="1">
                <a:solidFill>
                  <a:schemeClr val="tx1"/>
                </a:solidFill>
                <a:latin typeface="Urbanist Medium"/>
                <a:ea typeface="Urbanist Medium"/>
                <a:cs typeface="Urbanist Medium"/>
                <a:sym typeface="Urbanist Medium"/>
              </a:rPr>
              <a:t>anderen</a:t>
            </a:r>
            <a:r>
              <a:rPr lang="en-US" sz="2300" dirty="0">
                <a:solidFill>
                  <a:schemeClr val="tx1"/>
                </a:solidFill>
                <a:latin typeface="Urbanist Medium"/>
                <a:ea typeface="Urbanist Medium"/>
                <a:cs typeface="Urbanist Medium"/>
                <a:sym typeface="Urbanist Medium"/>
              </a:rPr>
              <a:t> </a:t>
            </a:r>
            <a:r>
              <a:rPr lang="en-US" sz="2300" dirty="0" err="1">
                <a:solidFill>
                  <a:schemeClr val="tx1"/>
                </a:solidFill>
                <a:latin typeface="Urbanist Medium"/>
                <a:ea typeface="Urbanist Medium"/>
                <a:cs typeface="Urbanist Medium"/>
                <a:sym typeface="Urbanist Medium"/>
              </a:rPr>
              <a:t>Layern</a:t>
            </a:r>
            <a:r>
              <a:rPr lang="en-US" sz="2300" dirty="0">
                <a:solidFill>
                  <a:schemeClr val="tx1"/>
                </a:solidFill>
                <a:latin typeface="Urbanist Medium"/>
                <a:ea typeface="Urbanist Medium"/>
                <a:cs typeface="Urbanist Medium"/>
                <a:sym typeface="Urbanist Medium"/>
              </a:rPr>
              <a:t>.</a:t>
            </a:r>
            <a:endParaRPr lang="en-US" sz="2300" i="0" u="none" strike="noStrike" cap="none" dirty="0">
              <a:solidFill>
                <a:schemeClr val="tx1"/>
              </a:solidFill>
              <a:latin typeface="Urbanist Medium"/>
              <a:ea typeface="Urbanist Medium"/>
              <a:cs typeface="Urbanist Medium"/>
              <a:sym typeface="Urbanist Medium"/>
            </a:endParaRPr>
          </a:p>
        </p:txBody>
      </p:sp>
      <p:pic>
        <p:nvPicPr>
          <p:cNvPr id="2" name="Google Shape;65;p5" descr="preencoded.png">
            <a:extLst>
              <a:ext uri="{FF2B5EF4-FFF2-40B4-BE49-F238E27FC236}">
                <a16:creationId xmlns:a16="http://schemas.microsoft.com/office/drawing/2014/main" id="{A4BE7723-2883-AF3D-E25A-B8320FDE7DF8}"/>
              </a:ext>
            </a:extLst>
          </p:cNvPr>
          <p:cNvPicPr preferRelativeResize="0"/>
          <p:nvPr/>
        </p:nvPicPr>
        <p:blipFill rotWithShape="1">
          <a:blip r:embed="rId3">
            <a:alphaModFix/>
          </a:blip>
          <a:srcRect/>
          <a:stretch/>
        </p:blipFill>
        <p:spPr>
          <a:xfrm>
            <a:off x="-1" y="952500"/>
            <a:ext cx="10243751" cy="1428750"/>
          </a:xfrm>
          <a:prstGeom prst="rect">
            <a:avLst/>
          </a:prstGeom>
          <a:noFill/>
          <a:ln>
            <a:noFill/>
          </a:ln>
        </p:spPr>
      </p:pic>
      <p:sp>
        <p:nvSpPr>
          <p:cNvPr id="3" name="Google Shape;72;p5">
            <a:extLst>
              <a:ext uri="{FF2B5EF4-FFF2-40B4-BE49-F238E27FC236}">
                <a16:creationId xmlns:a16="http://schemas.microsoft.com/office/drawing/2014/main" id="{0F092005-FAB8-18C8-764B-81D3AE9D17AD}"/>
              </a:ext>
            </a:extLst>
          </p:cNvPr>
          <p:cNvSpPr/>
          <p:nvPr/>
        </p:nvSpPr>
        <p:spPr>
          <a:xfrm>
            <a:off x="708660" y="1276350"/>
            <a:ext cx="9053177" cy="800100"/>
          </a:xfrm>
          <a:prstGeom prst="rect">
            <a:avLst/>
          </a:prstGeom>
          <a:noFill/>
          <a:ln>
            <a:noFill/>
          </a:ln>
        </p:spPr>
        <p:txBody>
          <a:bodyPr spcFirstLastPara="1" wrap="square" lIns="0" tIns="0" rIns="0" bIns="0" anchor="t" anchorCtr="0">
            <a:noAutofit/>
          </a:bodyPr>
          <a:lstStyle/>
          <a:p>
            <a:pPr marL="0" marR="0" lvl="0" indent="0" algn="r" rtl="0">
              <a:lnSpc>
                <a:spcPct val="116666"/>
              </a:lnSpc>
              <a:spcBef>
                <a:spcPts val="0"/>
              </a:spcBef>
              <a:spcAft>
                <a:spcPts val="0"/>
              </a:spcAft>
              <a:buClr>
                <a:srgbClr val="FFFFFF"/>
              </a:buClr>
              <a:buSzPts val="5400"/>
              <a:buFont typeface="Roboto"/>
              <a:buNone/>
            </a:pPr>
            <a:r>
              <a:rPr lang="en-US" sz="5400" b="1" dirty="0" err="1">
                <a:solidFill>
                  <a:srgbClr val="FFFFFF"/>
                </a:solidFill>
                <a:latin typeface="Roboto"/>
                <a:ea typeface="Roboto"/>
                <a:cs typeface="Roboto"/>
                <a:sym typeface="Roboto"/>
              </a:rPr>
              <a:t>Selektionswerkzeuge</a:t>
            </a:r>
            <a:endParaRPr sz="5400" b="1" i="0" u="none" strike="noStrike" cap="none" dirty="0">
              <a:solidFill>
                <a:schemeClr val="dk1"/>
              </a:solidFill>
              <a:latin typeface="Roboto"/>
              <a:ea typeface="Roboto"/>
              <a:cs typeface="Roboto"/>
              <a:sym typeface="Roboto"/>
            </a:endParaRPr>
          </a:p>
        </p:txBody>
      </p:sp>
      <p:pic>
        <p:nvPicPr>
          <p:cNvPr id="5" name="Grafik 4">
            <a:extLst>
              <a:ext uri="{FF2B5EF4-FFF2-40B4-BE49-F238E27FC236}">
                <a16:creationId xmlns:a16="http://schemas.microsoft.com/office/drawing/2014/main" id="{5B08D2A7-1404-4F59-F5BC-27EC3528CBFF}"/>
              </a:ext>
            </a:extLst>
          </p:cNvPr>
          <p:cNvPicPr>
            <a:picLocks noChangeAspect="1"/>
          </p:cNvPicPr>
          <p:nvPr/>
        </p:nvPicPr>
        <p:blipFill>
          <a:blip r:embed="rId4"/>
          <a:stretch>
            <a:fillRect/>
          </a:stretch>
        </p:blipFill>
        <p:spPr>
          <a:xfrm>
            <a:off x="14245992" y="3881197"/>
            <a:ext cx="3334215" cy="3439005"/>
          </a:xfrm>
          <a:prstGeom prst="rect">
            <a:avLst/>
          </a:prstGeom>
        </p:spPr>
      </p:pic>
      <p:pic>
        <p:nvPicPr>
          <p:cNvPr id="6" name="Google Shape;67;p5" descr="preencoded.png">
            <a:extLst>
              <a:ext uri="{FF2B5EF4-FFF2-40B4-BE49-F238E27FC236}">
                <a16:creationId xmlns:a16="http://schemas.microsoft.com/office/drawing/2014/main" id="{1B070814-A4EE-DB20-B7DE-44C2CCFC76A2}"/>
              </a:ext>
            </a:extLst>
          </p:cNvPr>
          <p:cNvPicPr preferRelativeResize="0"/>
          <p:nvPr/>
        </p:nvPicPr>
        <p:blipFill rotWithShape="1">
          <a:blip r:embed="rId5">
            <a:alphaModFix/>
          </a:blip>
          <a:srcRect/>
          <a:stretch/>
        </p:blipFill>
        <p:spPr>
          <a:xfrm>
            <a:off x="15240000" y="7905750"/>
            <a:ext cx="3047925" cy="1260021"/>
          </a:xfrm>
          <a:prstGeom prst="rect">
            <a:avLst/>
          </a:prstGeom>
          <a:noFill/>
          <a:ln>
            <a:noFill/>
          </a:ln>
        </p:spPr>
      </p:pic>
      <p:sp>
        <p:nvSpPr>
          <p:cNvPr id="7" name="Google Shape;69;p5">
            <a:extLst>
              <a:ext uri="{FF2B5EF4-FFF2-40B4-BE49-F238E27FC236}">
                <a16:creationId xmlns:a16="http://schemas.microsoft.com/office/drawing/2014/main" id="{6E4ACB97-1FE5-8D75-AD56-EF1A39D7A95C}"/>
              </a:ext>
            </a:extLst>
          </p:cNvPr>
          <p:cNvSpPr/>
          <p:nvPr/>
        </p:nvSpPr>
        <p:spPr>
          <a:xfrm>
            <a:off x="15570200" y="8067675"/>
            <a:ext cx="2451100" cy="1098096"/>
          </a:xfrm>
          <a:prstGeom prst="rect">
            <a:avLst/>
          </a:prstGeom>
          <a:noFill/>
          <a:ln>
            <a:noFill/>
          </a:ln>
        </p:spPr>
        <p:txBody>
          <a:bodyPr spcFirstLastPara="1" wrap="square" lIns="0" tIns="0" rIns="0" bIns="0" anchor="t" anchorCtr="0">
            <a:noAutofit/>
          </a:bodyPr>
          <a:lstStyle/>
          <a:p>
            <a:pPr>
              <a:lnSpc>
                <a:spcPct val="117857"/>
              </a:lnSpc>
              <a:buClr>
                <a:srgbClr val="FFFFFF"/>
              </a:buClr>
              <a:buSzPts val="2100"/>
            </a:pPr>
            <a:r>
              <a:rPr lang="en-US" sz="1800" b="1" i="0" u="none" strike="noStrike" cap="none">
                <a:solidFill>
                  <a:srgbClr val="FFFFFF"/>
                </a:solidFill>
                <a:latin typeface="Roboto"/>
                <a:ea typeface="Roboto"/>
                <a:cs typeface="Roboto"/>
                <a:sym typeface="Roboto"/>
              </a:rPr>
              <a:t>Abb.</a:t>
            </a:r>
            <a:r>
              <a:rPr lang="en-US" sz="1800" b="1">
                <a:solidFill>
                  <a:srgbClr val="FFFFFF"/>
                </a:solidFill>
                <a:latin typeface="Roboto"/>
                <a:ea typeface="Roboto"/>
                <a:cs typeface="Roboto"/>
                <a:sym typeface="Roboto"/>
              </a:rPr>
              <a:t>3</a:t>
            </a:r>
            <a:r>
              <a:rPr lang="en-US" sz="1800" b="1" i="0" u="none" strike="noStrike" cap="none">
                <a:solidFill>
                  <a:srgbClr val="FFFFFF"/>
                </a:solidFill>
                <a:latin typeface="Roboto"/>
                <a:ea typeface="Roboto"/>
                <a:cs typeface="Roboto"/>
                <a:sym typeface="Roboto"/>
              </a:rPr>
              <a:t>: Selektion </a:t>
            </a:r>
            <a:endParaRPr lang="en-US" sz="1800" b="1">
              <a:solidFill>
                <a:srgbClr val="FFFFFF"/>
              </a:solidFill>
              <a:latin typeface="Roboto"/>
              <a:ea typeface="Roboto"/>
              <a:cs typeface="Roboto"/>
              <a:sym typeface="Roboto"/>
            </a:endParaRPr>
          </a:p>
          <a:p>
            <a:pPr>
              <a:lnSpc>
                <a:spcPct val="117857"/>
              </a:lnSpc>
              <a:buClr>
                <a:srgbClr val="FFFFFF"/>
              </a:buClr>
              <a:buSzPts val="2100"/>
            </a:pPr>
            <a:r>
              <a:rPr lang="en-US" sz="1800" b="1" i="0" u="none" strike="noStrike" cap="none">
                <a:solidFill>
                  <a:srgbClr val="FFFFFF"/>
                </a:solidFill>
                <a:latin typeface="Roboto"/>
                <a:ea typeface="Roboto"/>
                <a:cs typeface="Roboto"/>
                <a:sym typeface="Roboto"/>
              </a:rPr>
              <a:t>(ArcGIS Pro)</a:t>
            </a:r>
            <a:endParaRPr sz="1800" b="1" i="0" u="none" strike="noStrike" cap="none" dirty="0">
              <a:solidFill>
                <a:schemeClr val="dk1"/>
              </a:solidFill>
              <a:latin typeface="Roboto"/>
              <a:ea typeface="Roboto"/>
              <a:cs typeface="Roboto"/>
              <a:sym typeface="Roboto"/>
            </a:endParaRPr>
          </a:p>
        </p:txBody>
      </p:sp>
    </p:spTree>
    <p:extLst>
      <p:ext uri="{BB962C8B-B14F-4D97-AF65-F5344CB8AC3E}">
        <p14:creationId xmlns:p14="http://schemas.microsoft.com/office/powerpoint/2010/main" val="9164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70" name="Google Shape;70;p5"/>
          <p:cNvSpPr/>
          <p:nvPr/>
        </p:nvSpPr>
        <p:spPr>
          <a:xfrm>
            <a:off x="1400174" y="3333750"/>
            <a:ext cx="7705725" cy="600075"/>
          </a:xfrm>
          <a:prstGeom prst="rect">
            <a:avLst/>
          </a:prstGeom>
          <a:noFill/>
          <a:ln>
            <a:noFill/>
          </a:ln>
        </p:spPr>
        <p:txBody>
          <a:bodyPr spcFirstLastPara="1" wrap="square" lIns="0" tIns="0" rIns="0" bIns="0" anchor="t" anchorCtr="0">
            <a:noAutofit/>
          </a:bodyPr>
          <a:lstStyle/>
          <a:p>
            <a:pPr marL="0" marR="0" lvl="0" indent="0" algn="l" rtl="0">
              <a:lnSpc>
                <a:spcPct val="117499"/>
              </a:lnSpc>
              <a:spcBef>
                <a:spcPts val="0"/>
              </a:spcBef>
              <a:spcAft>
                <a:spcPts val="0"/>
              </a:spcAft>
              <a:buClr>
                <a:srgbClr val="1E1E1E"/>
              </a:buClr>
              <a:buSzPts val="3000"/>
              <a:buFont typeface="Urbanist Black"/>
              <a:buNone/>
            </a:pPr>
            <a:r>
              <a:rPr lang="en-US" sz="3000" dirty="0" err="1">
                <a:solidFill>
                  <a:srgbClr val="1E1E1E"/>
                </a:solidFill>
                <a:latin typeface="Urbanist Black"/>
                <a:ea typeface="Urbanist Black"/>
                <a:cs typeface="Urbanist Black"/>
                <a:sym typeface="Urbanist Black"/>
              </a:rPr>
              <a:t>Vorgehen</a:t>
            </a:r>
            <a:r>
              <a:rPr lang="en-US" sz="3000" dirty="0">
                <a:solidFill>
                  <a:srgbClr val="1E1E1E"/>
                </a:solidFill>
                <a:latin typeface="Urbanist Black"/>
                <a:ea typeface="Urbanist Black"/>
                <a:cs typeface="Urbanist Black"/>
                <a:sym typeface="Urbanist Black"/>
              </a:rPr>
              <a:t> in </a:t>
            </a:r>
            <a:r>
              <a:rPr lang="en-US" sz="3000" dirty="0" err="1">
                <a:solidFill>
                  <a:srgbClr val="1E1E1E"/>
                </a:solidFill>
                <a:latin typeface="Urbanist Black"/>
                <a:ea typeface="Urbanist Black"/>
                <a:cs typeface="Urbanist Black"/>
                <a:sym typeface="Urbanist Black"/>
              </a:rPr>
              <a:t>Schritten</a:t>
            </a:r>
            <a:endParaRPr sz="3000" b="0" i="0" u="none" strike="noStrike" cap="none" dirty="0">
              <a:solidFill>
                <a:schemeClr val="dk1"/>
              </a:solidFill>
              <a:latin typeface="Calibri"/>
              <a:ea typeface="Calibri"/>
              <a:cs typeface="Calibri"/>
              <a:sym typeface="Calibri"/>
            </a:endParaRPr>
          </a:p>
        </p:txBody>
      </p:sp>
      <p:sp>
        <p:nvSpPr>
          <p:cNvPr id="71" name="Google Shape;71;p5"/>
          <p:cNvSpPr/>
          <p:nvPr/>
        </p:nvSpPr>
        <p:spPr>
          <a:xfrm>
            <a:off x="1400175" y="4133850"/>
            <a:ext cx="13778865" cy="4886325"/>
          </a:xfrm>
          <a:prstGeom prst="rect">
            <a:avLst/>
          </a:prstGeom>
          <a:noFill/>
          <a:ln>
            <a:noFill/>
          </a:ln>
        </p:spPr>
        <p:txBody>
          <a:bodyPr spcFirstLastPara="1" wrap="square" lIns="0" tIns="0" rIns="0" bIns="0" anchor="t" anchorCtr="0">
            <a:noAutofit/>
          </a:bodyPr>
          <a:lstStyle/>
          <a:p>
            <a:pPr marL="457200" indent="-457200" algn="just">
              <a:lnSpc>
                <a:spcPct val="115625"/>
              </a:lnSpc>
              <a:buClr>
                <a:srgbClr val="1E1E1E"/>
              </a:buClr>
              <a:buSzPts val="2400"/>
              <a:buFont typeface="+mj-lt"/>
              <a:buAutoNum type="arabicPeriod"/>
            </a:pPr>
            <a:r>
              <a:rPr lang="en-US" sz="2300" i="0" u="none" strike="noStrike" cap="none" dirty="0" err="1">
                <a:solidFill>
                  <a:schemeClr val="tx1"/>
                </a:solidFill>
                <a:latin typeface="Urbanist Medium"/>
                <a:ea typeface="Urbanist Medium"/>
                <a:cs typeface="Urbanist Medium"/>
                <a:sym typeface="Urbanist Medium"/>
              </a:rPr>
              <a:t>Auswahlkriterien</a:t>
            </a:r>
            <a:r>
              <a:rPr lang="en-US" sz="2300" i="0" u="none" strike="noStrike" cap="none" dirty="0">
                <a:solidFill>
                  <a:schemeClr val="tx1"/>
                </a:solidFill>
                <a:latin typeface="Urbanist Medium"/>
                <a:ea typeface="Urbanist Medium"/>
                <a:cs typeface="Urbanist Medium"/>
                <a:sym typeface="Urbanist Medium"/>
              </a:rPr>
              <a:t> </a:t>
            </a:r>
            <a:r>
              <a:rPr lang="en-US" sz="2300" dirty="0" err="1">
                <a:solidFill>
                  <a:schemeClr val="tx1"/>
                </a:solidFill>
                <a:latin typeface="Urbanist Medium"/>
                <a:ea typeface="Urbanist Medium"/>
                <a:cs typeface="Urbanist Medium"/>
                <a:sym typeface="Urbanist Medium"/>
              </a:rPr>
              <a:t>f</a:t>
            </a:r>
            <a:r>
              <a:rPr lang="en-US" sz="2300" i="0" u="none" strike="noStrike" cap="none" dirty="0" err="1">
                <a:solidFill>
                  <a:schemeClr val="tx1"/>
                </a:solidFill>
                <a:latin typeface="Urbanist Medium"/>
                <a:ea typeface="Urbanist Medium"/>
                <a:cs typeface="Urbanist Medium"/>
                <a:sym typeface="Urbanist Medium"/>
              </a:rPr>
              <a:t>estlegen</a:t>
            </a:r>
            <a:r>
              <a:rPr lang="en-US" sz="2300" dirty="0">
                <a:solidFill>
                  <a:schemeClr val="tx1"/>
                </a:solidFill>
                <a:latin typeface="Urbanist Medium"/>
                <a:ea typeface="Urbanist Medium"/>
                <a:cs typeface="Urbanist Medium"/>
                <a:sym typeface="Urbanist Medium"/>
              </a:rPr>
              <a:t> </a:t>
            </a:r>
            <a:r>
              <a:rPr lang="en-US" sz="2300" dirty="0" err="1">
                <a:solidFill>
                  <a:schemeClr val="tx1"/>
                </a:solidFill>
                <a:latin typeface="Urbanist Medium"/>
                <a:ea typeface="Urbanist Medium"/>
                <a:cs typeface="Urbanist Medium"/>
                <a:sym typeface="Urbanist Medium"/>
              </a:rPr>
              <a:t>nach</a:t>
            </a:r>
            <a:r>
              <a:rPr lang="en-US" sz="2300" i="0" u="none" strike="noStrike" cap="none" dirty="0">
                <a:solidFill>
                  <a:schemeClr val="tx1"/>
                </a:solidFill>
                <a:latin typeface="Urbanist Medium"/>
                <a:ea typeface="Urbanist Medium"/>
                <a:cs typeface="Urbanist Medium"/>
                <a:sym typeface="Urbanist Medium"/>
              </a:rPr>
              <a:t> </a:t>
            </a:r>
            <a:r>
              <a:rPr lang="en-US" sz="2300" i="0" u="none" strike="noStrike" cap="none" dirty="0" err="1">
                <a:solidFill>
                  <a:schemeClr val="tx1"/>
                </a:solidFill>
                <a:latin typeface="Urbanist Medium"/>
                <a:ea typeface="Urbanist Medium"/>
                <a:cs typeface="Urbanist Medium"/>
                <a:sym typeface="Urbanist Medium"/>
              </a:rPr>
              <a:t>räumlichen</a:t>
            </a:r>
            <a:r>
              <a:rPr lang="en-US" sz="2300" i="0" u="none" strike="noStrike" cap="none" dirty="0">
                <a:solidFill>
                  <a:schemeClr val="tx1"/>
                </a:solidFill>
                <a:latin typeface="Urbanist Medium"/>
                <a:ea typeface="Urbanist Medium"/>
                <a:cs typeface="Urbanist Medium"/>
                <a:sym typeface="Urbanist Medium"/>
              </a:rPr>
              <a:t> </a:t>
            </a:r>
            <a:r>
              <a:rPr lang="en-US" sz="2300" i="0" u="none" strike="noStrike" cap="none" dirty="0" err="1">
                <a:solidFill>
                  <a:schemeClr val="tx1"/>
                </a:solidFill>
                <a:latin typeface="Urbanist Medium"/>
                <a:ea typeface="Urbanist Medium"/>
                <a:cs typeface="Urbanist Medium"/>
                <a:sym typeface="Urbanist Medium"/>
              </a:rPr>
              <a:t>Beziehungen</a:t>
            </a:r>
            <a:r>
              <a:rPr lang="en-US" sz="2300" dirty="0">
                <a:solidFill>
                  <a:schemeClr val="tx1"/>
                </a:solidFill>
                <a:latin typeface="Urbanist Medium"/>
                <a:ea typeface="Urbanist Medium"/>
                <a:cs typeface="Urbanist Medium"/>
                <a:sym typeface="Urbanist Medium"/>
              </a:rPr>
              <a:t>, </a:t>
            </a:r>
            <a:r>
              <a:rPr lang="en-US" sz="2300" dirty="0" err="1">
                <a:solidFill>
                  <a:schemeClr val="tx1"/>
                </a:solidFill>
                <a:latin typeface="Urbanist Medium"/>
                <a:ea typeface="Urbanist Medium"/>
                <a:cs typeface="Urbanist Medium"/>
                <a:sym typeface="Urbanist Medium"/>
              </a:rPr>
              <a:t>Attributen</a:t>
            </a:r>
            <a:r>
              <a:rPr lang="en-US" sz="2300" dirty="0">
                <a:solidFill>
                  <a:schemeClr val="tx1"/>
                </a:solidFill>
                <a:latin typeface="Urbanist Medium"/>
                <a:ea typeface="Urbanist Medium"/>
                <a:cs typeface="Urbanist Medium"/>
                <a:sym typeface="Urbanist Medium"/>
              </a:rPr>
              <a:t> </a:t>
            </a:r>
            <a:r>
              <a:rPr lang="en-US" sz="2300" dirty="0" err="1">
                <a:solidFill>
                  <a:schemeClr val="tx1"/>
                </a:solidFill>
                <a:latin typeface="Urbanist Medium"/>
                <a:ea typeface="Urbanist Medium"/>
                <a:cs typeface="Urbanist Medium"/>
                <a:sym typeface="Urbanist Medium"/>
              </a:rPr>
              <a:t>oder</a:t>
            </a:r>
            <a:r>
              <a:rPr lang="en-US" sz="2300" dirty="0">
                <a:solidFill>
                  <a:schemeClr val="tx1"/>
                </a:solidFill>
                <a:latin typeface="Urbanist Medium"/>
                <a:ea typeface="Urbanist Medium"/>
                <a:cs typeface="Urbanist Medium"/>
                <a:sym typeface="Urbanist Medium"/>
              </a:rPr>
              <a:t> </a:t>
            </a:r>
            <a:r>
              <a:rPr lang="en-US" sz="2300" dirty="0" err="1">
                <a:solidFill>
                  <a:schemeClr val="tx1"/>
                </a:solidFill>
                <a:latin typeface="Urbanist Medium"/>
                <a:ea typeface="Urbanist Medium"/>
                <a:cs typeface="Urbanist Medium"/>
                <a:sym typeface="Urbanist Medium"/>
              </a:rPr>
              <a:t>anderen</a:t>
            </a:r>
            <a:r>
              <a:rPr lang="en-US" sz="2300" dirty="0">
                <a:solidFill>
                  <a:schemeClr val="tx1"/>
                </a:solidFill>
                <a:latin typeface="Urbanist Medium"/>
                <a:ea typeface="Urbanist Medium"/>
                <a:cs typeface="Urbanist Medium"/>
                <a:sym typeface="Urbanist Medium"/>
              </a:rPr>
              <a:t> </a:t>
            </a:r>
            <a:r>
              <a:rPr lang="en-US" sz="2300" dirty="0" err="1">
                <a:solidFill>
                  <a:schemeClr val="tx1"/>
                </a:solidFill>
                <a:latin typeface="Urbanist Medium"/>
                <a:ea typeface="Urbanist Medium"/>
                <a:cs typeface="Urbanist Medium"/>
                <a:sym typeface="Urbanist Medium"/>
              </a:rPr>
              <a:t>Eigenschaften</a:t>
            </a:r>
            <a:r>
              <a:rPr lang="en-US" sz="2300" dirty="0">
                <a:solidFill>
                  <a:schemeClr val="tx1"/>
                </a:solidFill>
                <a:latin typeface="Urbanist Medium"/>
                <a:ea typeface="Urbanist Medium"/>
                <a:cs typeface="Urbanist Medium"/>
                <a:sym typeface="Urbanist Medium"/>
              </a:rPr>
              <a:t> </a:t>
            </a:r>
            <a:endParaRPr lang="en-US" sz="2300" i="0" u="none" strike="noStrike" cap="none" dirty="0">
              <a:solidFill>
                <a:schemeClr val="tx1"/>
              </a:solidFill>
              <a:latin typeface="Urbanist Medium"/>
              <a:ea typeface="Urbanist Medium"/>
              <a:cs typeface="Urbanist Medium"/>
              <a:sym typeface="Urbanist Medium"/>
            </a:endParaRPr>
          </a:p>
          <a:p>
            <a:pPr marL="457200" indent="-457200" algn="just">
              <a:lnSpc>
                <a:spcPct val="115625"/>
              </a:lnSpc>
              <a:buClr>
                <a:srgbClr val="1E1E1E"/>
              </a:buClr>
              <a:buSzPts val="2400"/>
              <a:buFont typeface="+mj-lt"/>
              <a:buAutoNum type="arabicPeriod"/>
            </a:pPr>
            <a:endParaRPr lang="en-US" sz="2300" dirty="0">
              <a:solidFill>
                <a:schemeClr val="tx1"/>
              </a:solidFill>
              <a:latin typeface="Urbanist Medium"/>
              <a:ea typeface="Urbanist Medium"/>
              <a:cs typeface="Urbanist Medium"/>
              <a:sym typeface="Urbanist Medium"/>
            </a:endParaRPr>
          </a:p>
          <a:p>
            <a:pPr marL="457200" indent="-457200" algn="just">
              <a:lnSpc>
                <a:spcPct val="115625"/>
              </a:lnSpc>
              <a:buClr>
                <a:srgbClr val="1E1E1E"/>
              </a:buClr>
              <a:buSzPts val="2400"/>
              <a:buFont typeface="+mj-lt"/>
              <a:buAutoNum type="arabicPeriod"/>
            </a:pPr>
            <a:r>
              <a:rPr lang="en-US" sz="2300" i="0" u="none" strike="noStrike" cap="none" dirty="0" err="1">
                <a:solidFill>
                  <a:schemeClr val="tx1"/>
                </a:solidFill>
                <a:latin typeface="Urbanist Medium"/>
                <a:ea typeface="Urbanist Medium"/>
                <a:cs typeface="Urbanist Medium"/>
                <a:sym typeface="Urbanist Medium"/>
              </a:rPr>
              <a:t>Werkzeug</a:t>
            </a:r>
            <a:r>
              <a:rPr lang="en-US" sz="2300" i="0" u="none" strike="noStrike" cap="none" dirty="0">
                <a:solidFill>
                  <a:schemeClr val="tx1"/>
                </a:solidFill>
                <a:latin typeface="Urbanist Medium"/>
                <a:ea typeface="Urbanist Medium"/>
                <a:cs typeface="Urbanist Medium"/>
                <a:sym typeface="Urbanist Medium"/>
              </a:rPr>
              <a:t> </a:t>
            </a:r>
            <a:r>
              <a:rPr lang="en-US" sz="2300" i="0" u="none" strike="noStrike" cap="none" dirty="0" err="1">
                <a:solidFill>
                  <a:schemeClr val="tx1"/>
                </a:solidFill>
                <a:latin typeface="Urbanist Medium"/>
                <a:ea typeface="Urbanist Medium"/>
                <a:cs typeface="Urbanist Medium"/>
                <a:sym typeface="Urbanist Medium"/>
              </a:rPr>
              <a:t>auswählen</a:t>
            </a:r>
            <a:endParaRPr lang="en-US" sz="2300" i="0" u="none" strike="noStrike" cap="none" dirty="0">
              <a:solidFill>
                <a:schemeClr val="tx1"/>
              </a:solidFill>
              <a:latin typeface="Urbanist Medium"/>
              <a:ea typeface="Urbanist Medium"/>
              <a:cs typeface="Urbanist Medium"/>
              <a:sym typeface="Urbanist Medium"/>
            </a:endParaRPr>
          </a:p>
          <a:p>
            <a:pPr marL="457200" indent="-457200" algn="just">
              <a:lnSpc>
                <a:spcPct val="115625"/>
              </a:lnSpc>
              <a:buClr>
                <a:srgbClr val="1E1E1E"/>
              </a:buClr>
              <a:buSzPts val="2400"/>
              <a:buFont typeface="+mj-lt"/>
              <a:buAutoNum type="arabicPeriod"/>
            </a:pPr>
            <a:endParaRPr lang="en-US" sz="2300" dirty="0">
              <a:solidFill>
                <a:schemeClr val="tx1"/>
              </a:solidFill>
              <a:latin typeface="Urbanist Medium"/>
              <a:ea typeface="Urbanist Medium"/>
              <a:cs typeface="Urbanist Medium"/>
              <a:sym typeface="Urbanist Medium"/>
            </a:endParaRPr>
          </a:p>
          <a:p>
            <a:pPr marL="457200" indent="-457200" algn="just">
              <a:lnSpc>
                <a:spcPct val="115625"/>
              </a:lnSpc>
              <a:buClr>
                <a:srgbClr val="1E1E1E"/>
              </a:buClr>
              <a:buSzPts val="2400"/>
              <a:buFont typeface="+mj-lt"/>
              <a:buAutoNum type="arabicPeriod"/>
            </a:pPr>
            <a:r>
              <a:rPr lang="en-US" sz="2300" i="0" u="none" strike="noStrike" cap="none" dirty="0" err="1">
                <a:solidFill>
                  <a:schemeClr val="tx1"/>
                </a:solidFill>
                <a:latin typeface="Urbanist Medium"/>
                <a:ea typeface="Urbanist Medium"/>
                <a:cs typeface="Urbanist Medium"/>
                <a:sym typeface="Urbanist Medium"/>
              </a:rPr>
              <a:t>Selektionsprozess</a:t>
            </a:r>
            <a:r>
              <a:rPr lang="en-US" sz="2300" i="0" u="none" strike="noStrike" cap="none" dirty="0">
                <a:solidFill>
                  <a:schemeClr val="tx1"/>
                </a:solidFill>
                <a:latin typeface="Urbanist Medium"/>
                <a:ea typeface="Urbanist Medium"/>
                <a:cs typeface="Urbanist Medium"/>
                <a:sym typeface="Urbanist Medium"/>
              </a:rPr>
              <a:t> </a:t>
            </a:r>
            <a:r>
              <a:rPr lang="en-US" sz="2300" i="0" u="none" strike="noStrike" cap="none" dirty="0" err="1">
                <a:solidFill>
                  <a:schemeClr val="tx1"/>
                </a:solidFill>
                <a:latin typeface="Urbanist Medium"/>
                <a:ea typeface="Urbanist Medium"/>
                <a:cs typeface="Urbanist Medium"/>
                <a:sym typeface="Urbanist Medium"/>
              </a:rPr>
              <a:t>ausführen</a:t>
            </a:r>
            <a:endParaRPr lang="en-US" sz="2300" i="0" u="none" strike="noStrike" cap="none" dirty="0">
              <a:solidFill>
                <a:schemeClr val="tx1"/>
              </a:solidFill>
              <a:latin typeface="Urbanist Medium"/>
              <a:ea typeface="Urbanist Medium"/>
              <a:cs typeface="Urbanist Medium"/>
              <a:sym typeface="Urbanist Medium"/>
            </a:endParaRPr>
          </a:p>
          <a:p>
            <a:pPr marL="457200" indent="-457200" algn="just">
              <a:lnSpc>
                <a:spcPct val="115625"/>
              </a:lnSpc>
              <a:buClr>
                <a:srgbClr val="1E1E1E"/>
              </a:buClr>
              <a:buSzPts val="2400"/>
              <a:buFont typeface="+mj-lt"/>
              <a:buAutoNum type="arabicPeriod"/>
            </a:pPr>
            <a:endParaRPr lang="en-US" sz="2300" dirty="0">
              <a:solidFill>
                <a:schemeClr val="tx1"/>
              </a:solidFill>
              <a:latin typeface="Urbanist Medium"/>
              <a:ea typeface="Urbanist Medium"/>
              <a:cs typeface="Urbanist Medium"/>
              <a:sym typeface="Urbanist Medium"/>
            </a:endParaRPr>
          </a:p>
          <a:p>
            <a:pPr marL="457200" indent="-457200" algn="just">
              <a:lnSpc>
                <a:spcPct val="115625"/>
              </a:lnSpc>
              <a:buClr>
                <a:srgbClr val="1E1E1E"/>
              </a:buClr>
              <a:buSzPts val="2400"/>
              <a:buFont typeface="+mj-lt"/>
              <a:buAutoNum type="arabicPeriod"/>
            </a:pPr>
            <a:r>
              <a:rPr lang="en-US" sz="2300" i="0" u="none" strike="noStrike" cap="none" dirty="0" err="1">
                <a:solidFill>
                  <a:schemeClr val="tx1"/>
                </a:solidFill>
                <a:latin typeface="Urbanist Medium"/>
                <a:ea typeface="Urbanist Medium"/>
                <a:cs typeface="Urbanist Medium"/>
                <a:sym typeface="Urbanist Medium"/>
              </a:rPr>
              <a:t>Ergebnisse</a:t>
            </a:r>
            <a:r>
              <a:rPr lang="en-US" sz="2300" i="0" u="none" strike="noStrike" cap="none" dirty="0">
                <a:solidFill>
                  <a:schemeClr val="tx1"/>
                </a:solidFill>
                <a:latin typeface="Urbanist Medium"/>
                <a:ea typeface="Urbanist Medium"/>
                <a:cs typeface="Urbanist Medium"/>
                <a:sym typeface="Urbanist Medium"/>
              </a:rPr>
              <a:t> </a:t>
            </a:r>
            <a:r>
              <a:rPr lang="en-US" sz="2300" i="0" u="none" strike="noStrike" cap="none" dirty="0" err="1">
                <a:solidFill>
                  <a:schemeClr val="tx1"/>
                </a:solidFill>
                <a:latin typeface="Urbanist Medium"/>
                <a:ea typeface="Urbanist Medium"/>
                <a:cs typeface="Urbanist Medium"/>
                <a:sym typeface="Urbanist Medium"/>
              </a:rPr>
              <a:t>prüfen</a:t>
            </a:r>
            <a:r>
              <a:rPr lang="en-US" sz="2300" i="0" u="none" strike="noStrike" cap="none" dirty="0">
                <a:solidFill>
                  <a:schemeClr val="tx1"/>
                </a:solidFill>
                <a:latin typeface="Urbanist Medium"/>
                <a:ea typeface="Urbanist Medium"/>
                <a:cs typeface="Urbanist Medium"/>
                <a:sym typeface="Urbanist Medium"/>
              </a:rPr>
              <a:t> </a:t>
            </a:r>
          </a:p>
          <a:p>
            <a:pPr marL="457200" indent="-457200" algn="just">
              <a:lnSpc>
                <a:spcPct val="115625"/>
              </a:lnSpc>
              <a:buClr>
                <a:srgbClr val="1E1E1E"/>
              </a:buClr>
              <a:buSzPts val="2400"/>
              <a:buFont typeface="+mj-lt"/>
              <a:buAutoNum type="arabicPeriod"/>
            </a:pPr>
            <a:endParaRPr lang="en-US" sz="2300" dirty="0">
              <a:solidFill>
                <a:schemeClr val="tx1"/>
              </a:solidFill>
              <a:latin typeface="Urbanist Medium"/>
              <a:ea typeface="Urbanist Medium"/>
              <a:cs typeface="Urbanist Medium"/>
              <a:sym typeface="Urbanist Medium"/>
            </a:endParaRPr>
          </a:p>
          <a:p>
            <a:pPr marL="457200" indent="-457200" algn="just">
              <a:lnSpc>
                <a:spcPct val="115625"/>
              </a:lnSpc>
              <a:buClr>
                <a:srgbClr val="1E1E1E"/>
              </a:buClr>
              <a:buSzPts val="2400"/>
              <a:buFont typeface="+mj-lt"/>
              <a:buAutoNum type="arabicPeriod"/>
            </a:pPr>
            <a:r>
              <a:rPr lang="en-US" sz="2300" i="0" u="none" strike="noStrike" cap="none" dirty="0" err="1">
                <a:solidFill>
                  <a:schemeClr val="tx1"/>
                </a:solidFill>
                <a:latin typeface="Urbanist Medium"/>
                <a:ea typeface="Urbanist Medium"/>
                <a:cs typeface="Urbanist Medium"/>
                <a:sym typeface="Urbanist Medium"/>
              </a:rPr>
              <a:t>Weiterverwendung</a:t>
            </a:r>
            <a:r>
              <a:rPr lang="en-US" sz="2300" i="0" u="none" strike="noStrike" cap="none" dirty="0">
                <a:solidFill>
                  <a:schemeClr val="tx1"/>
                </a:solidFill>
                <a:latin typeface="Urbanist Medium"/>
                <a:ea typeface="Urbanist Medium"/>
                <a:cs typeface="Urbanist Medium"/>
                <a:sym typeface="Urbanist Medium"/>
              </a:rPr>
              <a:t> der </a:t>
            </a:r>
            <a:r>
              <a:rPr lang="en-US" sz="2300" i="0" u="none" strike="noStrike" cap="none" dirty="0" err="1">
                <a:solidFill>
                  <a:schemeClr val="tx1"/>
                </a:solidFill>
                <a:latin typeface="Urbanist Medium"/>
                <a:ea typeface="Urbanist Medium"/>
                <a:cs typeface="Urbanist Medium"/>
                <a:sym typeface="Urbanist Medium"/>
              </a:rPr>
              <a:t>Auswahl</a:t>
            </a:r>
            <a:r>
              <a:rPr lang="en-US" sz="2300" i="0" u="none" strike="noStrike" cap="none" dirty="0">
                <a:solidFill>
                  <a:schemeClr val="tx1"/>
                </a:solidFill>
                <a:latin typeface="Urbanist Medium"/>
                <a:ea typeface="Urbanist Medium"/>
                <a:cs typeface="Urbanist Medium"/>
                <a:sym typeface="Urbanist Medium"/>
              </a:rPr>
              <a:t> </a:t>
            </a:r>
          </a:p>
        </p:txBody>
      </p:sp>
      <p:pic>
        <p:nvPicPr>
          <p:cNvPr id="2" name="Google Shape;65;p5" descr="preencoded.png">
            <a:extLst>
              <a:ext uri="{FF2B5EF4-FFF2-40B4-BE49-F238E27FC236}">
                <a16:creationId xmlns:a16="http://schemas.microsoft.com/office/drawing/2014/main" id="{A4BE7723-2883-AF3D-E25A-B8320FDE7DF8}"/>
              </a:ext>
            </a:extLst>
          </p:cNvPr>
          <p:cNvPicPr preferRelativeResize="0"/>
          <p:nvPr/>
        </p:nvPicPr>
        <p:blipFill rotWithShape="1">
          <a:blip r:embed="rId3">
            <a:alphaModFix/>
          </a:blip>
          <a:srcRect/>
          <a:stretch/>
        </p:blipFill>
        <p:spPr>
          <a:xfrm>
            <a:off x="-1" y="952500"/>
            <a:ext cx="10243751" cy="1428750"/>
          </a:xfrm>
          <a:prstGeom prst="rect">
            <a:avLst/>
          </a:prstGeom>
          <a:noFill/>
          <a:ln>
            <a:noFill/>
          </a:ln>
        </p:spPr>
      </p:pic>
      <p:sp>
        <p:nvSpPr>
          <p:cNvPr id="3" name="Google Shape;72;p5">
            <a:extLst>
              <a:ext uri="{FF2B5EF4-FFF2-40B4-BE49-F238E27FC236}">
                <a16:creationId xmlns:a16="http://schemas.microsoft.com/office/drawing/2014/main" id="{0F092005-FAB8-18C8-764B-81D3AE9D17AD}"/>
              </a:ext>
            </a:extLst>
          </p:cNvPr>
          <p:cNvSpPr/>
          <p:nvPr/>
        </p:nvSpPr>
        <p:spPr>
          <a:xfrm>
            <a:off x="708660" y="1276350"/>
            <a:ext cx="9053177" cy="800100"/>
          </a:xfrm>
          <a:prstGeom prst="rect">
            <a:avLst/>
          </a:prstGeom>
          <a:noFill/>
          <a:ln>
            <a:noFill/>
          </a:ln>
        </p:spPr>
        <p:txBody>
          <a:bodyPr spcFirstLastPara="1" wrap="square" lIns="0" tIns="0" rIns="0" bIns="0" anchor="t" anchorCtr="0">
            <a:noAutofit/>
          </a:bodyPr>
          <a:lstStyle/>
          <a:p>
            <a:pPr marL="0" marR="0" lvl="0" indent="0" algn="r" rtl="0">
              <a:lnSpc>
                <a:spcPct val="116666"/>
              </a:lnSpc>
              <a:spcBef>
                <a:spcPts val="0"/>
              </a:spcBef>
              <a:spcAft>
                <a:spcPts val="0"/>
              </a:spcAft>
              <a:buClr>
                <a:srgbClr val="FFFFFF"/>
              </a:buClr>
              <a:buSzPts val="5400"/>
              <a:buFont typeface="Roboto"/>
              <a:buNone/>
            </a:pPr>
            <a:r>
              <a:rPr lang="en-US" sz="5400" b="1" dirty="0" err="1">
                <a:solidFill>
                  <a:srgbClr val="FFFFFF"/>
                </a:solidFill>
                <a:latin typeface="Roboto"/>
                <a:ea typeface="Roboto"/>
                <a:cs typeface="Roboto"/>
                <a:sym typeface="Roboto"/>
              </a:rPr>
              <a:t>Selektionsprozess</a:t>
            </a:r>
            <a:endParaRPr sz="5400" b="1" i="0" u="none" strike="noStrike" cap="none" dirty="0">
              <a:solidFill>
                <a:schemeClr val="dk1"/>
              </a:solidFill>
              <a:latin typeface="Roboto"/>
              <a:ea typeface="Roboto"/>
              <a:cs typeface="Roboto"/>
              <a:sym typeface="Roboto"/>
            </a:endParaRPr>
          </a:p>
        </p:txBody>
      </p:sp>
    </p:spTree>
    <p:extLst>
      <p:ext uri="{BB962C8B-B14F-4D97-AF65-F5344CB8AC3E}">
        <p14:creationId xmlns:p14="http://schemas.microsoft.com/office/powerpoint/2010/main" val="1259919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71" name="Google Shape;71;p5"/>
          <p:cNvSpPr/>
          <p:nvPr/>
        </p:nvSpPr>
        <p:spPr>
          <a:xfrm>
            <a:off x="1400175" y="3234212"/>
            <a:ext cx="10550121" cy="6659088"/>
          </a:xfrm>
          <a:prstGeom prst="rect">
            <a:avLst/>
          </a:prstGeom>
          <a:noFill/>
          <a:ln>
            <a:noFill/>
          </a:ln>
        </p:spPr>
        <p:txBody>
          <a:bodyPr spcFirstLastPara="1" wrap="square" lIns="0" tIns="0" rIns="0" bIns="0" anchor="t" anchorCtr="0">
            <a:noAutofit/>
          </a:bodyPr>
          <a:lstStyle/>
          <a:p>
            <a:pPr marL="457200" indent="-457200" algn="just">
              <a:lnSpc>
                <a:spcPct val="115625"/>
              </a:lnSpc>
              <a:buClr>
                <a:srgbClr val="1E1E1E"/>
              </a:buClr>
              <a:buSzPts val="2400"/>
              <a:buFont typeface="+mj-lt"/>
              <a:buAutoNum type="arabicPeriod"/>
            </a:pPr>
            <a:r>
              <a:rPr lang="de-DE" sz="2300" b="1" i="0" u="none" strike="noStrike" cap="none">
                <a:solidFill>
                  <a:schemeClr val="tx1"/>
                </a:solidFill>
                <a:latin typeface="Urbanist Medium"/>
                <a:ea typeface="Urbanist Medium"/>
                <a:cs typeface="Urbanist Medium"/>
                <a:sym typeface="Urbanist Medium"/>
              </a:rPr>
              <a:t>Abfrage erstellen</a:t>
            </a:r>
            <a:r>
              <a:rPr lang="de-DE" sz="2300" i="0" u="none" strike="noStrike" cap="none">
                <a:solidFill>
                  <a:schemeClr val="tx1"/>
                </a:solidFill>
                <a:latin typeface="Urbanist Medium"/>
                <a:ea typeface="Urbanist Medium"/>
                <a:cs typeface="Urbanist Medium"/>
                <a:sym typeface="Urbanist Medium"/>
              </a:rPr>
              <a:t>: Du erstellst eine Abfrage, indem du Bedingungen festlegst, die auf den Attributdaten der Features basieren. Zum Beispiel könntest du alle Straßen auswählen, deren Name „A44“ ist, oder alle Gebäude, die eine Höhe von mehr als 50 Metern haben.</a:t>
            </a:r>
          </a:p>
          <a:p>
            <a:pPr marL="457200" indent="-457200" algn="just">
              <a:lnSpc>
                <a:spcPct val="115625"/>
              </a:lnSpc>
              <a:buClr>
                <a:srgbClr val="1E1E1E"/>
              </a:buClr>
              <a:buSzPts val="2400"/>
              <a:buFont typeface="+mj-lt"/>
              <a:buAutoNum type="arabicPeriod"/>
            </a:pPr>
            <a:endParaRPr lang="de-DE" sz="2300" i="0" u="none" strike="noStrike" cap="none">
              <a:solidFill>
                <a:schemeClr val="tx1"/>
              </a:solidFill>
              <a:latin typeface="Urbanist Medium"/>
              <a:ea typeface="Urbanist Medium"/>
              <a:cs typeface="Urbanist Medium"/>
              <a:sym typeface="Urbanist Medium"/>
            </a:endParaRPr>
          </a:p>
          <a:p>
            <a:pPr marL="457200" indent="-457200" algn="just">
              <a:lnSpc>
                <a:spcPct val="115625"/>
              </a:lnSpc>
              <a:buClr>
                <a:srgbClr val="1E1E1E"/>
              </a:buClr>
              <a:buSzPts val="2400"/>
              <a:buFont typeface="+mj-lt"/>
              <a:buAutoNum type="arabicPeriod"/>
            </a:pPr>
            <a:r>
              <a:rPr lang="de-DE" sz="2300" b="1" i="0" u="none" strike="noStrike" cap="none">
                <a:solidFill>
                  <a:schemeClr val="tx1"/>
                </a:solidFill>
                <a:latin typeface="Urbanist Medium"/>
                <a:ea typeface="Urbanist Medium"/>
                <a:cs typeface="Urbanist Medium"/>
                <a:sym typeface="Urbanist Medium"/>
              </a:rPr>
              <a:t>SQL-ähnliche Abfragesprache</a:t>
            </a:r>
            <a:r>
              <a:rPr lang="de-DE" sz="2300" i="0" u="none" strike="noStrike" cap="none">
                <a:solidFill>
                  <a:schemeClr val="tx1"/>
                </a:solidFill>
                <a:latin typeface="Urbanist Medium"/>
                <a:ea typeface="Urbanist Medium"/>
                <a:cs typeface="Urbanist Medium"/>
                <a:sym typeface="Urbanist Medium"/>
              </a:rPr>
              <a:t>: Die Abfrage wird oft in einer SQL-ähnlichen Syntax formuliert. Zum Beispiel: Name = ‚A44' oder HEIGHT &gt; 50. Die graphische Maske in ArcGIS Pro hilft, sodass man kein SQL können muss.</a:t>
            </a:r>
          </a:p>
          <a:p>
            <a:pPr marL="457200" indent="-457200" algn="just">
              <a:lnSpc>
                <a:spcPct val="115625"/>
              </a:lnSpc>
              <a:buClr>
                <a:srgbClr val="1E1E1E"/>
              </a:buClr>
              <a:buSzPts val="2400"/>
              <a:buFont typeface="+mj-lt"/>
              <a:buAutoNum type="arabicPeriod"/>
            </a:pPr>
            <a:endParaRPr lang="de-DE" sz="2300" i="0" u="none" strike="noStrike" cap="none">
              <a:solidFill>
                <a:schemeClr val="tx1"/>
              </a:solidFill>
              <a:latin typeface="Urbanist Medium"/>
              <a:ea typeface="Urbanist Medium"/>
              <a:cs typeface="Urbanist Medium"/>
              <a:sym typeface="Urbanist Medium"/>
            </a:endParaRPr>
          </a:p>
          <a:p>
            <a:pPr marL="457200" indent="-457200" algn="just">
              <a:lnSpc>
                <a:spcPct val="115625"/>
              </a:lnSpc>
              <a:buClr>
                <a:srgbClr val="1E1E1E"/>
              </a:buClr>
              <a:buSzPts val="2400"/>
              <a:buFont typeface="+mj-lt"/>
              <a:buAutoNum type="arabicPeriod"/>
            </a:pPr>
            <a:r>
              <a:rPr lang="de-DE" sz="2300" b="1" i="0" u="none" strike="noStrike" cap="none">
                <a:solidFill>
                  <a:schemeClr val="tx1"/>
                </a:solidFill>
                <a:latin typeface="Urbanist Medium"/>
                <a:ea typeface="Urbanist Medium"/>
                <a:cs typeface="Urbanist Medium"/>
                <a:sym typeface="Urbanist Medium"/>
              </a:rPr>
              <a:t>Attributfelder verwenden: </a:t>
            </a:r>
            <a:r>
              <a:rPr lang="de-DE" sz="2300" i="0" u="none" strike="noStrike" cap="none">
                <a:solidFill>
                  <a:schemeClr val="tx1"/>
                </a:solidFill>
                <a:latin typeface="Urbanist Medium"/>
                <a:ea typeface="Urbanist Medium"/>
                <a:cs typeface="Urbanist Medium"/>
                <a:sym typeface="Urbanist Medium"/>
              </a:rPr>
              <a:t>Du wählst das Attributfeld aus, auf dem die Abfrage basieren soll. Die Abfrage kann einfache Bedingungen oder komplexere logische Ausdrücke enthalten, wie AND, OR, und NOT.</a:t>
            </a:r>
          </a:p>
          <a:p>
            <a:pPr marL="457200" indent="-457200" algn="just">
              <a:lnSpc>
                <a:spcPct val="115625"/>
              </a:lnSpc>
              <a:buClr>
                <a:srgbClr val="1E1E1E"/>
              </a:buClr>
              <a:buSzPts val="2400"/>
              <a:buFont typeface="+mj-lt"/>
              <a:buAutoNum type="arabicPeriod"/>
            </a:pPr>
            <a:endParaRPr lang="de-DE" sz="2300" i="0" u="none" strike="noStrike" cap="none">
              <a:solidFill>
                <a:schemeClr val="tx1"/>
              </a:solidFill>
              <a:latin typeface="Urbanist Medium"/>
              <a:ea typeface="Urbanist Medium"/>
              <a:cs typeface="Urbanist Medium"/>
              <a:sym typeface="Urbanist Medium"/>
            </a:endParaRPr>
          </a:p>
          <a:p>
            <a:pPr marL="457200" indent="-457200" algn="just">
              <a:lnSpc>
                <a:spcPct val="115625"/>
              </a:lnSpc>
              <a:buClr>
                <a:srgbClr val="1E1E1E"/>
              </a:buClr>
              <a:buSzPts val="2400"/>
              <a:buFont typeface="+mj-lt"/>
              <a:buAutoNum type="arabicPeriod"/>
            </a:pPr>
            <a:r>
              <a:rPr lang="de-DE" sz="2300" b="1" i="0" u="none" strike="noStrike" cap="none">
                <a:solidFill>
                  <a:schemeClr val="tx1"/>
                </a:solidFill>
                <a:latin typeface="Urbanist Medium"/>
                <a:ea typeface="Urbanist Medium"/>
                <a:cs typeface="Urbanist Medium"/>
                <a:sym typeface="Urbanist Medium"/>
              </a:rPr>
              <a:t>Ergebnisse visualisieren/ verwenden</a:t>
            </a:r>
            <a:r>
              <a:rPr lang="de-DE" sz="2300" i="0" u="none" strike="noStrike" cap="none">
                <a:solidFill>
                  <a:schemeClr val="tx1"/>
                </a:solidFill>
                <a:latin typeface="Urbanist Medium"/>
                <a:ea typeface="Urbanist Medium"/>
                <a:cs typeface="Urbanist Medium"/>
                <a:sym typeface="Urbanist Medium"/>
              </a:rPr>
              <a:t>: Nach der Abfrage bspw. die ausgewählten Features auf der Karte hervorgehoben oder für weitere Analysen verwenden.</a:t>
            </a:r>
          </a:p>
        </p:txBody>
      </p:sp>
      <p:pic>
        <p:nvPicPr>
          <p:cNvPr id="2" name="Google Shape;65;p5" descr="preencoded.png">
            <a:extLst>
              <a:ext uri="{FF2B5EF4-FFF2-40B4-BE49-F238E27FC236}">
                <a16:creationId xmlns:a16="http://schemas.microsoft.com/office/drawing/2014/main" id="{A4BE7723-2883-AF3D-E25A-B8320FDE7DF8}"/>
              </a:ext>
            </a:extLst>
          </p:cNvPr>
          <p:cNvPicPr preferRelativeResize="0"/>
          <p:nvPr/>
        </p:nvPicPr>
        <p:blipFill rotWithShape="1">
          <a:blip r:embed="rId3">
            <a:alphaModFix/>
          </a:blip>
          <a:srcRect/>
          <a:stretch/>
        </p:blipFill>
        <p:spPr>
          <a:xfrm>
            <a:off x="-1" y="952500"/>
            <a:ext cx="10243751" cy="1428750"/>
          </a:xfrm>
          <a:prstGeom prst="rect">
            <a:avLst/>
          </a:prstGeom>
          <a:noFill/>
          <a:ln>
            <a:noFill/>
          </a:ln>
        </p:spPr>
      </p:pic>
      <p:sp>
        <p:nvSpPr>
          <p:cNvPr id="3" name="Google Shape;72;p5">
            <a:extLst>
              <a:ext uri="{FF2B5EF4-FFF2-40B4-BE49-F238E27FC236}">
                <a16:creationId xmlns:a16="http://schemas.microsoft.com/office/drawing/2014/main" id="{0F092005-FAB8-18C8-764B-81D3AE9D17AD}"/>
              </a:ext>
            </a:extLst>
          </p:cNvPr>
          <p:cNvSpPr/>
          <p:nvPr/>
        </p:nvSpPr>
        <p:spPr>
          <a:xfrm>
            <a:off x="708660" y="1276350"/>
            <a:ext cx="9053177" cy="800100"/>
          </a:xfrm>
          <a:prstGeom prst="rect">
            <a:avLst/>
          </a:prstGeom>
          <a:noFill/>
          <a:ln>
            <a:noFill/>
          </a:ln>
        </p:spPr>
        <p:txBody>
          <a:bodyPr spcFirstLastPara="1" wrap="square" lIns="0" tIns="0" rIns="0" bIns="0" anchor="t" anchorCtr="0">
            <a:noAutofit/>
          </a:bodyPr>
          <a:lstStyle/>
          <a:p>
            <a:pPr marL="0" marR="0" lvl="0" indent="0" algn="r" rtl="0">
              <a:lnSpc>
                <a:spcPct val="116666"/>
              </a:lnSpc>
              <a:spcBef>
                <a:spcPts val="0"/>
              </a:spcBef>
              <a:spcAft>
                <a:spcPts val="0"/>
              </a:spcAft>
              <a:buClr>
                <a:srgbClr val="FFFFFF"/>
              </a:buClr>
              <a:buSzPts val="5400"/>
              <a:buFont typeface="Roboto"/>
              <a:buNone/>
            </a:pPr>
            <a:r>
              <a:rPr lang="en-US" sz="5400" b="1">
                <a:solidFill>
                  <a:srgbClr val="FFFFFF"/>
                </a:solidFill>
                <a:latin typeface="Roboto"/>
                <a:ea typeface="Roboto"/>
                <a:cs typeface="Roboto"/>
                <a:sym typeface="Roboto"/>
              </a:rPr>
              <a:t>Select by Attribute</a:t>
            </a:r>
            <a:endParaRPr sz="5400" b="1" i="0" u="none" strike="noStrike" cap="none" dirty="0">
              <a:solidFill>
                <a:schemeClr val="dk1"/>
              </a:solidFill>
              <a:latin typeface="Roboto"/>
              <a:ea typeface="Roboto"/>
              <a:cs typeface="Roboto"/>
              <a:sym typeface="Roboto"/>
            </a:endParaRPr>
          </a:p>
        </p:txBody>
      </p:sp>
      <p:pic>
        <p:nvPicPr>
          <p:cNvPr id="8" name="Google Shape;67;p5" descr="preencoded.png">
            <a:extLst>
              <a:ext uri="{FF2B5EF4-FFF2-40B4-BE49-F238E27FC236}">
                <a16:creationId xmlns:a16="http://schemas.microsoft.com/office/drawing/2014/main" id="{86A12345-E086-643D-EE9C-25B47005E374}"/>
              </a:ext>
            </a:extLst>
          </p:cNvPr>
          <p:cNvPicPr preferRelativeResize="0"/>
          <p:nvPr/>
        </p:nvPicPr>
        <p:blipFill rotWithShape="1">
          <a:blip r:embed="rId4">
            <a:alphaModFix/>
          </a:blip>
          <a:srcRect/>
          <a:stretch/>
        </p:blipFill>
        <p:spPr>
          <a:xfrm>
            <a:off x="15240000" y="7905750"/>
            <a:ext cx="3047925" cy="1260021"/>
          </a:xfrm>
          <a:prstGeom prst="rect">
            <a:avLst/>
          </a:prstGeom>
          <a:noFill/>
          <a:ln>
            <a:noFill/>
          </a:ln>
        </p:spPr>
      </p:pic>
      <p:sp>
        <p:nvSpPr>
          <p:cNvPr id="9" name="Google Shape;69;p5">
            <a:extLst>
              <a:ext uri="{FF2B5EF4-FFF2-40B4-BE49-F238E27FC236}">
                <a16:creationId xmlns:a16="http://schemas.microsoft.com/office/drawing/2014/main" id="{C01C1E5E-F934-F4EE-4852-96D446626CCA}"/>
              </a:ext>
            </a:extLst>
          </p:cNvPr>
          <p:cNvSpPr/>
          <p:nvPr/>
        </p:nvSpPr>
        <p:spPr>
          <a:xfrm>
            <a:off x="15570200" y="8067675"/>
            <a:ext cx="2451100" cy="1098096"/>
          </a:xfrm>
          <a:prstGeom prst="rect">
            <a:avLst/>
          </a:prstGeom>
          <a:noFill/>
          <a:ln>
            <a:noFill/>
          </a:ln>
        </p:spPr>
        <p:txBody>
          <a:bodyPr spcFirstLastPara="1" wrap="square" lIns="0" tIns="0" rIns="0" bIns="0" anchor="t" anchorCtr="0">
            <a:noAutofit/>
          </a:bodyPr>
          <a:lstStyle/>
          <a:p>
            <a:pPr>
              <a:lnSpc>
                <a:spcPct val="117857"/>
              </a:lnSpc>
              <a:buClr>
                <a:srgbClr val="FFFFFF"/>
              </a:buClr>
              <a:buSzPts val="2100"/>
            </a:pPr>
            <a:r>
              <a:rPr lang="en-US" sz="1800" b="1" i="0" u="none" strike="noStrike" cap="none">
                <a:solidFill>
                  <a:srgbClr val="FFFFFF"/>
                </a:solidFill>
                <a:latin typeface="Roboto"/>
                <a:ea typeface="Roboto"/>
                <a:cs typeface="Roboto"/>
                <a:sym typeface="Roboto"/>
              </a:rPr>
              <a:t>Abb.4: Selecting Attributes</a:t>
            </a:r>
            <a:endParaRPr lang="en-US" sz="1800" b="1">
              <a:solidFill>
                <a:srgbClr val="FFFFFF"/>
              </a:solidFill>
              <a:latin typeface="Roboto"/>
              <a:ea typeface="Roboto"/>
              <a:cs typeface="Roboto"/>
              <a:sym typeface="Roboto"/>
            </a:endParaRPr>
          </a:p>
          <a:p>
            <a:pPr>
              <a:lnSpc>
                <a:spcPct val="117857"/>
              </a:lnSpc>
              <a:buClr>
                <a:srgbClr val="FFFFFF"/>
              </a:buClr>
              <a:buSzPts val="2100"/>
            </a:pPr>
            <a:r>
              <a:rPr lang="en-US" sz="1800" b="1" i="0" u="none" strike="noStrike" cap="none">
                <a:solidFill>
                  <a:srgbClr val="FFFFFF"/>
                </a:solidFill>
                <a:latin typeface="Roboto"/>
                <a:ea typeface="Roboto"/>
                <a:cs typeface="Roboto"/>
                <a:sym typeface="Roboto"/>
              </a:rPr>
              <a:t>(ArcGIS Pro)</a:t>
            </a:r>
            <a:endParaRPr sz="1800" b="1" i="0" u="none" strike="noStrike" cap="none" dirty="0">
              <a:solidFill>
                <a:schemeClr val="dk1"/>
              </a:solidFill>
              <a:latin typeface="Roboto"/>
              <a:ea typeface="Roboto"/>
              <a:cs typeface="Roboto"/>
              <a:sym typeface="Roboto"/>
            </a:endParaRPr>
          </a:p>
        </p:txBody>
      </p:sp>
      <p:pic>
        <p:nvPicPr>
          <p:cNvPr id="6" name="Grafik 5">
            <a:extLst>
              <a:ext uri="{FF2B5EF4-FFF2-40B4-BE49-F238E27FC236}">
                <a16:creationId xmlns:a16="http://schemas.microsoft.com/office/drawing/2014/main" id="{70BAD7A9-23D6-A996-ED24-6CB7B1F755D8}"/>
              </a:ext>
            </a:extLst>
          </p:cNvPr>
          <p:cNvPicPr>
            <a:picLocks noChangeAspect="1"/>
          </p:cNvPicPr>
          <p:nvPr/>
        </p:nvPicPr>
        <p:blipFill>
          <a:blip r:embed="rId5"/>
          <a:stretch>
            <a:fillRect/>
          </a:stretch>
        </p:blipFill>
        <p:spPr>
          <a:xfrm>
            <a:off x="12661697" y="3234212"/>
            <a:ext cx="4881543" cy="3725388"/>
          </a:xfrm>
          <a:prstGeom prst="rect">
            <a:avLst/>
          </a:prstGeom>
        </p:spPr>
      </p:pic>
    </p:spTree>
    <p:extLst>
      <p:ext uri="{BB962C8B-B14F-4D97-AF65-F5344CB8AC3E}">
        <p14:creationId xmlns:p14="http://schemas.microsoft.com/office/powerpoint/2010/main" val="1718624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3" name="Rectangle 2">
            <a:extLst>
              <a:ext uri="{FF2B5EF4-FFF2-40B4-BE49-F238E27FC236}">
                <a16:creationId xmlns:a16="http://schemas.microsoft.com/office/drawing/2014/main" id="{691ADC68-37C4-37CD-C3B0-22468DD768B2}"/>
              </a:ext>
            </a:extLst>
          </p:cNvPr>
          <p:cNvSpPr/>
          <p:nvPr/>
        </p:nvSpPr>
        <p:spPr>
          <a:xfrm>
            <a:off x="0" y="0"/>
            <a:ext cx="18288000" cy="10287000"/>
          </a:xfrm>
          <a:prstGeom prst="rect">
            <a:avLst/>
          </a:prstGeom>
          <a:solidFill>
            <a:srgbClr val="3E5AA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pic>
        <p:nvPicPr>
          <p:cNvPr id="94" name="Google Shape;94;p7" descr="preencoded.png"/>
          <p:cNvPicPr preferRelativeResize="0"/>
          <p:nvPr/>
        </p:nvPicPr>
        <p:blipFill rotWithShape="1">
          <a:blip r:embed="rId3">
            <a:alphaModFix/>
          </a:blip>
          <a:srcRect/>
          <a:stretch/>
        </p:blipFill>
        <p:spPr>
          <a:xfrm>
            <a:off x="0" y="952500"/>
            <a:ext cx="95250" cy="1428750"/>
          </a:xfrm>
          <a:prstGeom prst="rect">
            <a:avLst/>
          </a:prstGeom>
          <a:noFill/>
          <a:ln>
            <a:noFill/>
          </a:ln>
        </p:spPr>
      </p:pic>
      <p:pic>
        <p:nvPicPr>
          <p:cNvPr id="95" name="Google Shape;95;p7" descr="preencoded.png"/>
          <p:cNvPicPr preferRelativeResize="0"/>
          <p:nvPr/>
        </p:nvPicPr>
        <p:blipFill rotWithShape="1">
          <a:blip r:embed="rId4">
            <a:alphaModFix/>
          </a:blip>
          <a:srcRect/>
          <a:stretch/>
        </p:blipFill>
        <p:spPr>
          <a:xfrm>
            <a:off x="1428750" y="3705225"/>
            <a:ext cx="128885" cy="3267743"/>
          </a:xfrm>
          <a:prstGeom prst="rect">
            <a:avLst/>
          </a:prstGeom>
          <a:noFill/>
          <a:ln>
            <a:noFill/>
          </a:ln>
        </p:spPr>
      </p:pic>
      <p:sp>
        <p:nvSpPr>
          <p:cNvPr id="96" name="Google Shape;96;p7"/>
          <p:cNvSpPr/>
          <p:nvPr/>
        </p:nvSpPr>
        <p:spPr>
          <a:xfrm>
            <a:off x="400049" y="1314450"/>
            <a:ext cx="16087725" cy="800100"/>
          </a:xfrm>
          <a:prstGeom prst="rect">
            <a:avLst/>
          </a:prstGeom>
          <a:noFill/>
          <a:ln>
            <a:noFill/>
          </a:ln>
        </p:spPr>
        <p:txBody>
          <a:bodyPr spcFirstLastPara="1" wrap="square" lIns="0" tIns="0" rIns="0" bIns="0" anchor="t" anchorCtr="0">
            <a:noAutofit/>
          </a:bodyPr>
          <a:lstStyle/>
          <a:p>
            <a:pPr marL="0" marR="0" lvl="0" indent="0" rtl="0">
              <a:lnSpc>
                <a:spcPct val="116666"/>
              </a:lnSpc>
              <a:spcBef>
                <a:spcPts val="0"/>
              </a:spcBef>
              <a:spcAft>
                <a:spcPts val="0"/>
              </a:spcAft>
              <a:buClr>
                <a:srgbClr val="FFFFFF"/>
              </a:buClr>
              <a:buSzPts val="5400"/>
              <a:buFont typeface="Roboto"/>
              <a:buNone/>
            </a:pPr>
            <a:r>
              <a:rPr lang="en-US" sz="5400" b="1" dirty="0" err="1">
                <a:solidFill>
                  <a:srgbClr val="FFFFFF"/>
                </a:solidFill>
                <a:latin typeface="Roboto"/>
                <a:ea typeface="Roboto"/>
                <a:cs typeface="Roboto"/>
                <a:sym typeface="Roboto"/>
              </a:rPr>
              <a:t>Manipulieren</a:t>
            </a:r>
            <a:endParaRPr lang="en-US" sz="5400" b="1" i="0" u="none" strike="noStrike" cap="none" dirty="0">
              <a:solidFill>
                <a:srgbClr val="FFFFFF"/>
              </a:solidFill>
              <a:latin typeface="Roboto"/>
              <a:ea typeface="Roboto"/>
              <a:cs typeface="Roboto"/>
              <a:sym typeface="Roboto"/>
            </a:endParaRPr>
          </a:p>
        </p:txBody>
      </p:sp>
      <p:sp>
        <p:nvSpPr>
          <p:cNvPr id="97" name="Google Shape;97;p7"/>
          <p:cNvSpPr/>
          <p:nvPr/>
        </p:nvSpPr>
        <p:spPr>
          <a:xfrm>
            <a:off x="2020950" y="3705150"/>
            <a:ext cx="12623305" cy="3267742"/>
          </a:xfrm>
          <a:prstGeom prst="rect">
            <a:avLst/>
          </a:prstGeom>
          <a:noFill/>
          <a:ln>
            <a:noFill/>
          </a:ln>
        </p:spPr>
        <p:txBody>
          <a:bodyPr spcFirstLastPara="1" wrap="square" lIns="0" tIns="0" rIns="0" bIns="0" anchor="t" anchorCtr="0">
            <a:noAutofit/>
          </a:bodyPr>
          <a:lstStyle/>
          <a:p>
            <a:pPr algn="just">
              <a:lnSpc>
                <a:spcPct val="117999"/>
              </a:lnSpc>
              <a:buClr>
                <a:srgbClr val="FFFFFF"/>
              </a:buClr>
              <a:buSzPts val="3750"/>
            </a:pPr>
            <a:r>
              <a:rPr lang="en-GB" sz="3550" b="0" i="0" dirty="0">
                <a:solidFill>
                  <a:schemeClr val="bg1"/>
                </a:solidFill>
                <a:effectLst/>
                <a:latin typeface="Urbanist Medium" panose="020B0A04040200000203" pitchFamily="34" charset="77"/>
                <a:ea typeface="Urbanist Medium" panose="020B0A04040200000203" pitchFamily="34" charset="77"/>
                <a:cs typeface="Urbanist Medium" panose="020B0A04040200000203" pitchFamily="34" charset="77"/>
              </a:rPr>
              <a:t>Die Manipulation </a:t>
            </a:r>
            <a:r>
              <a:rPr lang="en-GB" sz="3550" b="0" i="0" dirty="0" err="1">
                <a:solidFill>
                  <a:schemeClr val="bg1"/>
                </a:solidFill>
                <a:effectLst/>
                <a:latin typeface="Urbanist Medium" panose="020B0A04040200000203" pitchFamily="34" charset="77"/>
                <a:ea typeface="Urbanist Medium" panose="020B0A04040200000203" pitchFamily="34" charset="77"/>
                <a:cs typeface="Urbanist Medium" panose="020B0A04040200000203" pitchFamily="34" charset="77"/>
              </a:rPr>
              <a:t>bezieht</a:t>
            </a:r>
            <a:r>
              <a:rPr lang="en-GB" sz="3550" b="0" i="0" dirty="0">
                <a:solidFill>
                  <a:schemeClr val="bg1"/>
                </a:solidFill>
                <a:effectLst/>
                <a:latin typeface="Urbanist Medium" panose="020B0A04040200000203" pitchFamily="34" charset="77"/>
                <a:ea typeface="Urbanist Medium" panose="020B0A04040200000203" pitchFamily="34" charset="77"/>
                <a:cs typeface="Urbanist Medium" panose="020B0A04040200000203" pitchFamily="34" charset="77"/>
              </a:rPr>
              <a:t> </a:t>
            </a:r>
            <a:r>
              <a:rPr lang="en-GB" sz="3550" b="0" i="0" dirty="0" err="1">
                <a:solidFill>
                  <a:schemeClr val="bg1"/>
                </a:solidFill>
                <a:effectLst/>
                <a:latin typeface="Urbanist Medium" panose="020B0A04040200000203" pitchFamily="34" charset="77"/>
                <a:ea typeface="Urbanist Medium" panose="020B0A04040200000203" pitchFamily="34" charset="77"/>
                <a:cs typeface="Urbanist Medium" panose="020B0A04040200000203" pitchFamily="34" charset="77"/>
              </a:rPr>
              <a:t>sich</a:t>
            </a:r>
            <a:r>
              <a:rPr lang="en-GB" sz="3550" b="0" i="0" dirty="0">
                <a:solidFill>
                  <a:schemeClr val="bg1"/>
                </a:solidFill>
                <a:effectLst/>
                <a:latin typeface="Urbanist Medium" panose="020B0A04040200000203" pitchFamily="34" charset="77"/>
                <a:ea typeface="Urbanist Medium" panose="020B0A04040200000203" pitchFamily="34" charset="77"/>
                <a:cs typeface="Urbanist Medium" panose="020B0A04040200000203" pitchFamily="34" charset="77"/>
              </a:rPr>
              <a:t> auf den </a:t>
            </a:r>
            <a:r>
              <a:rPr lang="en-GB" sz="3550" b="0" i="0" dirty="0" err="1">
                <a:solidFill>
                  <a:schemeClr val="bg1"/>
                </a:solidFill>
                <a:effectLst/>
                <a:latin typeface="Urbanist Medium" panose="020B0A04040200000203" pitchFamily="34" charset="77"/>
                <a:ea typeface="Urbanist Medium" panose="020B0A04040200000203" pitchFamily="34" charset="77"/>
                <a:cs typeface="Urbanist Medium" panose="020B0A04040200000203" pitchFamily="34" charset="77"/>
              </a:rPr>
              <a:t>Prozess</a:t>
            </a:r>
            <a:r>
              <a:rPr lang="en-GB" sz="3550" b="0" i="0" dirty="0">
                <a:solidFill>
                  <a:schemeClr val="bg1"/>
                </a:solidFill>
                <a:effectLst/>
                <a:latin typeface="Urbanist Medium" panose="020B0A04040200000203" pitchFamily="34" charset="77"/>
                <a:ea typeface="Urbanist Medium" panose="020B0A04040200000203" pitchFamily="34" charset="77"/>
                <a:cs typeface="Urbanist Medium" panose="020B0A04040200000203" pitchFamily="34" charset="77"/>
              </a:rPr>
              <a:t> der </a:t>
            </a:r>
            <a:r>
              <a:rPr lang="en-GB" sz="3550" b="0" i="0" dirty="0" err="1">
                <a:solidFill>
                  <a:schemeClr val="bg1"/>
                </a:solidFill>
                <a:effectLst/>
                <a:latin typeface="Urbanist Medium" panose="020B0A04040200000203" pitchFamily="34" charset="77"/>
                <a:ea typeface="Urbanist Medium" panose="020B0A04040200000203" pitchFamily="34" charset="77"/>
                <a:cs typeface="Urbanist Medium" panose="020B0A04040200000203" pitchFamily="34" charset="77"/>
              </a:rPr>
              <a:t>Bearbeitung</a:t>
            </a:r>
            <a:r>
              <a:rPr lang="en-GB" sz="3550" b="0" i="0" dirty="0">
                <a:solidFill>
                  <a:schemeClr val="bg1"/>
                </a:solidFill>
                <a:effectLst/>
                <a:latin typeface="Urbanist Medium" panose="020B0A04040200000203" pitchFamily="34" charset="77"/>
                <a:ea typeface="Urbanist Medium" panose="020B0A04040200000203" pitchFamily="34" charset="77"/>
                <a:cs typeface="Urbanist Medium" panose="020B0A04040200000203" pitchFamily="34" charset="77"/>
              </a:rPr>
              <a:t> und </a:t>
            </a:r>
            <a:r>
              <a:rPr lang="en-GB" sz="3550" b="0" i="0" dirty="0" err="1">
                <a:solidFill>
                  <a:schemeClr val="bg1"/>
                </a:solidFill>
                <a:effectLst/>
                <a:latin typeface="Urbanist Medium" panose="020B0A04040200000203" pitchFamily="34" charset="77"/>
                <a:ea typeface="Urbanist Medium" panose="020B0A04040200000203" pitchFamily="34" charset="77"/>
                <a:cs typeface="Urbanist Medium" panose="020B0A04040200000203" pitchFamily="34" charset="77"/>
              </a:rPr>
              <a:t>Anpassung</a:t>
            </a:r>
            <a:r>
              <a:rPr lang="en-GB" sz="3550" b="0" i="0" dirty="0">
                <a:solidFill>
                  <a:schemeClr val="bg1"/>
                </a:solidFill>
                <a:effectLst/>
                <a:latin typeface="Urbanist Medium" panose="020B0A04040200000203" pitchFamily="34" charset="77"/>
                <a:ea typeface="Urbanist Medium" panose="020B0A04040200000203" pitchFamily="34" charset="77"/>
                <a:cs typeface="Urbanist Medium" panose="020B0A04040200000203" pitchFamily="34" charset="77"/>
              </a:rPr>
              <a:t> </a:t>
            </a:r>
            <a:r>
              <a:rPr lang="en-GB" sz="3550" b="0" i="0" dirty="0" err="1">
                <a:solidFill>
                  <a:schemeClr val="bg1"/>
                </a:solidFill>
                <a:effectLst/>
                <a:latin typeface="Urbanist Medium" panose="020B0A04040200000203" pitchFamily="34" charset="77"/>
                <a:ea typeface="Urbanist Medium" panose="020B0A04040200000203" pitchFamily="34" charset="77"/>
                <a:cs typeface="Urbanist Medium" panose="020B0A04040200000203" pitchFamily="34" charset="77"/>
              </a:rPr>
              <a:t>geografischer</a:t>
            </a:r>
            <a:r>
              <a:rPr lang="en-GB" sz="3550" b="0" i="0" dirty="0">
                <a:solidFill>
                  <a:schemeClr val="bg1"/>
                </a:solidFill>
                <a:effectLst/>
                <a:latin typeface="Urbanist Medium" panose="020B0A04040200000203" pitchFamily="34" charset="77"/>
                <a:ea typeface="Urbanist Medium" panose="020B0A04040200000203" pitchFamily="34" charset="77"/>
                <a:cs typeface="Urbanist Medium" panose="020B0A04040200000203" pitchFamily="34" charset="77"/>
              </a:rPr>
              <a:t> </a:t>
            </a:r>
            <a:r>
              <a:rPr lang="en-GB" sz="3550" b="0" i="0" dirty="0" err="1">
                <a:solidFill>
                  <a:schemeClr val="bg1"/>
                </a:solidFill>
                <a:effectLst/>
                <a:latin typeface="Urbanist Medium" panose="020B0A04040200000203" pitchFamily="34" charset="77"/>
                <a:ea typeface="Urbanist Medium" panose="020B0A04040200000203" pitchFamily="34" charset="77"/>
                <a:cs typeface="Urbanist Medium" panose="020B0A04040200000203" pitchFamily="34" charset="77"/>
              </a:rPr>
              <a:t>Daten</a:t>
            </a:r>
            <a:r>
              <a:rPr lang="en-GB" sz="3550" b="0" i="0" dirty="0">
                <a:solidFill>
                  <a:schemeClr val="bg1"/>
                </a:solidFill>
                <a:effectLst/>
                <a:latin typeface="Urbanist Medium" panose="020B0A04040200000203" pitchFamily="34" charset="77"/>
                <a:ea typeface="Urbanist Medium" panose="020B0A04040200000203" pitchFamily="34" charset="77"/>
                <a:cs typeface="Urbanist Medium" panose="020B0A04040200000203" pitchFamily="34" charset="77"/>
              </a:rPr>
              <a:t> in </a:t>
            </a:r>
            <a:r>
              <a:rPr lang="en-GB" sz="3550" b="0" i="0" dirty="0" err="1">
                <a:solidFill>
                  <a:schemeClr val="bg1"/>
                </a:solidFill>
                <a:effectLst/>
                <a:latin typeface="Urbanist Medium" panose="020B0A04040200000203" pitchFamily="34" charset="77"/>
                <a:ea typeface="Urbanist Medium" panose="020B0A04040200000203" pitchFamily="34" charset="77"/>
                <a:cs typeface="Urbanist Medium" panose="020B0A04040200000203" pitchFamily="34" charset="77"/>
              </a:rPr>
              <a:t>einem</a:t>
            </a:r>
            <a:r>
              <a:rPr lang="en-GB" sz="3550" b="0" i="0" dirty="0">
                <a:solidFill>
                  <a:schemeClr val="bg1"/>
                </a:solidFill>
                <a:effectLst/>
                <a:latin typeface="Urbanist Medium" panose="020B0A04040200000203" pitchFamily="34" charset="77"/>
                <a:ea typeface="Urbanist Medium" panose="020B0A04040200000203" pitchFamily="34" charset="77"/>
                <a:cs typeface="Urbanist Medium" panose="020B0A04040200000203" pitchFamily="34" charset="77"/>
              </a:rPr>
              <a:t> GIS-</a:t>
            </a:r>
            <a:r>
              <a:rPr lang="en-GB" sz="3550" b="0" i="0" dirty="0" err="1">
                <a:solidFill>
                  <a:schemeClr val="bg1"/>
                </a:solidFill>
                <a:effectLst/>
                <a:latin typeface="Urbanist Medium" panose="020B0A04040200000203" pitchFamily="34" charset="77"/>
                <a:ea typeface="Urbanist Medium" panose="020B0A04040200000203" pitchFamily="34" charset="77"/>
                <a:cs typeface="Urbanist Medium" panose="020B0A04040200000203" pitchFamily="34" charset="77"/>
              </a:rPr>
              <a:t>Umfeld</a:t>
            </a:r>
            <a:r>
              <a:rPr lang="en-GB" sz="3550" b="0" i="0" dirty="0">
                <a:solidFill>
                  <a:schemeClr val="bg1"/>
                </a:solidFill>
                <a:effectLst/>
                <a:latin typeface="Urbanist Medium" panose="020B0A04040200000203" pitchFamily="34" charset="77"/>
                <a:ea typeface="Urbanist Medium" panose="020B0A04040200000203" pitchFamily="34" charset="77"/>
                <a:cs typeface="Urbanist Medium" panose="020B0A04040200000203" pitchFamily="34" charset="77"/>
              </a:rPr>
              <a:t>. </a:t>
            </a:r>
            <a:r>
              <a:rPr lang="en-GB" sz="3550" b="0" i="0" dirty="0" err="1">
                <a:solidFill>
                  <a:schemeClr val="bg1"/>
                </a:solidFill>
                <a:effectLst/>
                <a:latin typeface="Urbanist Medium" panose="020B0A04040200000203" pitchFamily="34" charset="77"/>
                <a:ea typeface="Urbanist Medium" panose="020B0A04040200000203" pitchFamily="34" charset="77"/>
                <a:cs typeface="Urbanist Medium" panose="020B0A04040200000203" pitchFamily="34" charset="77"/>
              </a:rPr>
              <a:t>Durch</a:t>
            </a:r>
            <a:r>
              <a:rPr lang="en-GB" sz="3550" b="0" i="0" dirty="0">
                <a:solidFill>
                  <a:schemeClr val="bg1"/>
                </a:solidFill>
                <a:effectLst/>
                <a:latin typeface="Urbanist Medium" panose="020B0A04040200000203" pitchFamily="34" charset="77"/>
                <a:ea typeface="Urbanist Medium" panose="020B0A04040200000203" pitchFamily="34" charset="77"/>
                <a:cs typeface="Urbanist Medium" panose="020B0A04040200000203" pitchFamily="34" charset="77"/>
              </a:rPr>
              <a:t> </a:t>
            </a:r>
            <a:r>
              <a:rPr lang="en-GB" sz="3550" b="0" i="0" dirty="0" err="1">
                <a:solidFill>
                  <a:schemeClr val="bg1"/>
                </a:solidFill>
                <a:effectLst/>
                <a:latin typeface="Urbanist Medium" panose="020B0A04040200000203" pitchFamily="34" charset="77"/>
                <a:ea typeface="Urbanist Medium" panose="020B0A04040200000203" pitchFamily="34" charset="77"/>
                <a:cs typeface="Urbanist Medium" panose="020B0A04040200000203" pitchFamily="34" charset="77"/>
              </a:rPr>
              <a:t>gezielte</a:t>
            </a:r>
            <a:r>
              <a:rPr lang="en-GB" sz="3550" b="0" i="0" dirty="0">
                <a:solidFill>
                  <a:schemeClr val="bg1"/>
                </a:solidFill>
                <a:effectLst/>
                <a:latin typeface="Urbanist Medium" panose="020B0A04040200000203" pitchFamily="34" charset="77"/>
                <a:ea typeface="Urbanist Medium" panose="020B0A04040200000203" pitchFamily="34" charset="77"/>
                <a:cs typeface="Urbanist Medium" panose="020B0A04040200000203" pitchFamily="34" charset="77"/>
              </a:rPr>
              <a:t> </a:t>
            </a:r>
            <a:r>
              <a:rPr lang="en-GB" sz="3550" b="0" i="0" dirty="0" err="1">
                <a:solidFill>
                  <a:schemeClr val="bg1"/>
                </a:solidFill>
                <a:effectLst/>
                <a:latin typeface="Urbanist Medium" panose="020B0A04040200000203" pitchFamily="34" charset="77"/>
                <a:ea typeface="Urbanist Medium" panose="020B0A04040200000203" pitchFamily="34" charset="77"/>
                <a:cs typeface="Urbanist Medium" panose="020B0A04040200000203" pitchFamily="34" charset="77"/>
              </a:rPr>
              <a:t>Manipulationen</a:t>
            </a:r>
            <a:r>
              <a:rPr lang="en-GB" sz="3550" b="0" i="0" dirty="0">
                <a:solidFill>
                  <a:schemeClr val="bg1"/>
                </a:solidFill>
                <a:effectLst/>
                <a:latin typeface="Urbanist Medium" panose="020B0A04040200000203" pitchFamily="34" charset="77"/>
                <a:ea typeface="Urbanist Medium" panose="020B0A04040200000203" pitchFamily="34" charset="77"/>
                <a:cs typeface="Urbanist Medium" panose="020B0A04040200000203" pitchFamily="34" charset="77"/>
              </a:rPr>
              <a:t> </a:t>
            </a:r>
            <a:r>
              <a:rPr lang="en-GB" sz="3550" b="0" i="0" dirty="0" err="1">
                <a:solidFill>
                  <a:schemeClr val="bg1"/>
                </a:solidFill>
                <a:effectLst/>
                <a:latin typeface="Urbanist Medium" panose="020B0A04040200000203" pitchFamily="34" charset="77"/>
                <a:ea typeface="Urbanist Medium" panose="020B0A04040200000203" pitchFamily="34" charset="77"/>
                <a:cs typeface="Urbanist Medium" panose="020B0A04040200000203" pitchFamily="34" charset="77"/>
              </a:rPr>
              <a:t>können</a:t>
            </a:r>
            <a:r>
              <a:rPr lang="en-GB" sz="3550" b="0" i="0" dirty="0">
                <a:solidFill>
                  <a:schemeClr val="bg1"/>
                </a:solidFill>
                <a:effectLst/>
                <a:latin typeface="Urbanist Medium" panose="020B0A04040200000203" pitchFamily="34" charset="77"/>
                <a:ea typeface="Urbanist Medium" panose="020B0A04040200000203" pitchFamily="34" charset="77"/>
                <a:cs typeface="Urbanist Medium" panose="020B0A04040200000203" pitchFamily="34" charset="77"/>
              </a:rPr>
              <a:t> die </a:t>
            </a:r>
            <a:r>
              <a:rPr lang="en-GB" sz="3550" b="0" i="0" dirty="0" err="1">
                <a:solidFill>
                  <a:schemeClr val="bg1"/>
                </a:solidFill>
                <a:effectLst/>
                <a:latin typeface="Urbanist Medium" panose="020B0A04040200000203" pitchFamily="34" charset="77"/>
                <a:ea typeface="Urbanist Medium" panose="020B0A04040200000203" pitchFamily="34" charset="77"/>
                <a:cs typeface="Urbanist Medium" panose="020B0A04040200000203" pitchFamily="34" charset="77"/>
              </a:rPr>
              <a:t>Daten</a:t>
            </a:r>
            <a:r>
              <a:rPr lang="en-GB" sz="3550" b="0" i="0" dirty="0">
                <a:solidFill>
                  <a:schemeClr val="bg1"/>
                </a:solidFill>
                <a:effectLst/>
                <a:latin typeface="Urbanist Medium" panose="020B0A04040200000203" pitchFamily="34" charset="77"/>
                <a:ea typeface="Urbanist Medium" panose="020B0A04040200000203" pitchFamily="34" charset="77"/>
                <a:cs typeface="Urbanist Medium" panose="020B0A04040200000203" pitchFamily="34" charset="77"/>
              </a:rPr>
              <a:t> </a:t>
            </a:r>
            <a:r>
              <a:rPr lang="en-GB" sz="3550" dirty="0" err="1">
                <a:solidFill>
                  <a:schemeClr val="bg1"/>
                </a:solidFill>
                <a:latin typeface="Urbanist Medium" panose="020B0A04040200000203" pitchFamily="34" charset="77"/>
                <a:ea typeface="Urbanist Medium" panose="020B0A04040200000203" pitchFamily="34" charset="77"/>
                <a:cs typeface="Urbanist Medium" panose="020B0A04040200000203" pitchFamily="34" charset="77"/>
              </a:rPr>
              <a:t>a</a:t>
            </a:r>
            <a:r>
              <a:rPr lang="en-GB" sz="3550" b="0" i="0" dirty="0" err="1">
                <a:solidFill>
                  <a:schemeClr val="bg1"/>
                </a:solidFill>
                <a:effectLst/>
                <a:latin typeface="Urbanist Medium" panose="020B0A04040200000203" pitchFamily="34" charset="77"/>
                <a:ea typeface="Urbanist Medium" panose="020B0A04040200000203" pitchFamily="34" charset="77"/>
                <a:cs typeface="Urbanist Medium" panose="020B0A04040200000203" pitchFamily="34" charset="77"/>
              </a:rPr>
              <a:t>ufbereitet</a:t>
            </a:r>
            <a:r>
              <a:rPr lang="en-GB" sz="3550" dirty="0">
                <a:solidFill>
                  <a:schemeClr val="bg1"/>
                </a:solidFill>
                <a:latin typeface="Urbanist Medium" panose="020B0A04040200000203" pitchFamily="34" charset="77"/>
                <a:ea typeface="Urbanist Medium" panose="020B0A04040200000203" pitchFamily="34" charset="77"/>
                <a:cs typeface="Urbanist Medium" panose="020B0A04040200000203" pitchFamily="34" charset="77"/>
              </a:rPr>
              <a:t>, an die </a:t>
            </a:r>
            <a:r>
              <a:rPr lang="en-GB" sz="3550" dirty="0" err="1">
                <a:solidFill>
                  <a:schemeClr val="bg1"/>
                </a:solidFill>
                <a:latin typeface="Urbanist Medium" panose="020B0A04040200000203" pitchFamily="34" charset="77"/>
                <a:ea typeface="Urbanist Medium" panose="020B0A04040200000203" pitchFamily="34" charset="77"/>
                <a:cs typeface="Urbanist Medium" panose="020B0A04040200000203" pitchFamily="34" charset="77"/>
              </a:rPr>
              <a:t>Projektanforderung</a:t>
            </a:r>
            <a:r>
              <a:rPr lang="en-GB" sz="3550" dirty="0">
                <a:solidFill>
                  <a:schemeClr val="bg1"/>
                </a:solidFill>
                <a:latin typeface="Urbanist Medium" panose="020B0A04040200000203" pitchFamily="34" charset="77"/>
                <a:ea typeface="Urbanist Medium" panose="020B0A04040200000203" pitchFamily="34" charset="77"/>
                <a:cs typeface="Urbanist Medium" panose="020B0A04040200000203" pitchFamily="34" charset="77"/>
              </a:rPr>
              <a:t> </a:t>
            </a:r>
            <a:r>
              <a:rPr lang="en-GB" sz="3550" dirty="0" err="1">
                <a:solidFill>
                  <a:schemeClr val="bg1"/>
                </a:solidFill>
                <a:latin typeface="Urbanist Medium" panose="020B0A04040200000203" pitchFamily="34" charset="77"/>
                <a:ea typeface="Urbanist Medium" panose="020B0A04040200000203" pitchFamily="34" charset="77"/>
                <a:cs typeface="Urbanist Medium" panose="020B0A04040200000203" pitchFamily="34" charset="77"/>
              </a:rPr>
              <a:t>angepasst</a:t>
            </a:r>
            <a:r>
              <a:rPr lang="en-GB" sz="3550" dirty="0">
                <a:solidFill>
                  <a:schemeClr val="bg1"/>
                </a:solidFill>
                <a:latin typeface="Urbanist Medium" panose="020B0A04040200000203" pitchFamily="34" charset="77"/>
                <a:ea typeface="Urbanist Medium" panose="020B0A04040200000203" pitchFamily="34" charset="77"/>
                <a:cs typeface="Urbanist Medium" panose="020B0A04040200000203" pitchFamily="34" charset="77"/>
              </a:rPr>
              <a:t> und </a:t>
            </a:r>
            <a:r>
              <a:rPr lang="en-GB" sz="3550" err="1">
                <a:solidFill>
                  <a:schemeClr val="bg1"/>
                </a:solidFill>
                <a:latin typeface="Urbanist Medium" panose="020B0A04040200000203" pitchFamily="34" charset="77"/>
                <a:ea typeface="Urbanist Medium" panose="020B0A04040200000203" pitchFamily="34" charset="77"/>
                <a:cs typeface="Urbanist Medium" panose="020B0A04040200000203" pitchFamily="34" charset="77"/>
              </a:rPr>
              <a:t>nach</a:t>
            </a:r>
            <a:r>
              <a:rPr lang="en-GB" sz="3550">
                <a:solidFill>
                  <a:schemeClr val="bg1"/>
                </a:solidFill>
                <a:latin typeface="Urbanist Medium" panose="020B0A04040200000203" pitchFamily="34" charset="77"/>
                <a:ea typeface="Urbanist Medium" panose="020B0A04040200000203" pitchFamily="34" charset="77"/>
                <a:cs typeface="Urbanist Medium" panose="020B0A04040200000203" pitchFamily="34" charset="77"/>
              </a:rPr>
              <a:t> Fehlern </a:t>
            </a:r>
            <a:r>
              <a:rPr lang="en-GB" sz="3550" dirty="0" err="1">
                <a:solidFill>
                  <a:schemeClr val="bg1"/>
                </a:solidFill>
                <a:latin typeface="Urbanist Medium" panose="020B0A04040200000203" pitchFamily="34" charset="77"/>
                <a:ea typeface="Urbanist Medium" panose="020B0A04040200000203" pitchFamily="34" charset="77"/>
                <a:cs typeface="Urbanist Medium" panose="020B0A04040200000203" pitchFamily="34" charset="77"/>
              </a:rPr>
              <a:t>korrigiert</a:t>
            </a:r>
            <a:r>
              <a:rPr lang="en-GB" sz="3550" dirty="0">
                <a:solidFill>
                  <a:schemeClr val="bg1"/>
                </a:solidFill>
                <a:latin typeface="Urbanist Medium" panose="020B0A04040200000203" pitchFamily="34" charset="77"/>
                <a:ea typeface="Urbanist Medium" panose="020B0A04040200000203" pitchFamily="34" charset="77"/>
                <a:cs typeface="Urbanist Medium" panose="020B0A04040200000203" pitchFamily="34" charset="77"/>
              </a:rPr>
              <a:t> </a:t>
            </a:r>
            <a:r>
              <a:rPr lang="en-GB" sz="3550" dirty="0" err="1">
                <a:solidFill>
                  <a:schemeClr val="bg1"/>
                </a:solidFill>
                <a:latin typeface="Urbanist Medium" panose="020B0A04040200000203" pitchFamily="34" charset="77"/>
                <a:ea typeface="Urbanist Medium" panose="020B0A04040200000203" pitchFamily="34" charset="77"/>
                <a:cs typeface="Urbanist Medium" panose="020B0A04040200000203" pitchFamily="34" charset="77"/>
              </a:rPr>
              <a:t>werden</a:t>
            </a:r>
            <a:r>
              <a:rPr lang="en-GB" sz="3550" dirty="0">
                <a:solidFill>
                  <a:schemeClr val="bg1"/>
                </a:solidFill>
                <a:latin typeface="Urbanist Medium" panose="020B0A04040200000203" pitchFamily="34" charset="77"/>
                <a:ea typeface="Urbanist Medium" panose="020B0A04040200000203" pitchFamily="34" charset="77"/>
                <a:cs typeface="Urbanist Medium" panose="020B0A04040200000203" pitchFamily="34" charset="77"/>
              </a:rPr>
              <a:t>. </a:t>
            </a:r>
            <a:endParaRPr lang="en-US" sz="3550" i="0" u="none" strike="noStrike" cap="none" dirty="0">
              <a:solidFill>
                <a:schemeClr val="bg1"/>
              </a:solidFill>
              <a:latin typeface="Urbanist Medium" panose="020B0A04040200000203" pitchFamily="34" charset="77"/>
              <a:ea typeface="Urbanist Medium" panose="020B0A04040200000203" pitchFamily="34" charset="77"/>
              <a:cs typeface="Urbanist Medium" panose="020B0A04040200000203" pitchFamily="34" charset="77"/>
              <a:sym typeface="Urbanist"/>
            </a:endParaRPr>
          </a:p>
        </p:txBody>
      </p:sp>
    </p:spTree>
    <p:extLst>
      <p:ext uri="{BB962C8B-B14F-4D97-AF65-F5344CB8AC3E}">
        <p14:creationId xmlns:p14="http://schemas.microsoft.com/office/powerpoint/2010/main" val="130054982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1000</Words>
  <Application>Microsoft Office PowerPoint</Application>
  <PresentationFormat>Benutzerdefiniert</PresentationFormat>
  <Paragraphs>125</Paragraphs>
  <Slides>12</Slides>
  <Notes>12</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12</vt:i4>
      </vt:variant>
    </vt:vector>
  </HeadingPairs>
  <TitlesOfParts>
    <vt:vector size="19" baseType="lpstr">
      <vt:lpstr>Arial</vt:lpstr>
      <vt:lpstr>Urbanist</vt:lpstr>
      <vt:lpstr>Calibri</vt:lpstr>
      <vt:lpstr>Roboto</vt:lpstr>
      <vt:lpstr>Urbanist Black</vt:lpstr>
      <vt:lpstr>Urbanist Medium</vt:lpstr>
      <vt:lpstr>Office Theme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Lena Labraimi</dc:creator>
  <cp:lastModifiedBy>Lena Pfeil</cp:lastModifiedBy>
  <cp:revision>56</cp:revision>
  <dcterms:modified xsi:type="dcterms:W3CDTF">2024-08-31T20:21:50Z</dcterms:modified>
</cp:coreProperties>
</file>