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8"/>
  </p:notesMasterIdLst>
  <p:sldIdLst>
    <p:sldId id="260" r:id="rId2"/>
    <p:sldId id="289" r:id="rId3"/>
    <p:sldId id="298" r:id="rId4"/>
    <p:sldId id="297" r:id="rId5"/>
    <p:sldId id="287" r:id="rId6"/>
    <p:sldId id="296" r:id="rId7"/>
  </p:sldIdLst>
  <p:sldSz cx="18288000" cy="10287000"/>
  <p:notesSz cx="10287000" cy="18288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Urbanist" panose="020B0604020202020204" charset="0"/>
      <p:regular r:id="rId13"/>
      <p:bold r:id="rId14"/>
      <p:italic r:id="rId15"/>
      <p:boldItalic r:id="rId16"/>
    </p:embeddedFont>
    <p:embeddedFont>
      <p:font typeface="Urbanist Black" panose="020B0604020202020204" charset="0"/>
      <p:bold r:id="rId17"/>
      <p:italic r:id="rId18"/>
      <p:boldItalic r:id="rId19"/>
    </p:embeddedFont>
    <p:embeddedFont>
      <p:font typeface="Urbanist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C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86441"/>
  </p:normalViewPr>
  <p:slideViewPr>
    <p:cSldViewPr snapToGrid="0">
      <p:cViewPr varScale="1">
        <p:scale>
          <a:sx n="29" d="100"/>
          <a:sy n="29" d="100"/>
        </p:scale>
        <p:origin x="52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" d="100"/>
        <a:sy n="3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26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272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62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88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64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6"/>
            <a:ext cx="128885" cy="4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Räumliche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Vektorwerkzeuge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32982" y="3851453"/>
            <a:ext cx="14466824" cy="550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de-DE" sz="35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…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© Wikipedia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33477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Räumliche Fragen für Entscheidungsunterstützung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4" y="4699000"/>
            <a:ext cx="9433477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1. Position und Ausdehnung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Wo tritt ein Phänomen auf?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Was ist das für ein Phänomen an diesem Ort?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2. Verteilung und Muster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Gibt es Regelmäßigkeiten in der Verteilung der Phänomene?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Wo sind die Grenzen?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3. Räumliche Beziehung / Nachbarschaft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4. Räumliche Veränderung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Räumliche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843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© Wikipedia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33477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 Analyse </a:t>
            </a:r>
            <a:r>
              <a:rPr lang="de-DE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(Topologie)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4" y="4699000"/>
            <a:ext cx="9433477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1. Distanzberechnung und Buffering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…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2. Overlay-Analyse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Schnitt, Vereinigung, Differenz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 E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rzeugung neuer Geometrien</a:t>
            </a: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3. Netzwerkanalyse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 Routenberechnung, Nächster Nachbar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•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Werkzeuge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014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1375" y="7905749"/>
            <a:ext cx="3816552" cy="130968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4730413" y="8067675"/>
            <a:ext cx="329088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© Wikipedia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33477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de-DE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Attributfilterung und –abfrage (SQL)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4" y="4699000"/>
            <a:ext cx="9433477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• Attributdaten </a:t>
            </a:r>
            <a:r>
              <a:rPr lang="de-DE" sz="2300" b="0" i="0" u="none" strike="noStrike" cap="none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Vektordatensätzen</a:t>
            </a:r>
            <a:endParaRPr lang="de-DE" sz="230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Datenbanken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883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Abb.1: Waldo Rudolph Tobler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 https://en.wikipedia.org/wiki/Waldo</a:t>
            </a:r>
            <a:r>
              <a:rPr lang="en-US" sz="2250" b="1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_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R.</a:t>
            </a:r>
            <a:r>
              <a:rPr lang="en-US" sz="2250" b="1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_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Tobler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Abb.2: Interpolation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Abb.3: Wetterstationen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https://commons.wikimedia.org/wiki/File:DWD-Wetterstationsnetz1.png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Abb.4: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Interpolationsmethoden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- https://de.m.wikipedia.org/wiki/Datei:Interpolationsmethoden.png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Abb.5: Nearest Neighbour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2" name="Google Shape;95;p7" descr="preencoded.png">
            <a:extLst>
              <a:ext uri="{FF2B5EF4-FFF2-40B4-BE49-F238E27FC236}">
                <a16:creationId xmlns:a16="http://schemas.microsoft.com/office/drawing/2014/main" id="{63E3E2B7-B225-0C5D-8573-50A110B68D6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62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93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Abb.6: IDW –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Abb.7: Spline - https://snl.no/spline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Abb.8: Kriging –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62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6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Benutzerdefiniert</PresentationFormat>
  <Paragraphs>66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Roboto</vt:lpstr>
      <vt:lpstr>Urbanist Medium</vt:lpstr>
      <vt:lpstr>Urbanist Black</vt:lpstr>
      <vt:lpstr>Arial</vt:lpstr>
      <vt:lpstr>Calibri</vt:lpstr>
      <vt:lpstr>Urbanist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Labraimi, Lena</dc:creator>
  <cp:lastModifiedBy>Lena Pfeil</cp:lastModifiedBy>
  <cp:revision>75</cp:revision>
  <dcterms:modified xsi:type="dcterms:W3CDTF">2024-06-11T21:58:38Z</dcterms:modified>
</cp:coreProperties>
</file>