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5"/>
  </p:notesMasterIdLst>
  <p:sldIdLst>
    <p:sldId id="263" r:id="rId2"/>
    <p:sldId id="272" r:id="rId3"/>
    <p:sldId id="261" r:id="rId4"/>
  </p:sldIdLst>
  <p:sldSz cx="18288000" cy="10287000"/>
  <p:notesSz cx="10287000" cy="18288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Medium" panose="02000000000000000000" pitchFamily="2" charset="0"/>
      <p:regular r:id="rId10"/>
      <p:italic r:id="rId11"/>
    </p:embeddedFont>
    <p:embeddedFont>
      <p:font typeface="Urbanist" panose="020B0604020202020204" charset="0"/>
      <p:bold r:id="rId12"/>
      <p:boldItalic r:id="rId13"/>
    </p:embeddedFont>
    <p:embeddedFont>
      <p:font typeface="Urbanist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43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06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443234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1: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Histogramm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Karte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E08CFE5-C525-868A-733F-29CA5AEB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785" y="884102"/>
            <a:ext cx="14062430" cy="69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Kontrastanpassung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Multimedia-Software, Grafiksoftware, Bearbeitung enthält.&#10;&#10;Automatisch generierte Beschreibung">
            <a:extLst>
              <a:ext uri="{FF2B5EF4-FFF2-40B4-BE49-F238E27FC236}">
                <a16:creationId xmlns:a16="http://schemas.microsoft.com/office/drawing/2014/main" id="{3AB3667C-379C-194B-F70A-421C851FB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72" y="927179"/>
            <a:ext cx="6777651" cy="3836406"/>
          </a:xfrm>
          <a:prstGeom prst="rect">
            <a:avLst/>
          </a:prstGeom>
        </p:spPr>
      </p:pic>
      <p:pic>
        <p:nvPicPr>
          <p:cNvPr id="5" name="Grafik 4" descr="Ein Bild, das Screenshot, Multimedia-Software, Grafiksoftware, Software enthält.&#10;&#10;Automatisch generierte Beschreibung">
            <a:extLst>
              <a:ext uri="{FF2B5EF4-FFF2-40B4-BE49-F238E27FC236}">
                <a16:creationId xmlns:a16="http://schemas.microsoft.com/office/drawing/2014/main" id="{5DAB5E2B-DAD3-D13F-75D5-BFF1FD14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761" y="927179"/>
            <a:ext cx="6813914" cy="3836406"/>
          </a:xfrm>
          <a:prstGeom prst="rect">
            <a:avLst/>
          </a:prstGeom>
        </p:spPr>
      </p:pic>
      <p:pic>
        <p:nvPicPr>
          <p:cNvPr id="7" name="Grafik 6" descr="Ein Bild, das Screenshot, Multimedia-Software, Computer, Grafiksoftware enthält.&#10;&#10;Automatisch generierte Beschreibung">
            <a:extLst>
              <a:ext uri="{FF2B5EF4-FFF2-40B4-BE49-F238E27FC236}">
                <a16:creationId xmlns:a16="http://schemas.microsoft.com/office/drawing/2014/main" id="{A3E37C12-BA2B-4B8E-E343-75313D08F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174" y="5063025"/>
            <a:ext cx="6777651" cy="37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201256"/>
            <a:ext cx="127095" cy="117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50" y="7058025"/>
            <a:ext cx="85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199"/>
            <a:ext cx="15201900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1: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Histogramm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2: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Kontrastanpasstung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801350" y="7058025"/>
            <a:ext cx="44100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Urbanist Medium"/>
              <a:buNone/>
            </a:pPr>
            <a:r>
              <a:rPr lang="en-US" sz="1650" b="0" i="0" u="none" strike="noStrike" cap="none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„Die Versprechen der digitalen Bildung̶̶̶̶̶̶̶ quo vadis, Hochschullehre?” von Markus Deimann.Dieses Werk und dessen Inhalte sind̶̶̶̶̶̶̶ sofern nicht anders angegeben̶̶̶̶̶̶̶ lizenziert unter CC BY-SA 4.0. Ausgenommen ausder Lizenz sind die verwendeten Logos.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Benutzerdefiniert</PresentationFormat>
  <Paragraphs>12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Urbanist Medium</vt:lpstr>
      <vt:lpstr>Arial</vt:lpstr>
      <vt:lpstr>Calibri</vt:lpstr>
      <vt:lpstr>Roboto Medium</vt:lpstr>
      <vt:lpstr>Urbanist</vt:lpstr>
      <vt:lpstr>Roboto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</dc:creator>
  <cp:lastModifiedBy>Lucas Rudnik</cp:lastModifiedBy>
  <cp:revision>10</cp:revision>
  <dcterms:modified xsi:type="dcterms:W3CDTF">2024-08-25T10:21:37Z</dcterms:modified>
</cp:coreProperties>
</file>