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0"/>
  </p:notesMasterIdLst>
  <p:sldIdLst>
    <p:sldId id="271" r:id="rId2"/>
    <p:sldId id="272" r:id="rId3"/>
    <p:sldId id="273" r:id="rId4"/>
    <p:sldId id="269" r:id="rId5"/>
    <p:sldId id="275" r:id="rId6"/>
    <p:sldId id="263" r:id="rId7"/>
    <p:sldId id="274" r:id="rId8"/>
    <p:sldId id="266" r:id="rId9"/>
  </p:sldIdLst>
  <p:sldSz cx="18288000" cy="10287000"/>
  <p:notesSz cx="10287000" cy="18288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italic r:id="rId16"/>
    </p:embeddedFont>
    <p:embeddedFont>
      <p:font typeface="Urbanist" panose="020B0604020202020204" charset="0"/>
      <p:bold r:id="rId17"/>
      <p:boldItalic r:id="rId18"/>
    </p:embeddedFont>
    <p:embeddedFont>
      <p:font typeface="Urbanist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40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86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50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91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14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43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80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01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 k-Means-Iteration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8BBD264-6622-C805-FAA1-011A8F839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62" y="906763"/>
            <a:ext cx="8719875" cy="8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5" y="7905750"/>
            <a:ext cx="32861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201901" y="8067675"/>
            <a:ext cx="28194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Hierarchisches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Clustering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Screenshot, Kreis enthält.&#10;&#10;Automatisch generierte Beschreibung">
            <a:extLst>
              <a:ext uri="{FF2B5EF4-FFF2-40B4-BE49-F238E27FC236}">
                <a16:creationId xmlns:a16="http://schemas.microsoft.com/office/drawing/2014/main" id="{6F5A7198-0239-BAEC-60A9-5B1183287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544" y="952500"/>
            <a:ext cx="10348912" cy="82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3300" y="7905750"/>
            <a:ext cx="33147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187613" y="8067675"/>
            <a:ext cx="28336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Dichtebasiertes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Clustering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4A2703-F172-13E7-C6A0-4AE9A1E56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952500"/>
            <a:ext cx="8143875" cy="81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49" y="3201255"/>
            <a:ext cx="100014" cy="194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50" y="7058025"/>
            <a:ext cx="85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199"/>
            <a:ext cx="15201900" cy="3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1: k-Means-Iteration – https://de.wikipedia.org/wiki/Datei:K-means_convergence.gif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2: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Hierarchisches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Clustering – https://commons.wikimedia.org/w/index.php?curid=7344806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3: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Dichtebasiertes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Clustering - https://commons.wikimedia.org/wiki/File:DBSCAN-density-data.svg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endParaRPr lang="en-US"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0801350" y="7058025"/>
            <a:ext cx="44100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Urbanist Medium"/>
              <a:buNone/>
            </a:pPr>
            <a:r>
              <a:rPr lang="en-US" sz="1650" b="0" i="0" u="none" strike="noStrike" cap="none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„Die Versprechen der digitalen Bildung̶̶̶̶̶̶̶ quo vadis, Hochschullehre?” von Markus Deimann.Dieses Werk und dessen Inhalte sind̶̶̶̶̶̶̶ sofern nicht anders angegeben̶̶̶̶̶̶̶ lizenziert unter CC BY-SA 4.0. Ausgenommen ausder Lizenz sind die verwendeten Logos.</a:t>
            </a:r>
            <a:endParaRPr sz="1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6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1: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Quader</a:t>
            </a: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1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Verfahren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Diagramm, Muster, nähen enthält.&#10;&#10;Automatisch generierte Beschreibung">
            <a:extLst>
              <a:ext uri="{FF2B5EF4-FFF2-40B4-BE49-F238E27FC236}">
                <a16:creationId xmlns:a16="http://schemas.microsoft.com/office/drawing/2014/main" id="{E5F617AD-1CF7-5011-9143-C1284945B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59" y="893807"/>
            <a:ext cx="8652681" cy="849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Maximum Likelihood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Zeichnung, Entwurf, Kreis, Muster enthält.&#10;&#10;Automatisch generierte Beschreibung">
            <a:extLst>
              <a:ext uri="{FF2B5EF4-FFF2-40B4-BE49-F238E27FC236}">
                <a16:creationId xmlns:a16="http://schemas.microsoft.com/office/drawing/2014/main" id="{8F40F42B-28E6-4B0F-43D6-F6711E51E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79" y="1013936"/>
            <a:ext cx="9308442" cy="82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OBIA </a:t>
            </a:r>
            <a:endParaRPr sz="2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Zeichnung, Text, Kunst, Karte enthält.&#10;&#10;Automatisch generierte Beschreibung">
            <a:extLst>
              <a:ext uri="{FF2B5EF4-FFF2-40B4-BE49-F238E27FC236}">
                <a16:creationId xmlns:a16="http://schemas.microsoft.com/office/drawing/2014/main" id="{B3EB916F-C8B0-D3CB-2D7A-21E8A18C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3" y="697230"/>
            <a:ext cx="11115674" cy="88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201255"/>
            <a:ext cx="99799" cy="229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50" y="7058025"/>
            <a:ext cx="85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199"/>
            <a:ext cx="15201900" cy="3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1: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Quader-Verfahren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</a:t>
            </a: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2: Maximum Likelihood –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</a:t>
            </a: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3: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Object_Based_Image_Analyse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Uddinkabir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 - https://commons.wikimedia.org/wiki/File:Object_based_image_analysis.jpg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endParaRPr lang="en-US"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0801350" y="7058025"/>
            <a:ext cx="44100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Urbanist Medium"/>
              <a:buNone/>
            </a:pPr>
            <a:r>
              <a:rPr lang="en-US" sz="1650" b="0" i="0" u="none" strike="noStrike" cap="none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„Die Versprechen der digitalen Bildung̶̶̶̶̶̶̶ quo vadis, Hochschullehre?” von Markus Deimann.Dieses Werk und dessen Inhalte sind̶̶̶̶̶̶̶ sofern nicht anders angegeben̶̶̶̶̶̶̶ lizenziert unter CC BY-SA 4.0. Ausgenommen ausder Lizenz sind die verwendeten Logos.</a:t>
            </a:r>
            <a:endParaRPr sz="1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1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Benutzerdefiniert</PresentationFormat>
  <Paragraphs>35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Roboto</vt:lpstr>
      <vt:lpstr>Calibri</vt:lpstr>
      <vt:lpstr>Roboto Medium</vt:lpstr>
      <vt:lpstr>Urbanist Medium</vt:lpstr>
      <vt:lpstr>Urbanist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</dc:creator>
  <cp:lastModifiedBy>Lucas Rudnik</cp:lastModifiedBy>
  <cp:revision>11</cp:revision>
  <dcterms:modified xsi:type="dcterms:W3CDTF">2024-08-17T15:22:46Z</dcterms:modified>
</cp:coreProperties>
</file>