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5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02"/>
    <p:restoredTop sz="92203" autoAdjust="0"/>
  </p:normalViewPr>
  <p:slideViewPr>
    <p:cSldViewPr snapToGrid="0">
      <p:cViewPr varScale="1">
        <p:scale>
          <a:sx n="119" d="100"/>
          <a:sy n="119" d="100"/>
        </p:scale>
        <p:origin x="200" y="7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62DF-1568-9043-B6F9-57B98A2B4AA6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98AED-4BB7-4348-B9CD-797BE48B94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85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6E81-20BA-F551-6E69-5C9E84B44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94A96-BACC-340C-DC3B-8E97E958D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8313-BF7D-2FC9-6DA7-CF7F060B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C862-8165-6A10-052F-BB485331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C81E-CF35-352D-2AFC-4B8C2288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06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E675-D311-C280-496A-EC3D550D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AF2B2-B9E8-EFC2-0B35-0382DBF6E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CE580-D8B9-F1CF-1567-9EA82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744F-4056-8C10-1888-14AB216B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9543-3E5F-5AD3-FDF7-CB48108B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883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0E1FF-538F-D7B8-BC85-909E4C96E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31812-EF68-B3C8-B429-244D2210B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C280F-DF5C-19B7-3669-D9D400ED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023C-9235-E56B-9BE6-C4C4C88B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B72E-F68F-6E0E-2737-84448A60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58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1A49-4217-957F-087B-CE04428A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7AD7-8C97-BB2A-BF40-AE04FE29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52B75-C5C0-D17B-19FF-FE5B5BBB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7E80-2102-424C-0A21-444C0DCE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C271-F673-062E-2C8B-DA700ABB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18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DFE3-80B4-FC06-9B51-7BC81A4F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FD3B-B4C1-390C-5C0D-A326A3285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7BDC-CCE2-EBB2-E078-F0314DEA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8997-14BE-8A56-19FA-D6ABA13D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E2FE-7223-1011-D204-C24B7BB8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647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8D41-677F-F906-500D-F45F58AC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90A9-6DEB-4F84-05B4-FBB36F16E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BA478-EC9F-A40F-ABCB-5AB002E53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1DB8F-6849-4E91-D9F0-249F0A07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89BEF-BF9A-0D67-B31B-62EA8687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E21E7-D658-CA97-3B01-E9790AEE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611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598-8082-9AF0-8DC8-2A0B6F82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3B754-B077-AC27-F27D-D682D152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7EEC3-7121-6060-3262-10CD65552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E7112-8A4F-A3C9-FAC5-7D1A75E64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CDF14-F957-2C1C-597D-B0529946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24FFD-B468-AFBF-3A7C-03349D46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98663-7387-E13E-4F6F-9DB749B7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598C8-5A84-0A94-3C1C-A1336C2F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8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9479-A155-86BC-AABC-E43E82D5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24B7B-3521-EF86-BB5B-88749118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72D6E-58F0-52CA-CA74-8513C394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F860B-804D-11D0-6B0B-D822B8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56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E70C3-D2A8-68EE-6629-0E8A12F6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EB6B2-09FA-464F-66B1-CDB21E52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3A070-63B4-173D-EBCB-8A8921BF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36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81C8-D512-3659-8975-9233E781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19B0-CDD1-5E0A-499C-6BBB1A22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58630-69E8-3182-39EC-822FCBB4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3F77-BE05-DB1D-BBF0-E569B43B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84F1A-478A-5B17-6BAB-E05597C9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DE23F-89E0-44AE-6B57-05E32FF7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34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FDD6-A0AF-EE87-AA47-C3F50124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314AC-9D67-D82A-3B51-CEB48ECE3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1EBAD-0BF3-E416-A340-BDF9EA283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C9B80-6E28-BD75-A3A2-50A330BB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0ABA3-1936-97C7-21DB-A975C49E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3A8FD-542E-A027-19B1-A308AB8A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23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44583-B9FC-333F-0AB2-AA23F6BC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FAF47-8F87-3D3F-84F2-37CCD1EF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90F54-AFFE-C355-BAC4-25940BB51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4E37-24EF-394A-BCBF-C8046B0800A9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08E0-52C9-CDB1-63B2-B176475B9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906E-BA56-B9DC-727A-78516B3BD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07BC-6D5E-D747-8BCF-B82461952B6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A4A8C6-8FBE-0C6A-5D1C-C7835CDBF5FF}"/>
              </a:ext>
            </a:extLst>
          </p:cNvPr>
          <p:cNvSpPr/>
          <p:nvPr/>
        </p:nvSpPr>
        <p:spPr>
          <a:xfrm>
            <a:off x="2418892" y="2777836"/>
            <a:ext cx="2036618" cy="13023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Subjekt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59D15E-BBD3-5765-447A-AC976C69EFFF}"/>
              </a:ext>
            </a:extLst>
          </p:cNvPr>
          <p:cNvSpPr/>
          <p:nvPr/>
        </p:nvSpPr>
        <p:spPr>
          <a:xfrm>
            <a:off x="7461948" y="2777835"/>
            <a:ext cx="2036618" cy="13023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Objekt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D78BB-FD1B-0362-35C2-E5F92C1D0C5F}"/>
              </a:ext>
            </a:extLst>
          </p:cNvPr>
          <p:cNvGrpSpPr/>
          <p:nvPr/>
        </p:nvGrpSpPr>
        <p:grpSpPr>
          <a:xfrm>
            <a:off x="4574497" y="2967333"/>
            <a:ext cx="2796988" cy="461665"/>
            <a:chOff x="4574497" y="2967333"/>
            <a:chExt cx="2796988" cy="46166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10810F-4D4B-D62A-8BE8-4B01AD20240F}"/>
                </a:ext>
              </a:extLst>
            </p:cNvPr>
            <p:cNvCxnSpPr>
              <a:cxnSpLocks/>
            </p:cNvCxnSpPr>
            <p:nvPr/>
          </p:nvCxnSpPr>
          <p:spPr>
            <a:xfrm>
              <a:off x="4574497" y="3428998"/>
              <a:ext cx="2796988" cy="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D67306-909B-D2A3-63CC-6B7B27FD239F}"/>
                </a:ext>
              </a:extLst>
            </p:cNvPr>
            <p:cNvSpPr txBox="1"/>
            <p:nvPr/>
          </p:nvSpPr>
          <p:spPr>
            <a:xfrm>
              <a:off x="5308787" y="2967333"/>
              <a:ext cx="1205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2400" dirty="0"/>
                <a:t>Prädikat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8F64C1D-3DBC-B16B-8E6C-B628AFEF19A0}"/>
              </a:ext>
            </a:extLst>
          </p:cNvPr>
          <p:cNvSpPr txBox="1"/>
          <p:nvPr/>
        </p:nvSpPr>
        <p:spPr>
          <a:xfrm>
            <a:off x="1452475" y="1726919"/>
            <a:ext cx="3856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Komponenten eines RDF-Graphen </a:t>
            </a:r>
          </a:p>
        </p:txBody>
      </p:sp>
    </p:spTree>
    <p:extLst>
      <p:ext uri="{BB962C8B-B14F-4D97-AF65-F5344CB8AC3E}">
        <p14:creationId xmlns:p14="http://schemas.microsoft.com/office/powerpoint/2010/main" val="267229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A4A8C6-8FBE-0C6A-5D1C-C7835CDBF5FF}"/>
              </a:ext>
            </a:extLst>
          </p:cNvPr>
          <p:cNvSpPr/>
          <p:nvPr/>
        </p:nvSpPr>
        <p:spPr>
          <a:xfrm>
            <a:off x="2418892" y="2777836"/>
            <a:ext cx="2036618" cy="13023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Tim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59D15E-BBD3-5765-447A-AC976C69EFFF}"/>
              </a:ext>
            </a:extLst>
          </p:cNvPr>
          <p:cNvSpPr/>
          <p:nvPr/>
        </p:nvSpPr>
        <p:spPr>
          <a:xfrm>
            <a:off x="7461948" y="2777835"/>
            <a:ext cx="2036618" cy="13023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30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4F33BC-F00E-BBBB-986F-2FE6B24DE42F}"/>
              </a:ext>
            </a:extLst>
          </p:cNvPr>
          <p:cNvGrpSpPr/>
          <p:nvPr/>
        </p:nvGrpSpPr>
        <p:grpSpPr>
          <a:xfrm>
            <a:off x="4574497" y="2967333"/>
            <a:ext cx="2796988" cy="461665"/>
            <a:chOff x="4574497" y="2967333"/>
            <a:chExt cx="2796988" cy="46166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10810F-4D4B-D62A-8BE8-4B01AD20240F}"/>
                </a:ext>
              </a:extLst>
            </p:cNvPr>
            <p:cNvCxnSpPr>
              <a:cxnSpLocks/>
            </p:cNvCxnSpPr>
            <p:nvPr/>
          </p:nvCxnSpPr>
          <p:spPr>
            <a:xfrm>
              <a:off x="4574497" y="3428998"/>
              <a:ext cx="2796988" cy="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D67306-909B-D2A3-63CC-6B7B27FD239F}"/>
                </a:ext>
              </a:extLst>
            </p:cNvPr>
            <p:cNvSpPr txBox="1"/>
            <p:nvPr/>
          </p:nvSpPr>
          <p:spPr>
            <a:xfrm>
              <a:off x="5308787" y="2967333"/>
              <a:ext cx="1271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h</a:t>
              </a:r>
              <a:r>
                <a:rPr lang="en-DE" sz="2400" dirty="0"/>
                <a:t>at Alter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8F64C1D-3DBC-B16B-8E6C-B628AFEF19A0}"/>
              </a:ext>
            </a:extLst>
          </p:cNvPr>
          <p:cNvSpPr txBox="1"/>
          <p:nvPr/>
        </p:nvSpPr>
        <p:spPr>
          <a:xfrm>
            <a:off x="1452475" y="1726919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Beispiel eines RDF-Tripels </a:t>
            </a:r>
          </a:p>
        </p:txBody>
      </p:sp>
    </p:spTree>
    <p:extLst>
      <p:ext uri="{BB962C8B-B14F-4D97-AF65-F5344CB8AC3E}">
        <p14:creationId xmlns:p14="http://schemas.microsoft.com/office/powerpoint/2010/main" val="155618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A4A8C6-8FBE-0C6A-5D1C-C7835CDBF5FF}"/>
              </a:ext>
            </a:extLst>
          </p:cNvPr>
          <p:cNvSpPr/>
          <p:nvPr/>
        </p:nvSpPr>
        <p:spPr>
          <a:xfrm>
            <a:off x="1209405" y="2617842"/>
            <a:ext cx="1661117" cy="1062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Max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59D15E-BBD3-5765-447A-AC976C69EFFF}"/>
              </a:ext>
            </a:extLst>
          </p:cNvPr>
          <p:cNvSpPr/>
          <p:nvPr/>
        </p:nvSpPr>
        <p:spPr>
          <a:xfrm>
            <a:off x="4994614" y="2734471"/>
            <a:ext cx="1296338" cy="82895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30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4F33BC-F00E-BBBB-986F-2FE6B24DE42F}"/>
              </a:ext>
            </a:extLst>
          </p:cNvPr>
          <p:cNvGrpSpPr/>
          <p:nvPr/>
        </p:nvGrpSpPr>
        <p:grpSpPr>
          <a:xfrm>
            <a:off x="2870522" y="2779615"/>
            <a:ext cx="2124092" cy="369333"/>
            <a:chOff x="4270955" y="3059666"/>
            <a:chExt cx="3404072" cy="36933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10810F-4D4B-D62A-8BE8-4B01AD20240F}"/>
                </a:ext>
              </a:extLst>
            </p:cNvPr>
            <p:cNvCxnSpPr>
              <a:cxnSpLocks/>
              <a:stCxn id="7" idx="6"/>
              <a:endCxn id="8" idx="1"/>
            </p:cNvCxnSpPr>
            <p:nvPr/>
          </p:nvCxnSpPr>
          <p:spPr>
            <a:xfrm flipV="1">
              <a:off x="4270955" y="3428998"/>
              <a:ext cx="3404072" cy="1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D67306-909B-D2A3-63CC-6B7B27FD239F}"/>
                </a:ext>
              </a:extLst>
            </p:cNvPr>
            <p:cNvSpPr txBox="1"/>
            <p:nvPr/>
          </p:nvSpPr>
          <p:spPr>
            <a:xfrm>
              <a:off x="5035530" y="3059666"/>
              <a:ext cx="1606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  <a:r>
                <a:rPr lang="en-DE" dirty="0"/>
                <a:t>at Alter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8F64C1D-3DBC-B16B-8E6C-B628AFEF19A0}"/>
              </a:ext>
            </a:extLst>
          </p:cNvPr>
          <p:cNvSpPr txBox="1"/>
          <p:nvPr/>
        </p:nvSpPr>
        <p:spPr>
          <a:xfrm>
            <a:off x="977913" y="624647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Beispiel eines einfachen RDF-Graphen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CD3CBB-42D2-CBE0-8266-6F65ED00860B}"/>
              </a:ext>
            </a:extLst>
          </p:cNvPr>
          <p:cNvSpPr/>
          <p:nvPr/>
        </p:nvSpPr>
        <p:spPr>
          <a:xfrm>
            <a:off x="4994614" y="3998041"/>
            <a:ext cx="1296338" cy="82895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Blond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517E18-FF95-7931-9C05-22936CD21CDA}"/>
              </a:ext>
            </a:extLst>
          </p:cNvPr>
          <p:cNvSpPr/>
          <p:nvPr/>
        </p:nvSpPr>
        <p:spPr>
          <a:xfrm>
            <a:off x="4994614" y="1470901"/>
            <a:ext cx="1296338" cy="82895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Person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C58FAA-8D31-FD25-EF18-6504BA6C0377}"/>
              </a:ext>
            </a:extLst>
          </p:cNvPr>
          <p:cNvGrpSpPr/>
          <p:nvPr/>
        </p:nvGrpSpPr>
        <p:grpSpPr>
          <a:xfrm>
            <a:off x="2039965" y="1516044"/>
            <a:ext cx="2954650" cy="1101798"/>
            <a:chOff x="2039965" y="1516044"/>
            <a:chExt cx="2954650" cy="1101798"/>
          </a:xfrm>
        </p:grpSpPr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1240FDDA-4D0C-0305-38D3-076C7388E69E}"/>
                </a:ext>
              </a:extLst>
            </p:cNvPr>
            <p:cNvCxnSpPr>
              <a:cxnSpLocks/>
              <a:stCxn id="7" idx="0"/>
              <a:endCxn id="4" idx="1"/>
            </p:cNvCxnSpPr>
            <p:nvPr/>
          </p:nvCxnSpPr>
          <p:spPr>
            <a:xfrm rot="5400000" flipH="1" flipV="1">
              <a:off x="3151057" y="774285"/>
              <a:ext cx="732465" cy="2954650"/>
            </a:xfrm>
            <a:prstGeom prst="curvedConnector2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1F57B1-6588-8522-6141-E86660EBCA3A}"/>
                </a:ext>
              </a:extLst>
            </p:cNvPr>
            <p:cNvSpPr txBox="1"/>
            <p:nvPr/>
          </p:nvSpPr>
          <p:spPr>
            <a:xfrm>
              <a:off x="3342199" y="1516044"/>
              <a:ext cx="860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ist eine</a:t>
              </a:r>
              <a:endParaRPr lang="en-DE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4F46BE-4414-EDCA-25B8-E4CA6CA871E9}"/>
              </a:ext>
            </a:extLst>
          </p:cNvPr>
          <p:cNvGrpSpPr/>
          <p:nvPr/>
        </p:nvGrpSpPr>
        <p:grpSpPr>
          <a:xfrm>
            <a:off x="2039964" y="3680053"/>
            <a:ext cx="2954650" cy="732464"/>
            <a:chOff x="2039964" y="3680053"/>
            <a:chExt cx="2954650" cy="732464"/>
          </a:xfrm>
        </p:grpSpPr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5178291F-C192-C56E-A4B2-47393BB66162}"/>
                </a:ext>
              </a:extLst>
            </p:cNvPr>
            <p:cNvCxnSpPr>
              <a:cxnSpLocks/>
              <a:stCxn id="7" idx="4"/>
              <a:endCxn id="3" idx="1"/>
            </p:cNvCxnSpPr>
            <p:nvPr/>
          </p:nvCxnSpPr>
          <p:spPr>
            <a:xfrm rot="16200000" flipH="1">
              <a:off x="3151057" y="2568960"/>
              <a:ext cx="732464" cy="2954650"/>
            </a:xfrm>
            <a:prstGeom prst="curvedConnector2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4E0A7C-4E9A-F9D9-37FF-26C29F56A1D9}"/>
                </a:ext>
              </a:extLst>
            </p:cNvPr>
            <p:cNvSpPr txBox="1"/>
            <p:nvPr/>
          </p:nvSpPr>
          <p:spPr>
            <a:xfrm>
              <a:off x="3342199" y="3861619"/>
              <a:ext cx="1484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  <a:r>
                <a:rPr lang="en-DE" dirty="0"/>
                <a:t>at Haarfarbe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97A6BEC-22DB-93C7-901F-D0765C5A9680}"/>
              </a:ext>
            </a:extLst>
          </p:cNvPr>
          <p:cNvSpPr/>
          <p:nvPr/>
        </p:nvSpPr>
        <p:spPr>
          <a:xfrm>
            <a:off x="8410221" y="2617842"/>
            <a:ext cx="1661117" cy="1062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Laura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814E4A-3D8F-FED5-CEE0-923AC23A016D}"/>
              </a:ext>
            </a:extLst>
          </p:cNvPr>
          <p:cNvGrpSpPr/>
          <p:nvPr/>
        </p:nvGrpSpPr>
        <p:grpSpPr>
          <a:xfrm>
            <a:off x="6290953" y="1516044"/>
            <a:ext cx="2949828" cy="1101798"/>
            <a:chOff x="6290953" y="1516044"/>
            <a:chExt cx="2949828" cy="1101798"/>
          </a:xfrm>
        </p:grpSpPr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697F023-8436-42B5-EF99-2A5B27CDACB3}"/>
                </a:ext>
              </a:extLst>
            </p:cNvPr>
            <p:cNvCxnSpPr>
              <a:cxnSpLocks/>
              <a:stCxn id="29" idx="0"/>
              <a:endCxn id="4" idx="3"/>
            </p:cNvCxnSpPr>
            <p:nvPr/>
          </p:nvCxnSpPr>
          <p:spPr>
            <a:xfrm rot="16200000" flipV="1">
              <a:off x="7399634" y="776696"/>
              <a:ext cx="732465" cy="2949828"/>
            </a:xfrm>
            <a:prstGeom prst="curvedConnector2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4163B-8D9E-A4C0-A26D-30B6BC9127F0}"/>
                </a:ext>
              </a:extLst>
            </p:cNvPr>
            <p:cNvSpPr txBox="1"/>
            <p:nvPr/>
          </p:nvSpPr>
          <p:spPr>
            <a:xfrm>
              <a:off x="6653109" y="1516044"/>
              <a:ext cx="860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ist eine</a:t>
              </a:r>
              <a:endParaRPr lang="en-DE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23FDA8E-DBC2-E451-8DA2-6B74006E7EF6}"/>
              </a:ext>
            </a:extLst>
          </p:cNvPr>
          <p:cNvGrpSpPr/>
          <p:nvPr/>
        </p:nvGrpSpPr>
        <p:grpSpPr>
          <a:xfrm>
            <a:off x="6290952" y="3680053"/>
            <a:ext cx="2949828" cy="732464"/>
            <a:chOff x="6290952" y="3680053"/>
            <a:chExt cx="2949828" cy="732464"/>
          </a:xfrm>
        </p:grpSpPr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5A413C2D-97A0-D848-0939-C61CCBEB98DB}"/>
                </a:ext>
              </a:extLst>
            </p:cNvPr>
            <p:cNvCxnSpPr>
              <a:cxnSpLocks/>
              <a:stCxn id="29" idx="4"/>
              <a:endCxn id="3" idx="3"/>
            </p:cNvCxnSpPr>
            <p:nvPr/>
          </p:nvCxnSpPr>
          <p:spPr>
            <a:xfrm rot="5400000">
              <a:off x="7399634" y="2571371"/>
              <a:ext cx="732464" cy="2949828"/>
            </a:xfrm>
            <a:prstGeom prst="curvedConnector2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98689B-39D8-E904-E38A-09B51B5AADCC}"/>
                </a:ext>
              </a:extLst>
            </p:cNvPr>
            <p:cNvSpPr txBox="1"/>
            <p:nvPr/>
          </p:nvSpPr>
          <p:spPr>
            <a:xfrm>
              <a:off x="6464756" y="3861619"/>
              <a:ext cx="1484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</a:t>
              </a:r>
              <a:r>
                <a:rPr lang="en-DE" dirty="0"/>
                <a:t>at Haarfarbe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87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4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Przybylak</dc:creator>
  <cp:lastModifiedBy>Fabian Przybylak</cp:lastModifiedBy>
  <cp:revision>12</cp:revision>
  <dcterms:created xsi:type="dcterms:W3CDTF">2023-04-03T07:32:49Z</dcterms:created>
  <dcterms:modified xsi:type="dcterms:W3CDTF">2023-06-22T09:25:22Z</dcterms:modified>
</cp:coreProperties>
</file>