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272eb1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272eb1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918d6707c47cb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918d6707c47cb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918d6707c47cb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918d6707c47cb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918d6707c47cb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918d6707c47cb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272eb1c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272eb1c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72eb1c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272eb1c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272eb1c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272eb1c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272eb1c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272eb1c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272eb1c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272eb1c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72eb1c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72eb1c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72eb1c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72eb1c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272eb1c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272eb1c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272eb1c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272eb1c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brackets.io/" TargetMode="External"/><Relationship Id="rId5" Type="http://schemas.openxmlformats.org/officeDocument/2006/relationships/hyperlink" Target="https://www.sublimetext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12800"/>
            <a:ext cx="8520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680">
                <a:latin typeface="Calibri"/>
                <a:ea typeface="Calibri"/>
                <a:cs typeface="Calibri"/>
                <a:sym typeface="Calibri"/>
              </a:rPr>
              <a:t>Enriching Exhibition Stories with Quire</a:t>
            </a:r>
            <a:endParaRPr sz="46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9760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Humanities at Oxford Summer School 2024</a:t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00" y="2699925"/>
            <a:ext cx="2046750" cy="6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946" y="2569199"/>
            <a:ext cx="1257603" cy="10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285" y="2573526"/>
            <a:ext cx="2680316" cy="8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0900" y="2804250"/>
            <a:ext cx="1497750" cy="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17396" l="19712" r="21636" t="19934"/>
          <a:stretch/>
        </p:blipFill>
        <p:spPr>
          <a:xfrm>
            <a:off x="8029400" y="2541788"/>
            <a:ext cx="891350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748" y="3826500"/>
            <a:ext cx="2508191" cy="6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8200" y="3956275"/>
            <a:ext cx="1329580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10">
            <a:alphaModFix/>
          </a:blip>
          <a:srcRect b="19750" l="0" r="0" t="19756"/>
          <a:stretch/>
        </p:blipFill>
        <p:spPr>
          <a:xfrm>
            <a:off x="3267575" y="3933000"/>
            <a:ext cx="1902500" cy="5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82200" y="4715575"/>
            <a:ext cx="811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Funded by the UK Arts and Humanities Research Council (AH/Y006011/1)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instructions have been circulated via email, are available on Canvas, and were given out as hard copies at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unable to get Quire installed, </a:t>
            </a:r>
            <a:r>
              <a:rPr b="1" lang="en"/>
              <a:t>do not worry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be in groups for the second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with installation will be offered before the second session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Resource links are available on our webpage at https://linked.art/community/projects/ees2/docs/training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the second session…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installing Quire and the 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member will be available before the second session to help with installation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three objects on the Yale LUX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LUX home page: https://lux.collections.yale.edu/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use your three chosen objects when working through the </a:t>
            </a:r>
            <a:r>
              <a:rPr lang="en"/>
              <a:t>exercise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will be using a recommended text or code editor, have it installed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Getty recommends </a:t>
            </a:r>
            <a:r>
              <a:rPr lang="en">
                <a:solidFill>
                  <a:srgbClr val="1A47B8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1A47B8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Brackets</a:t>
            </a: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, or </a:t>
            </a:r>
            <a:r>
              <a:rPr lang="en">
                <a:solidFill>
                  <a:srgbClr val="1A47B8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r>
              <a:rPr lang="en"/>
              <a:t> for Quire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Recommended editor is not required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your default text editor if you want. Your choice of editor will not significantly impact your experience doing the exercises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11700" y="712800"/>
            <a:ext cx="8520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68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00" y="2699925"/>
            <a:ext cx="2046750" cy="6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946" y="2569199"/>
            <a:ext cx="1257603" cy="10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285" y="2573526"/>
            <a:ext cx="2680316" cy="8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0900" y="2804250"/>
            <a:ext cx="1497750" cy="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7">
            <a:alphaModFix/>
          </a:blip>
          <a:srcRect b="17396" l="19712" r="21636" t="19934"/>
          <a:stretch/>
        </p:blipFill>
        <p:spPr>
          <a:xfrm>
            <a:off x="8029400" y="2541788"/>
            <a:ext cx="891350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748" y="3826500"/>
            <a:ext cx="2508191" cy="6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8200" y="3956275"/>
            <a:ext cx="1329580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10">
            <a:alphaModFix/>
          </a:blip>
          <a:srcRect b="19750" l="0" r="0" t="19756"/>
          <a:stretch/>
        </p:blipFill>
        <p:spPr>
          <a:xfrm>
            <a:off x="3267575" y="3933000"/>
            <a:ext cx="1902500" cy="5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82200" y="4715575"/>
            <a:ext cx="811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Funded by the UK Arts and Humanities Research Council (AH/Y006011/1)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847675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session (t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oday)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Quire, Linked Art, and our project.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Quire produce? Into the Labyrinth exemplar.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Quire and Linked Art.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Quire and the Linked Art extension.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and next steps.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second session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using provided instructions; in-person help available.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session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creating your own digital exhibition using Quire and Linked Art.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Enriching Exhibition Stories (EES2) project team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847675"/>
            <a:ext cx="41376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Oxford e-Research Centre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Page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EES2 Principal Investigator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Tyler Bonnet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Postdoctoral research assistant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Erin Canning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DPhil candidate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University of Edinburgh</a:t>
            </a:r>
            <a:b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Clare Llewellyn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UK Principal Investigator of Enriching Exhibition </a:t>
            </a:r>
            <a:r>
              <a:rPr i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Scholarship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project (EES1)</a:t>
            </a:r>
            <a:endParaRPr sz="1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Yale University</a:t>
            </a:r>
            <a:b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Rob Sanderson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Senior Director for Digital Cultural Heritage</a:t>
            </a:r>
            <a:b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Kelly Davis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Cultural Heritage Data Engineer</a:t>
            </a:r>
            <a:endParaRPr sz="1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01700" y="847675"/>
            <a:ext cx="42741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Ashmolean Museum, University of Oxford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Shapland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Sir Arthur Evans Curator of Bronze Age and Classical Greece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Aruna Bhaugeerutty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Head of Digital Collections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Emmanuelle Delmas-Glass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Head of Collections Information Access at YCBA</a:t>
            </a:r>
            <a:b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Kayla Shipp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UK Principal Investigator of Enriching Exhibition </a:t>
            </a:r>
            <a:r>
              <a:rPr i="1"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Scholarship</a:t>
            </a:r>
            <a:r>
              <a:rPr lang="en" sz="1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endParaRPr sz="1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2200" y="4715575"/>
            <a:ext cx="811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https://linked.art/community/projects/ees2/</a:t>
            </a:r>
            <a:endParaRPr i="1" sz="16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introduction in three parts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Art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Quire + Linked Art (our project)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Quire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71475"/>
            <a:ext cx="49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Quire is an open source software project developed by Getty for authoring rich exhibition-centric digital outputs which are easy to write, build, deploy and maintain, including by smaller institutions and individuals.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Quire projects are written as text (Markdown), images, and metadata (YAML)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Quire tool turns these into simple standalone websites, PDFs, and/or ebooks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375" y="1294300"/>
            <a:ext cx="3549600" cy="27198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700" y="4051700"/>
            <a:ext cx="84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https://quire.getty.edu/</a:t>
            </a:r>
            <a:b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Quire Community Showcase: https://quire.getty.edu/community/community-showcase/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	Linked Art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79800" y="841775"/>
            <a:ext cx="49683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Linked Art is a usable, standards-based way to describe cultural heritage, providing museums with a shared data model: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 activity-centric metadata profile based on the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CIDOC CRM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informed by lessons from past Linked Open Data initiatives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 with recurrent principles, providing as JSON-LD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easily understood by developers - Linked Open Usable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25" y="1809900"/>
            <a:ext cx="3770576" cy="19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467800" y="4432700"/>
            <a:ext cx="4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https://linked.art/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	Quire + Linked Art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Enriching Exhibition Stories adds capabilities to Quire so that it will work with Linked Art and through it enable new forms of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stories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week we will show you a preview of our extended version of the Quire software, and help you learn how to use it.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install and use the </a:t>
            </a: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preview version of Quire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(instructions circulated)!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240500" y="4204100"/>
            <a:ext cx="6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https://linked.art/community/projects/ees2/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Quire produce? Into the Labyrinth exemplar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Quire and Linked Art (video)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11100" y="1461725"/>
            <a:ext cx="60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https://www.youtube.com/watch?v=y0z8u-r9UCY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