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4e917d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4e917d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4e917d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4e917d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4e917d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4e917d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log.counter-strike.net/index.php/2020/02/2845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Cutting through the noise in competitive gaming: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We want to create a system which uses language processing to ‘clean-up’ audio input from players, providing more useful prompts and a more standardised experience for the player.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Generative system vs filtering system?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  <a:highlight>
                  <a:srgbClr val="00FF00"/>
                </a:highlight>
              </a:rPr>
              <a:t>Generate phrases based on input</a:t>
            </a:r>
            <a:r>
              <a:rPr lang="en" sz="1400">
                <a:solidFill>
                  <a:schemeClr val="dk1"/>
                </a:solidFill>
              </a:rPr>
              <a:t> vs </a:t>
            </a:r>
            <a:r>
              <a:rPr lang="en" sz="1400">
                <a:solidFill>
                  <a:schemeClr val="dk1"/>
                </a:solidFill>
                <a:highlight>
                  <a:srgbClr val="FF9900"/>
                </a:highlight>
              </a:rPr>
              <a:t>filtering existing communications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A generative system caters for non-communicators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A filtering system allows for easier </a:t>
            </a:r>
            <a:r>
              <a:rPr lang="en" sz="1400">
                <a:solidFill>
                  <a:schemeClr val="dk1"/>
                </a:solidFill>
              </a:rPr>
              <a:t>discernment</a:t>
            </a:r>
            <a:r>
              <a:rPr lang="en" sz="1400">
                <a:solidFill>
                  <a:schemeClr val="dk1"/>
                </a:solidFill>
              </a:rPr>
              <a:t> between different players via vocal profile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Both could be achieved via a successful network with sufficient training data.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the system: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Dataset: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Difficult to provide an ideal model, ‘pro’ communication often filled with misc chatter also.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Therefore</a:t>
            </a:r>
            <a:r>
              <a:rPr lang="en" sz="1400">
                <a:solidFill>
                  <a:schemeClr val="dk1"/>
                </a:solidFill>
              </a:rPr>
              <a:t> A/B style data not possible initially (no perfect ideal pre-existing data for comparative classification). Would need to be created!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</a:rPr>
              <a:t>Speech recognition of pre-determined phrases during gameplay.</a:t>
            </a:r>
            <a:endParaRPr sz="14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To achieve the aim of providing more useful prompts to the player, data should match specific phrases, depending on game/map/situation (creates the filtering threshold or generative ‘trigger’.)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This then requires a more supervised role whilst developing system.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the system: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What is and what is not relevant: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Some chatter may be useful (why did we lose that previous round?).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Clear boundaries to distinguish objectively desired vs. undesired (out of scope/intensive long-term training required)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</a:rPr>
              <a:t>We should assume then that we only apply this agent on poor/non-communicators and leave </a:t>
            </a:r>
            <a:r>
              <a:rPr i="1" lang="en" sz="1400">
                <a:solidFill>
                  <a:schemeClr val="dk1"/>
                </a:solidFill>
                <a:highlight>
                  <a:srgbClr val="FFFF00"/>
                </a:highlight>
              </a:rPr>
              <a:t>trusted</a:t>
            </a:r>
            <a:r>
              <a:rPr lang="en" sz="1400">
                <a:solidFill>
                  <a:schemeClr val="dk1"/>
                </a:solidFill>
                <a:highlight>
                  <a:srgbClr val="FFFF00"/>
                </a:highlight>
              </a:rPr>
              <a:t> players in fully open discourse, thus entirely avoiding false positives/negatives. </a:t>
            </a:r>
            <a:endParaRPr sz="14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(See </a:t>
            </a:r>
            <a:r>
              <a:rPr lang="en" sz="1400" u="sng">
                <a:solidFill>
                  <a:srgbClr val="1155CC"/>
                </a:solidFill>
                <a:hlinkClick r:id="rId3"/>
              </a:rPr>
              <a:t>https://blog.counter-strike.net/index.php/2020/02/28450/</a:t>
            </a:r>
            <a:r>
              <a:rPr lang="en" sz="1400">
                <a:solidFill>
                  <a:schemeClr val="dk1"/>
                </a:solidFill>
              </a:rPr>
              <a:t> - Squelching the noise, using trust factor style ratings to set default mute state).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Guidance on evaluation of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Scope of potential ethics considerations based on data to be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700" y="2434500"/>
            <a:ext cx="4150599" cy="25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