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3d6b4c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3d6b4c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50ba02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50ba02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3d6b4c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3d6b4c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3d6b4c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3d6b4c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- 13/07/2020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762125"/>
            <a:ext cx="75057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working with larger dataset (4000+ samples), provides good mix of accents, male and female voices, as well as referencing both English and German speech.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RAVDESS (Ryerson AV Database of Emotional Speech and Song)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SAVEE (Surrey AV Expressed Emotion DB)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Emo-DB (Berlin Database of Emotional Speech)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TESS (Toronto Emotional Speech Set)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Should be sufficient amount of data in regards to aims concerning training the classifier - becoming more difficult to efficiently work in colab with time taken to call load_data(), starting to work locally.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(cont.)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14525"/>
            <a:ext cx="394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fairly good overlap in labelling between the datasets, however some data not being utilised.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allow only these emotions from dataset(s)</a:t>
            </a:r>
            <a:endParaRPr sz="8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AVAILABLE_EMOTIONS = 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"neutral"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#"calm", only included in RAVDESS</a:t>
            </a:r>
            <a:endParaRPr sz="8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"happy"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"sad"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"angry"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"fearful"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"disgust"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#"surprised" not included in emodb</a:t>
            </a:r>
            <a:endParaRPr sz="8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1800200"/>
            <a:ext cx="4075650" cy="300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(cont.)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majority of time on practical aspects and improving my own knowledge of ML this past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Areas to focus on this week: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introduction draft to be improved, flow and formality.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reate custom test-set with SNR alterations, possibly various mic-profiles if available, provides better context for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Set-up and use reference manager (large quantity of papers already earmarked)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Establish all points required in background (currently noted in overleaf)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Spend some time to further understand practical implementation which will allow textual analysis, long way to go in my understanding to describe the work being done by the network.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this week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dataset optimisation (ways to utilise all data, using a second measure to generalise emotions more for solution context).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Fearful for example is not something that might be useful to classify in itself in the initial concept, but might provide useful context for classification of other emotions, especially in a system where we might evaluate situations in which speakers are affected by one another.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gains using DL instead of ML regarding feature extraction, how useful for audio vs. using most commonly used features from librosa.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kinds of plot are the most useful, I should spend time on? Plotting dataset?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 of projects with similar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