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cc48e9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cc48e9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cc48e9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cc48e9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cc48e93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cc48e9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cc48e9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cc48e9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cc48e9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cc48e9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cc48e9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cc48e9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through the noise approaches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Phrase Automatic Speech Recognition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utilising ASR solutions (STT - TTS)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InproTK, Google Cloud STT, DeepSpeech, CMUSphinx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Emotive Evolving Method (‘Social Mixer’)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utilising ML weights to feedback to audio mixer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Training/test data RAVDESS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Emotive ‘Noise </a:t>
            </a:r>
            <a:r>
              <a:rPr lang="en"/>
              <a:t>Suppression’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utilising ML to automatically remove negative emotional activity in voice channel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Training/test data RAVDESS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through the noise approaches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11225"/>
            <a:ext cx="7409101" cy="33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3019525" y="3463125"/>
            <a:ext cx="3894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Speech-to-text then TTS appears to be the best solution, allowing intermediate results to be polled during continuous mic input. Open-source solutions available.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Computationally heavy, unreliable from available examples.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Cutting through the noise approaches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403650"/>
            <a:ext cx="6551926" cy="34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896975" y="1725125"/>
            <a:ext cx="1899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Utilising RAVDESS dataset, requires implementation of multiple solutions to achieve end-to-end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ML tells us the content, that data is used in order to detail/design mix of voice channel audio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Cutting through the noise approaches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2325"/>
            <a:ext cx="8256926" cy="34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768075" y="3492325"/>
            <a:ext cx="44931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Approach similar to common noise removal methods. Using RAVDESS dataset, manually combine audio in pseudo-conversational manner for training, samples with and without negative emotional responses. Allows for automatic removal of negative discourse.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Outline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25" y="1401350"/>
            <a:ext cx="7904426" cy="34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Points for discussion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possible to get access to data </a:t>
            </a:r>
            <a:r>
              <a:rPr lang="en"/>
              <a:t>fundamentals</a:t>
            </a:r>
            <a:r>
              <a:rPr lang="en"/>
              <a:t> course materials?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Due to latency related issues, generalise to all games where some latency is acceptable (a few seconds), working towards competitive games in the future.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Selecting a system to pursue, what might be easiest to implement without fully </a:t>
            </a:r>
            <a:r>
              <a:rPr lang="en"/>
              <a:t>compromising</a:t>
            </a:r>
            <a:r>
              <a:rPr lang="en"/>
              <a:t> main aims - but provides a developmental project!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