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Nunito" pitchFamily="2" charset="77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04"/>
  </p:normalViewPr>
  <p:slideViewPr>
    <p:cSldViewPr snapToGrid="0">
      <p:cViewPr>
        <p:scale>
          <a:sx n="130" d="100"/>
          <a:sy n="130" d="100"/>
        </p:scale>
        <p:origin x="584" y="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acc48e93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acc48e93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acc48e93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acc48e93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acc48e93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acc48e93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acc48e93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acc48e93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acc48e93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acc48e93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acc48e932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acc48e932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Cutting through the noise approaches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Phrase Automatic Speech Recognition</a:t>
            </a:r>
            <a:endParaRPr dirty="0"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System </a:t>
            </a:r>
            <a:r>
              <a:rPr lang="en" dirty="0" err="1"/>
              <a:t>utilising</a:t>
            </a:r>
            <a:r>
              <a:rPr lang="en" dirty="0"/>
              <a:t> incremental ASR solutions (STT - TTS)</a:t>
            </a:r>
            <a:endParaRPr dirty="0"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 err="1"/>
              <a:t>InproTK</a:t>
            </a:r>
            <a:r>
              <a:rPr lang="en" dirty="0"/>
              <a:t>, Google Cloud STT, </a:t>
            </a:r>
            <a:r>
              <a:rPr lang="en" dirty="0" err="1"/>
              <a:t>DeepSpeech</a:t>
            </a:r>
            <a:r>
              <a:rPr lang="en" dirty="0"/>
              <a:t>, </a:t>
            </a:r>
            <a:r>
              <a:rPr lang="en" dirty="0" err="1"/>
              <a:t>CMUSphinx</a:t>
            </a:r>
            <a:r>
              <a:rPr lang="en" dirty="0"/>
              <a:t> (</a:t>
            </a:r>
            <a:r>
              <a:rPr lang="en" dirty="0" err="1"/>
              <a:t>pocketsphinx</a:t>
            </a:r>
            <a:r>
              <a:rPr lang="en" dirty="0"/>
              <a:t>)</a:t>
            </a:r>
            <a:endParaRPr dirty="0"/>
          </a:p>
          <a:p>
            <a:r>
              <a:rPr lang="en" dirty="0"/>
              <a:t>Emotive Evolving Method (‘Social Mixer’)</a:t>
            </a:r>
            <a:endParaRPr dirty="0"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System </a:t>
            </a:r>
            <a:r>
              <a:rPr lang="en" dirty="0" err="1"/>
              <a:t>utilising</a:t>
            </a:r>
            <a:r>
              <a:rPr lang="en" dirty="0"/>
              <a:t> ML weights to feedback to audio mixer</a:t>
            </a:r>
            <a:endParaRPr dirty="0"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Training/test data RAVDESS</a:t>
            </a:r>
            <a:endParaRPr dirty="0"/>
          </a:p>
          <a:p>
            <a:r>
              <a:rPr lang="en" dirty="0"/>
              <a:t>Emotive ‘Noise Suppression’</a:t>
            </a:r>
            <a:endParaRPr dirty="0"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System </a:t>
            </a:r>
            <a:r>
              <a:rPr lang="en" dirty="0" err="1"/>
              <a:t>utilising</a:t>
            </a:r>
            <a:r>
              <a:rPr lang="en" dirty="0"/>
              <a:t> ML to automatically remove negative emotional activity in voice channel</a:t>
            </a:r>
            <a:endParaRPr dirty="0"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Training/test data RAVDESS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Cutting through the noise approaches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411225"/>
            <a:ext cx="7409101" cy="338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 txBox="1"/>
          <p:nvPr/>
        </p:nvSpPr>
        <p:spPr>
          <a:xfrm>
            <a:off x="3019525" y="3463125"/>
            <a:ext cx="3894000" cy="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Speech-to-text then TTS appears to be the best solution, allowing intermediate results to be polled during continuous mic input. Open-source solutions available.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Computationally heavy, unreliable from available examples.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Cutting through the noise approaches cont.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50" y="1403650"/>
            <a:ext cx="6551926" cy="348415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/>
          <p:nvPr/>
        </p:nvSpPr>
        <p:spPr>
          <a:xfrm>
            <a:off x="6896975" y="1725125"/>
            <a:ext cx="18996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Utilising RAVDESS dataset, requires implementation of multiple solutions to achieve end-to-end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ML tells us the content, that data is used in order to detail/design mix of voice channel audio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Cutting through the noise approaches cont.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12325"/>
            <a:ext cx="8256926" cy="343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/>
        </p:nvSpPr>
        <p:spPr>
          <a:xfrm>
            <a:off x="1768075" y="3492325"/>
            <a:ext cx="4493100" cy="11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Approach similar to common noise removal methods. Using RAVDESS dataset, manually combine audio in pseudo-conversational manner for training, samples with and without negative emotional responses. Allows for automatic removal of negative discourse.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Planning Outline</a:t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025" y="1401350"/>
            <a:ext cx="7904426" cy="347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&amp; Points for discussion</a:t>
            </a:r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possible to get access to data fundamentals course materials?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Due to latency related issues, generalise to all games where some latency is acceptable (a few seconds), working towards competitive games in the future.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Selecting a system to pursue, what might be easiest to implement without fully compromising main aims - but provides a developmental project!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269</Words>
  <Application>Microsoft Macintosh PowerPoint</Application>
  <PresentationFormat>On-screen Show (16:9)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Arial</vt:lpstr>
      <vt:lpstr>Nunito</vt:lpstr>
      <vt:lpstr>Shift</vt:lpstr>
      <vt:lpstr>Cutting through the noise approaches</vt:lpstr>
      <vt:lpstr>Cutting through the noise approaches</vt:lpstr>
      <vt:lpstr>Cutting through the noise approaches cont. </vt:lpstr>
      <vt:lpstr>Cutting through the noise approaches cont.  </vt:lpstr>
      <vt:lpstr>Project Planning Outline</vt:lpstr>
      <vt:lpstr>Questions &amp; Points for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Cutting through the noise approaches</dc:title>
  <cp:lastModifiedBy>Wesley Scott (student)</cp:lastModifiedBy>
  <cp:revision>2</cp:revision>
  <dcterms:modified xsi:type="dcterms:W3CDTF">2020-06-29T13:48:38Z</dcterms:modified>
</cp:coreProperties>
</file>