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1801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1801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1801ac6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1801ac6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1801ac6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1801ac6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1801ac6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1801ac6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Emotional Speech Recognition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50" y="1374913"/>
            <a:ext cx="7505700" cy="35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Experiments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Utilising RAVDESS currently, goals moving forward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807800" y="2329975"/>
            <a:ext cx="439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todo:</a:t>
            </a:r>
            <a:endParaRPr i="1"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Add Emo-DB, TESS datasets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Perform new grid search (MLP best methodology?)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Ammend dataset loading methods (we want all data </a:t>
            </a: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regardless</a:t>
            </a: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of filtering emotions?)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Research improvements in training, ensure no overfit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fundamentals</a:t>
            </a: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plotting lecture notes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00" y="1881650"/>
            <a:ext cx="3577576" cy="26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Experiments (cont.)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Extraction:</a:t>
            </a:r>
            <a:endParaRPr/>
          </a:p>
          <a:p>
            <a:pPr indent="4572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 MFCC (mfcc)</a:t>
            </a:r>
            <a:r>
              <a:rPr lang="en" sz="1100">
                <a:solidFill>
                  <a:srgbClr val="404040"/>
                </a:solidFill>
                <a:highlight>
                  <a:srgbClr val="F3F6F6"/>
                </a:highlight>
                <a:latin typeface="Lato"/>
                <a:ea typeface="Lato"/>
                <a:cs typeface="Lato"/>
                <a:sym typeface="Lato"/>
              </a:rPr>
              <a:t>Mel-frequency cepstral coefficients (MFCCs)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 Chroma (chroma) STFT </a:t>
            </a:r>
            <a:r>
              <a:rPr lang="en" sz="1100">
                <a:solidFill>
                  <a:srgbClr val="404040"/>
                </a:solidFill>
                <a:highlight>
                  <a:srgbClr val="F3F6F6"/>
                </a:highlight>
                <a:latin typeface="Lato"/>
                <a:ea typeface="Lato"/>
                <a:cs typeface="Lato"/>
                <a:sym typeface="Lato"/>
              </a:rPr>
              <a:t>Compute a chromagram from a waveform or power spectrogram.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 MEL Spectrogram Frequency (mel)</a:t>
            </a: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Compute a mel-</a:t>
            </a: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scale</a:t>
            </a: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 spectrogram.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 Contrast (contrast)</a:t>
            </a:r>
            <a:r>
              <a:rPr lang="en" sz="1100">
                <a:solidFill>
                  <a:srgbClr val="404040"/>
                </a:solidFill>
                <a:highlight>
                  <a:srgbClr val="F3F6F6"/>
                </a:highlight>
                <a:latin typeface="Lato"/>
                <a:ea typeface="Lato"/>
                <a:cs typeface="Lato"/>
                <a:sym typeface="Lato"/>
              </a:rPr>
              <a:t>Compute spectral contrast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 Tonnetz (tonnetz)</a:t>
            </a:r>
            <a:r>
              <a:rPr lang="en" sz="1100">
                <a:solidFill>
                  <a:srgbClr val="404040"/>
                </a:solidFill>
                <a:highlight>
                  <a:srgbClr val="F3F6F6"/>
                </a:highlight>
                <a:latin typeface="Lato"/>
                <a:ea typeface="Lato"/>
                <a:cs typeface="Lato"/>
                <a:sym typeface="Lato"/>
              </a:rPr>
              <a:t>Computes the tonal centroid features (tonnetz)</a:t>
            </a:r>
            <a:endParaRPr sz="1100">
              <a:solidFill>
                <a:srgbClr val="404040"/>
              </a:solidFill>
              <a:highlight>
                <a:srgbClr val="F3F6F6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scope sufficient for project? Allows for system based evaluation focus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Suggestions for expansion/depth potential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Broaden implications of project, could implement speaker diarisation alongside emotional classifier?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features to extract from datasets? Network types?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Deployment to be a future goal if time permits, python code available to test via mic input, discordpy implementation?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things to note vs. my time with matlab, audio analysis?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