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51" r:id="rId14"/>
    <p:sldId id="452" r:id="rId15"/>
    <p:sldId id="468" r:id="rId16"/>
    <p:sldId id="449" r:id="rId17"/>
    <p:sldId id="450" r:id="rId18"/>
    <p:sldId id="471"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varScale="1">
        <p:scale>
          <a:sx n="80" d="100"/>
          <a:sy n="80" d="100"/>
        </p:scale>
        <p:origin x="354" y="78"/>
      </p:cViewPr>
      <p:guideLst>
        <p:guide orient="horz" pos="2160"/>
        <p:guide pos="3840"/>
        <p:guide orient="horz" pos="1674"/>
        <p:guide pos="942"/>
        <p:guide orient="horz" pos="1535"/>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2018.02.25.</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25-2-2018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6685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2687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 Id="rId8" Type="http://schemas.openxmlformats.org/officeDocument/2006/relationships/slideLayout" Target="../slideLayouts/slideLayout142.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87"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Alap parancsok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a:t>–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r>
              <a:rPr lang="hu-HU" sz="2400" dirty="0"/>
              <a:t> </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git</a:t>
            </a:r>
            <a:r>
              <a:rPr lang="hu-HU" sz="2400" dirty="0"/>
              <a:t> add</a:t>
            </a:r>
          </a:p>
          <a:p>
            <a:pPr marL="457200" indent="-342900">
              <a:lnSpc>
                <a:spcPct val="90000"/>
              </a:lnSpc>
              <a:buClr>
                <a:schemeClr val="accent1"/>
              </a:buClr>
              <a:buFont typeface="Arial" panose="020B0604020202020204" pitchFamily="34" charset="0"/>
              <a:buChar char="•"/>
            </a:pPr>
            <a:r>
              <a:rPr lang="hu-HU" sz="2400" dirty="0" err="1"/>
              <a:t>git</a:t>
            </a:r>
            <a:r>
              <a:rPr lang="hu-HU" sz="2400" dirty="0"/>
              <a:t> </a:t>
            </a:r>
            <a:r>
              <a:rPr lang="hu-HU" sz="2400" dirty="0" err="1" smtClean="0"/>
              <a:t>commit</a:t>
            </a:r>
            <a:endParaRPr lang="hu-HU" sz="2400" dirty="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a:t>
            </a:r>
            <a:endParaRPr lang="hu-HU" sz="2400" dirty="0" smtClean="0"/>
          </a:p>
          <a:p>
            <a:pPr marL="114300">
              <a:lnSpc>
                <a:spcPct val="90000"/>
              </a:lnSpc>
              <a:buClr>
                <a:schemeClr val="accent1"/>
              </a:buClr>
            </a:pP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letöltés</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r>
              <a:rPr lang="hu-HU" dirty="0" smtClean="0"/>
              <a:t> account</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r>
              <a:rPr lang="hu-HU" sz="2400" i="1" dirty="0"/>
              <a:t/>
            </a:r>
            <a:br>
              <a:rPr lang="hu-HU" sz="2400" i="1" dirty="0"/>
            </a:br>
            <a:r>
              <a:rPr lang="hu-HU" sz="2400" i="1" dirty="0" smtClean="0"/>
              <a:t>(ha </a:t>
            </a:r>
            <a:r>
              <a:rPr lang="hu-HU" sz="2400" i="1" dirty="0"/>
              <a:t>másolni szeretnéd: shift+</a:t>
            </a:r>
            <a:r>
              <a:rPr lang="hu-HU" sz="2400" i="1" dirty="0" err="1"/>
              <a:t>insert</a:t>
            </a:r>
            <a:r>
              <a:rPr lang="hu-HU" sz="2400" i="1" dirty="0"/>
              <a: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736344" y="917455"/>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és az </a:t>
            </a:r>
            <a:r>
              <a:rPr lang="hu-HU" dirty="0" err="1" smtClean="0"/>
              <a:t>RStudio</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smtClean="0"/>
              <a:t>RStudio‑t</a:t>
            </a:r>
            <a:r>
              <a:rPr lang="hu-HU" sz="2400" dirty="0" smtClean="0"/>
              <a:t>! </a:t>
            </a:r>
            <a:r>
              <a:rPr lang="hu-HU" sz="2400" dirty="0" smtClean="0">
                <a:sym typeface="Wingdings" panose="05000000000000000000" pitchFamily="2" charset="2"/>
              </a:rPr>
              <a:t></a:t>
            </a:r>
            <a:r>
              <a:rPr lang="hu-HU" sz="2400" dirty="0" smtClean="0"/>
              <a:t> </a:t>
            </a:r>
            <a:r>
              <a:rPr lang="hu-HU" sz="2400" dirty="0" smtClean="0"/>
              <a:t>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My</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first</a:t>
            </a:r>
            <a:r>
              <a:rPr lang="hu-HU" sz="2400" dirty="0" smtClean="0">
                <a:latin typeface="Consolas" panose="020B0609020204030204" pitchFamily="49" charset="0"/>
                <a:cs typeface="Consolas" panose="020B0609020204030204" pitchFamily="49" charset="0"/>
              </a:rPr>
              <a:t> program </a:t>
            </a:r>
            <a:r>
              <a:rPr lang="hu-HU" sz="2400" dirty="0" err="1" smtClean="0">
                <a:latin typeface="Consolas" panose="020B0609020204030204" pitchFamily="49" charset="0"/>
                <a:cs typeface="Consolas" panose="020B0609020204030204" pitchFamily="49" charset="0"/>
              </a:rPr>
              <a:t>in</a:t>
            </a:r>
            <a:r>
              <a:rPr lang="hu-HU" sz="2400" b="1" dirty="0" smtClean="0">
                <a:latin typeface="Consolas" panose="020B0609020204030204" pitchFamily="49" charset="0"/>
                <a:cs typeface="Consolas" panose="020B0609020204030204" pitchFamily="49" charset="0"/>
              </a:rPr>
              <a:t> </a:t>
            </a:r>
            <a:r>
              <a:rPr lang="hu-HU" sz="2400" dirty="0" smtClean="0">
                <a:latin typeface="Consolas" panose="020B0609020204030204" pitchFamily="49" charset="0"/>
                <a:cs typeface="Consolas" panose="020B0609020204030204" pitchFamily="49" charset="0"/>
              </a:rPr>
              <a:t>R </a:t>
            </a:r>
            <a:r>
              <a:rPr lang="hu-HU" sz="2400" dirty="0" err="1" smtClean="0">
                <a:latin typeface="Consolas" panose="020B0609020204030204" pitchFamily="49" charset="0"/>
                <a:cs typeface="Consolas" panose="020B0609020204030204" pitchFamily="49" charset="0"/>
              </a:rPr>
              <a:t>Programming</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&lt;- "Hello, World!"</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print ( </a:t>
            </a: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416320"/>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a:t>
            </a:r>
            <a:r>
              <a:rPr lang="hu-HU" sz="2400" dirty="0" smtClean="0">
                <a:sym typeface="Wingdings" panose="05000000000000000000" pitchFamily="2" charset="2"/>
              </a:rPr>
              <a:t></a:t>
            </a:r>
            <a:r>
              <a:rPr lang="hu-HU" sz="2400" dirty="0" smtClean="0"/>
              <a:t> </a:t>
            </a:r>
            <a:r>
              <a:rPr lang="hu-HU" sz="2400" dirty="0" smtClean="0"/>
              <a:t>erre mindent hozzáad </a:t>
            </a:r>
            <a:r>
              <a:rPr lang="hu-HU" sz="2400" dirty="0" smtClean="0"/>
              <a:t>)</a:t>
            </a:r>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2807585"/>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241" y="2807585"/>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081117"/>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smtClean="0"/>
              <a:t>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4541383" y="228312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200" dirty="0"/>
              <a:t> </a:t>
            </a:r>
            <a:r>
              <a:rPr lang="hu-HU" sz="1200" dirty="0" smtClean="0"/>
              <a:t>         </a:t>
            </a:r>
            <a:r>
              <a:rPr lang="hu-HU" sz="1800" dirty="0" smtClean="0">
                <a:hlinkClick r:id="rId4"/>
              </a:rPr>
              <a:t>https</a:t>
            </a:r>
            <a:r>
              <a:rPr lang="hu-HU" sz="1800" dirty="0">
                <a:hlinkClick r:id="rId4"/>
              </a:rPr>
              <a:t>://github.com/oerika1988/aegon-git-tutorial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a:t>RStudio</a:t>
            </a:r>
            <a:r>
              <a:rPr lang="hu-HU" dirty="0"/>
              <a:t> Version </a:t>
            </a:r>
            <a:r>
              <a:rPr lang="hu-HU" dirty="0" err="1"/>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Define</a:t>
            </a:r>
            <a:r>
              <a:rPr lang="hu-HU" sz="2400" dirty="0" smtClean="0">
                <a:latin typeface="Consolas" panose="020B0609020204030204" pitchFamily="49" charset="0"/>
                <a:cs typeface="Consolas" panose="020B0609020204030204" pitchFamily="49" charset="0"/>
              </a:rPr>
              <a:t> 2 </a:t>
            </a:r>
            <a:r>
              <a:rPr lang="hu-HU" sz="2400" dirty="0" err="1" smtClean="0">
                <a:latin typeface="Consolas" panose="020B0609020204030204" pitchFamily="49" charset="0"/>
                <a:cs typeface="Consolas" panose="020B0609020204030204" pitchFamily="49" charset="0"/>
              </a:rPr>
              <a:t>vectors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&lt;- c(1, 3, 6, 4, 9)</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&lt;- c(2, 5, 4, 5,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using</a:t>
            </a:r>
            <a:r>
              <a:rPr lang="hu-HU" sz="2400" dirty="0" smtClean="0">
                <a:latin typeface="Consolas" panose="020B0609020204030204" pitchFamily="49" charset="0"/>
                <a:cs typeface="Consolas" panose="020B0609020204030204" pitchFamily="49" charset="0"/>
              </a:rPr>
              <a:t> a y </a:t>
            </a:r>
            <a:r>
              <a:rPr lang="hu-HU" sz="2400" dirty="0" err="1" smtClean="0">
                <a:latin typeface="Consolas" panose="020B0609020204030204" pitchFamily="49" charset="0"/>
                <a:cs typeface="Consolas" panose="020B0609020204030204" pitchFamily="49" charset="0"/>
              </a:rPr>
              <a:t>axis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that</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ranges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from</a:t>
            </a:r>
            <a:r>
              <a:rPr lang="hu-HU" sz="2400" dirty="0" smtClean="0">
                <a:latin typeface="Consolas" panose="020B0609020204030204" pitchFamily="49" charset="0"/>
                <a:cs typeface="Consolas" panose="020B0609020204030204" pitchFamily="49" charset="0"/>
              </a:rPr>
              <a:t> 0 </a:t>
            </a:r>
            <a:r>
              <a:rPr lang="hu-HU" sz="2400" dirty="0" err="1" smtClean="0">
                <a:latin typeface="Consolas" panose="020B0609020204030204" pitchFamily="49" charset="0"/>
                <a:cs typeface="Consolas" panose="020B0609020204030204" pitchFamily="49" charset="0"/>
              </a:rPr>
              <a:t>to</a:t>
            </a:r>
            <a:r>
              <a:rPr lang="hu-HU" sz="2400" dirty="0" smtClean="0">
                <a:latin typeface="Consolas" panose="020B0609020204030204" pitchFamily="49" charset="0"/>
                <a:cs typeface="Consolas" panose="020B0609020204030204" pitchFamily="49" charset="0"/>
              </a:rPr>
              <a:t>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plot</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col="</a:t>
            </a:r>
            <a:r>
              <a:rPr lang="hu-HU" sz="2400" dirty="0" err="1" smtClean="0">
                <a:latin typeface="Consolas" panose="020B0609020204030204" pitchFamily="49" charset="0"/>
                <a:cs typeface="Consolas" panose="020B0609020204030204" pitchFamily="49" charset="0"/>
              </a:rPr>
              <a:t>blue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ylim</a:t>
            </a:r>
            <a:r>
              <a:rPr lang="hu-HU" sz="2400" dirty="0" smtClean="0">
                <a:latin typeface="Consolas" panose="020B0609020204030204" pitchFamily="49" charset="0"/>
                <a:cs typeface="Consolas" panose="020B0609020204030204" pitchFamily="49" charset="0"/>
              </a:rPr>
              <a:t>=c(0,12))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dashed</a:t>
            </a:r>
            <a:r>
              <a:rPr lang="hu-HU" sz="2400" dirty="0" smtClean="0">
                <a:latin typeface="Consolas" panose="020B0609020204030204" pitchFamily="49" charset="0"/>
                <a:cs typeface="Consolas" panose="020B0609020204030204" pitchFamily="49" charset="0"/>
              </a:rPr>
              <a:t> line and </a:t>
            </a:r>
            <a:r>
              <a:rPr lang="hu-HU" sz="2400" dirty="0" err="1" smtClean="0">
                <a:latin typeface="Consolas" panose="020B0609020204030204" pitchFamily="49" charset="0"/>
                <a:cs typeface="Consolas" panose="020B0609020204030204" pitchFamily="49" charset="0"/>
              </a:rPr>
              <a:t>square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points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lines</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a:t>
            </a:r>
            <a:r>
              <a:rPr lang="hu-HU" sz="2400" dirty="0" err="1" smtClean="0">
                <a:latin typeface="Consolas" panose="020B0609020204030204" pitchFamily="49" charset="0"/>
                <a:cs typeface="Consolas" panose="020B0609020204030204" pitchFamily="49" charset="0"/>
              </a:rPr>
              <a:t>pch</a:t>
            </a:r>
            <a:r>
              <a:rPr lang="hu-HU" sz="2400" dirty="0" smtClean="0">
                <a:latin typeface="Consolas" panose="020B0609020204030204" pitchFamily="49" charset="0"/>
                <a:cs typeface="Consolas" panose="020B0609020204030204" pitchFamily="49" charset="0"/>
              </a:rPr>
              <a:t>=22, </a:t>
            </a:r>
            <a:r>
              <a:rPr lang="hu-HU" sz="2400" dirty="0" err="1" smtClean="0">
                <a:latin typeface="Consolas" panose="020B0609020204030204" pitchFamily="49" charset="0"/>
                <a:cs typeface="Consolas" panose="020B0609020204030204" pitchFamily="49" charset="0"/>
              </a:rPr>
              <a:t>lty</a:t>
            </a:r>
            <a:r>
              <a:rPr lang="hu-HU" sz="2400" dirty="0" smtClean="0">
                <a:latin typeface="Consolas" panose="020B0609020204030204" pitchFamily="49" charset="0"/>
                <a:cs typeface="Consolas" panose="020B0609020204030204" pitchFamily="49" charset="0"/>
              </a:rPr>
              <a:t>=2, col="</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Create</a:t>
            </a:r>
            <a:r>
              <a:rPr lang="hu-HU" sz="2400" dirty="0" smtClean="0">
                <a:latin typeface="Consolas" panose="020B0609020204030204" pitchFamily="49" charset="0"/>
                <a:cs typeface="Consolas" panose="020B0609020204030204" pitchFamily="49" charset="0"/>
              </a:rPr>
              <a:t> a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a</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bold</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italic</a:t>
            </a:r>
            <a:r>
              <a:rPr lang="hu-HU" sz="2400" dirty="0" smtClean="0">
                <a:latin typeface="Consolas" panose="020B0609020204030204" pitchFamily="49" charset="0"/>
                <a:cs typeface="Consolas" panose="020B0609020204030204" pitchFamily="49" charset="0"/>
              </a:rPr>
              <a:t> font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(main="</a:t>
            </a:r>
            <a:r>
              <a:rPr lang="hu-HU" sz="2400" dirty="0" err="1" smtClean="0">
                <a:latin typeface="Consolas" panose="020B0609020204030204" pitchFamily="49" charset="0"/>
                <a:cs typeface="Consolas" panose="020B0609020204030204" pitchFamily="49" charset="0"/>
              </a:rPr>
              <a:t>Autos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col.main</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font.main</a:t>
            </a:r>
            <a:r>
              <a:rPr lang="hu-HU" sz="2400" dirty="0" smtClean="0">
                <a:latin typeface="Consolas" panose="020B0609020204030204" pitchFamily="49" charset="0"/>
                <a:cs typeface="Consolas" panose="020B0609020204030204" pitchFamily="49" charset="0"/>
              </a:rPr>
              <a:t>=4)</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Save</a:t>
            </a:r>
            <a:r>
              <a:rPr lang="hu-HU" sz="2400" dirty="0" smtClean="0">
                <a:latin typeface="Consolas" panose="020B0609020204030204" pitchFamily="49" charset="0"/>
                <a:cs typeface="Consolas" panose="020B0609020204030204" pitchFamily="49" charset="0"/>
              </a:rPr>
              <a:t> image</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dev.copy</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png</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beautiful</a:t>
            </a:r>
            <a:r>
              <a:rPr lang="hu-HU" sz="2400" dirty="0" smtClean="0">
                <a:latin typeface="Consolas" panose="020B0609020204030204" pitchFamily="49" charset="0"/>
                <a:cs typeface="Consolas" panose="020B0609020204030204" pitchFamily="49" charset="0"/>
              </a:rPr>
              <a:t>_</a:t>
            </a:r>
            <a:r>
              <a:rPr lang="hu-HU" sz="2400" dirty="0" err="1" smtClean="0">
                <a:latin typeface="Consolas" panose="020B0609020204030204" pitchFamily="49" charset="0"/>
                <a:cs typeface="Consolas" panose="020B0609020204030204" pitchFamily="49" charset="0"/>
              </a:rPr>
              <a:t>plot.jpg</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dev.off</a:t>
            </a:r>
            <a:r>
              <a:rPr lang="hu-HU" sz="2400" dirty="0" smtClean="0">
                <a:latin typeface="Consolas" panose="020B0609020204030204" pitchFamily="49" charset="0"/>
                <a:cs typeface="Consolas" panose="020B0609020204030204" pitchFamily="49" charset="0"/>
              </a:rPr>
              <a:t>()</a:t>
            </a:r>
            <a:endParaRPr lang="hu-HU" sz="2400" dirty="0">
              <a:latin typeface="Consolas" panose="020B0609020204030204" pitchFamily="49" charset="0"/>
              <a:cs typeface="Consolas" panose="020B0609020204030204" pitchFamily="49" charset="0"/>
            </a:endParaRPr>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RStudio</a:t>
            </a:r>
            <a:r>
              <a:rPr lang="hu-HU" dirty="0" smtClean="0"/>
              <a:t> Version </a:t>
            </a:r>
            <a:r>
              <a:rPr lang="hu-HU" dirty="0" err="1" smtClean="0"/>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54940"/>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Új </a:t>
            </a:r>
            <a:r>
              <a:rPr lang="hu-HU" dirty="0" err="1" smtClean="0"/>
              <a:t>branch</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92433"/>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153833"/>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2962" y="936022"/>
            <a:ext cx="9267557" cy="5703828"/>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smtClean="0"/>
              <a:t>tanács</a:t>
            </a:r>
            <a:endParaRPr lang="nl-NL" dirty="0"/>
          </a:p>
        </p:txBody>
      </p:sp>
      <p:sp>
        <p:nvSpPr>
          <p:cNvPr id="8" name="Téglalap 7"/>
          <p:cNvSpPr/>
          <p:nvPr/>
        </p:nvSpPr>
        <p:spPr>
          <a:xfrm>
            <a:off x="787066" y="1221725"/>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t>
            </a:r>
            <a:r>
              <a:rPr lang="hu-HU" sz="2400" dirty="0" smtClean="0"/>
              <a:t>adat</a:t>
            </a: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3810"/>
            <a:ext cx="7706043" cy="921265"/>
          </a:xfrm>
        </p:spPr>
        <p:txBody>
          <a:bodyPr/>
          <a:lstStyle/>
          <a:p>
            <a:r>
              <a:rPr lang="hu-HU" dirty="0" smtClean="0"/>
              <a:t>Néhány </a:t>
            </a:r>
            <a:r>
              <a:rPr lang="hu-HU" dirty="0" smtClean="0"/>
              <a:t>tanács</a:t>
            </a:r>
            <a:endParaRPr lang="nl-NL" dirty="0"/>
          </a:p>
        </p:txBody>
      </p:sp>
      <p:sp>
        <p:nvSpPr>
          <p:cNvPr id="8" name="Téglalap 7"/>
          <p:cNvSpPr/>
          <p:nvPr/>
        </p:nvSpPr>
        <p:spPr>
          <a:xfrm>
            <a:off x="760940" y="1257819"/>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431758" y="2547244"/>
            <a:ext cx="6702592" cy="3805430"/>
          </a:xfrm>
          <a:prstGeom prst="rect">
            <a:avLst/>
          </a:prstGeom>
        </p:spPr>
      </p:pic>
      <p:sp>
        <p:nvSpPr>
          <p:cNvPr id="4" name="Téglalap 3"/>
          <p:cNvSpPr/>
          <p:nvPr/>
        </p:nvSpPr>
        <p:spPr>
          <a:xfrm>
            <a:off x="859255" y="1021518"/>
            <a:ext cx="10039350" cy="208672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a:t>
            </a:r>
            <a:r>
              <a:rPr lang="hu-HU" sz="2400" dirty="0" smtClean="0"/>
              <a:t>róla</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a:t>
            </a:r>
            <a:r>
              <a:rPr lang="hu-HU" sz="2400" dirty="0" smtClean="0"/>
              <a:t>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006889" y="2877870"/>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820234" y="1070718"/>
            <a:ext cx="10039350" cy="474591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3783" y="518723"/>
            <a:ext cx="5777517" cy="2912921"/>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a:t>
            </a:r>
            <a:r>
              <a:rPr lang="hu-HU" sz="2400" dirty="0" smtClean="0"/>
              <a:t>jogosultságokat</a:t>
            </a:r>
            <a:r>
              <a:rPr lang="hu-HU" sz="2400" dirty="0"/>
              <a:t>, értesítéseket, sőt </a:t>
            </a:r>
            <a:r>
              <a:rPr lang="hu-HU" sz="2400" dirty="0" smtClean="0"/>
              <a:t>akár </a:t>
            </a:r>
            <a:r>
              <a:rPr lang="hu-HU" sz="2400" dirty="0" err="1" smtClean="0"/>
              <a:t>webfelületen</a:t>
            </a:r>
            <a:r>
              <a:rPr lang="hu-HU" sz="2400" dirty="0" smtClean="0"/>
              <a:t> </a:t>
            </a:r>
            <a:r>
              <a:rPr lang="hu-HU" sz="2400" dirty="0"/>
              <a:t>is editálhatsz </a:t>
            </a:r>
            <a:r>
              <a:rPr lang="hu-HU" sz="2400" dirty="0" smtClean="0"/>
              <a:t>kódot</a:t>
            </a: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a:t>
            </a:r>
            <a:r>
              <a:rPr lang="hu-HU" sz="2400" dirty="0" smtClean="0"/>
              <a:t>képződött</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a:t>
            </a:r>
            <a:r>
              <a:rPr lang="hu-HU" sz="2400" dirty="0" smtClean="0"/>
              <a:t>kódja</a:t>
            </a:r>
            <a:endParaRPr lang="hu-HU" sz="2400" dirty="0" smtClean="0"/>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3914884"/>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5" y="1366106"/>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smtClean="0"/>
              <a:t>branch‑be</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11517</TotalTime>
  <Words>4858</Words>
  <Application>Microsoft Office PowerPoint</Application>
  <PresentationFormat>Szélesvásznú</PresentationFormat>
  <Paragraphs>326</Paragraphs>
  <Slides>27</Slides>
  <Notes>26</Notes>
  <HiddenSlides>0</HiddenSlides>
  <MMClips>0</MMClips>
  <ScaleCrop>false</ScaleCrop>
  <HeadingPairs>
    <vt:vector size="8" baseType="variant">
      <vt:variant>
        <vt:lpstr>Használt betűtípusok</vt:lpstr>
      </vt:variant>
      <vt:variant>
        <vt:i4>6</vt:i4>
      </vt: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43" baseType="lpstr">
      <vt:lpstr>Arial</vt:lpstr>
      <vt:lpstr>Arial Hebrew</vt:lpstr>
      <vt:lpstr>Calibri</vt:lpstr>
      <vt:lpstr>Consolas</vt:lpstr>
      <vt:lpstr>LucidaGrande</vt:lpstr>
      <vt:lpstr>Wingdings</vt: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 is a git?</vt:lpstr>
      <vt:lpstr>Mi is a git?</vt:lpstr>
      <vt:lpstr>GitHub</vt:lpstr>
      <vt:lpstr>GitHub</vt:lpstr>
      <vt:lpstr>GitHub</vt:lpstr>
      <vt:lpstr>Fontos kifejezések</vt:lpstr>
      <vt:lpstr>Fontos kifejezések</vt:lpstr>
      <vt:lpstr>Alap parancsok</vt:lpstr>
      <vt:lpstr>Git letöltés</vt:lpstr>
      <vt:lpstr>GitHub account</vt:lpstr>
      <vt:lpstr>Próbáljuk ki!</vt:lpstr>
      <vt:lpstr>Próbáljuk ki!</vt:lpstr>
      <vt:lpstr>Git és az RStudio</vt:lpstr>
      <vt:lpstr>Próbáljuk ki!</vt:lpstr>
      <vt:lpstr>Próbáljuk ki!</vt:lpstr>
      <vt:lpstr>Próbáljuk ki!</vt:lpstr>
      <vt:lpstr>Próbáljuk ki!</vt:lpstr>
      <vt:lpstr>RStudio Version Control</vt:lpstr>
      <vt:lpstr>RStudio Version Control</vt:lpstr>
      <vt:lpstr>Új branch</vt:lpstr>
      <vt:lpstr>Merge</vt:lpstr>
      <vt:lpstr>Merge</vt:lpstr>
      <vt:lpstr>Néhány tanács</vt:lpstr>
      <vt:lpstr>Néhány tanács</vt:lpstr>
      <vt:lpstr>PowerPoint bemutató</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Erika</cp:lastModifiedBy>
  <cp:revision>518</cp:revision>
  <cp:lastPrinted>2016-07-18T11:38:36Z</cp:lastPrinted>
  <dcterms:created xsi:type="dcterms:W3CDTF">2016-05-27T13:08:49Z</dcterms:created>
  <dcterms:modified xsi:type="dcterms:W3CDTF">2018-02-25T21:33:50Z</dcterms:modified>
</cp:coreProperties>
</file>