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5.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6.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7.xml" ContentType="application/vnd.openxmlformats-officedocument.theme+xml"/>
  <Override PartName="/ppt/tags/tag1.xml" ContentType="application/vnd.openxmlformats-officedocument.presentationml.tags+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8.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7" r:id="rId3"/>
    <p:sldMasterId id="2147483679" r:id="rId4"/>
    <p:sldMasterId id="2147483662" r:id="rId5"/>
    <p:sldMasterId id="2147483699" r:id="rId6"/>
    <p:sldMasterId id="2147483714" r:id="rId7"/>
    <p:sldMasterId id="2147483745" r:id="rId8"/>
    <p:sldMasterId id="2147483752" r:id="rId9"/>
  </p:sldMasterIdLst>
  <p:notesMasterIdLst>
    <p:notesMasterId r:id="rId37"/>
  </p:notesMasterIdLst>
  <p:handoutMasterIdLst>
    <p:handoutMasterId r:id="rId38"/>
  </p:handoutMasterIdLst>
  <p:sldIdLst>
    <p:sldId id="349" r:id="rId10"/>
    <p:sldId id="447" r:id="rId11"/>
    <p:sldId id="472" r:id="rId12"/>
    <p:sldId id="453" r:id="rId13"/>
    <p:sldId id="449" r:id="rId14"/>
    <p:sldId id="450" r:id="rId15"/>
    <p:sldId id="471" r:id="rId16"/>
    <p:sldId id="451" r:id="rId17"/>
    <p:sldId id="452" r:id="rId18"/>
    <p:sldId id="468" r:id="rId19"/>
    <p:sldId id="448" r:id="rId20"/>
    <p:sldId id="454" r:id="rId21"/>
    <p:sldId id="455" r:id="rId22"/>
    <p:sldId id="456" r:id="rId23"/>
    <p:sldId id="457" r:id="rId24"/>
    <p:sldId id="458" r:id="rId25"/>
    <p:sldId id="459" r:id="rId26"/>
    <p:sldId id="460" r:id="rId27"/>
    <p:sldId id="461" r:id="rId28"/>
    <p:sldId id="466" r:id="rId29"/>
    <p:sldId id="462" r:id="rId30"/>
    <p:sldId id="469" r:id="rId31"/>
    <p:sldId id="465" r:id="rId32"/>
    <p:sldId id="470" r:id="rId33"/>
    <p:sldId id="463" r:id="rId34"/>
    <p:sldId id="467" r:id="rId35"/>
    <p:sldId id="441" r:id="rId36"/>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74" userDrawn="1">
          <p15:clr>
            <a:srgbClr val="A4A3A4"/>
          </p15:clr>
        </p15:guide>
        <p15:guide id="4" pos="942" userDrawn="1">
          <p15:clr>
            <a:srgbClr val="A4A3A4"/>
          </p15:clr>
        </p15:guide>
        <p15:guide id="5" orient="horz" pos="1535">
          <p15:clr>
            <a:srgbClr val="A4A3A4"/>
          </p15:clr>
        </p15:guide>
        <p15:guide id="6" pos="7492">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5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Közepesen sötét stílus 3 – 4. jelölőszín">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A111915-BE36-4E01-A7E5-04B1672EAD32}" styleName="Világos stílus 2 – 5. jelölőszín">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F1AB2-1976-4502-BF36-3FF5EA218861}" styleName="Közepesen sötét stílus 4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56" autoAdjust="0"/>
    <p:restoredTop sz="94799" autoAdjust="0"/>
  </p:normalViewPr>
  <p:slideViewPr>
    <p:cSldViewPr snapToGrid="0">
      <p:cViewPr varScale="1">
        <p:scale>
          <a:sx n="80" d="100"/>
          <a:sy n="80" d="100"/>
        </p:scale>
        <p:origin x="354" y="78"/>
      </p:cViewPr>
      <p:guideLst>
        <p:guide orient="horz" pos="2160"/>
        <p:guide pos="3840"/>
        <p:guide orient="horz" pos="1674"/>
        <p:guide pos="942"/>
        <p:guide orient="horz" pos="1535"/>
        <p:guide pos="7492"/>
      </p:guideLst>
    </p:cSldViewPr>
  </p:slideViewPr>
  <p:notesTextViewPr>
    <p:cViewPr>
      <p:scale>
        <a:sx n="1" d="1"/>
        <a:sy n="1" d="1"/>
      </p:scale>
      <p:origin x="0" y="0"/>
    </p:cViewPr>
  </p:notesTextViewPr>
  <p:notesViewPr>
    <p:cSldViewPr snapToGrid="0">
      <p:cViewPr varScale="1">
        <p:scale>
          <a:sx n="88" d="100"/>
          <a:sy n="88" d="100"/>
        </p:scale>
        <p:origin x="3678" y="72"/>
      </p:cViewPr>
      <p:guideLst>
        <p:guide orient="horz" pos="3224"/>
        <p:guide pos="2236"/>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hu-HU"/>
          </a:p>
        </p:txBody>
      </p:sp>
      <p:sp>
        <p:nvSpPr>
          <p:cNvPr id="3" name="Dátum helye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0E42CC29-F800-45AA-B4DA-434CAFB2B49B}" type="datetimeFigureOut">
              <a:rPr lang="hu-HU" smtClean="0"/>
              <a:t>2018.02.25.</a:t>
            </a:fld>
            <a:endParaRPr lang="hu-HU"/>
          </a:p>
        </p:txBody>
      </p:sp>
      <p:sp>
        <p:nvSpPr>
          <p:cNvPr id="4" name="Élőláb helye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hu-HU"/>
          </a:p>
        </p:txBody>
      </p:sp>
      <p:sp>
        <p:nvSpPr>
          <p:cNvPr id="5" name="Dia számának helye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6F108C08-F565-4702-A02B-EDB731FCC28F}" type="slidenum">
              <a:rPr lang="hu-HU" smtClean="0"/>
              <a:t>‹#›</a:t>
            </a:fld>
            <a:endParaRPr lang="hu-HU"/>
          </a:p>
        </p:txBody>
      </p:sp>
    </p:spTree>
    <p:extLst>
      <p:ext uri="{BB962C8B-B14F-4D97-AF65-F5344CB8AC3E}">
        <p14:creationId xmlns:p14="http://schemas.microsoft.com/office/powerpoint/2010/main" val="333756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135"/>
          </a:xfrm>
          <a:prstGeom prst="rect">
            <a:avLst/>
          </a:prstGeom>
        </p:spPr>
        <p:txBody>
          <a:bodyPr vert="horz" lIns="91433" tIns="45717" rIns="91433" bIns="45717" rtlCol="0"/>
          <a:lstStyle>
            <a:lvl1pPr algn="l">
              <a:defRPr sz="1200"/>
            </a:lvl1pPr>
          </a:lstStyle>
          <a:p>
            <a:endParaRPr lang="nl-NL"/>
          </a:p>
        </p:txBody>
      </p:sp>
      <p:sp>
        <p:nvSpPr>
          <p:cNvPr id="3" name="Date Placeholder 2"/>
          <p:cNvSpPr>
            <a:spLocks noGrp="1"/>
          </p:cNvSpPr>
          <p:nvPr>
            <p:ph type="dt" idx="1"/>
          </p:nvPr>
        </p:nvSpPr>
        <p:spPr>
          <a:xfrm>
            <a:off x="3850444" y="0"/>
            <a:ext cx="2945659" cy="498135"/>
          </a:xfrm>
          <a:prstGeom prst="rect">
            <a:avLst/>
          </a:prstGeom>
        </p:spPr>
        <p:txBody>
          <a:bodyPr vert="horz" lIns="91433" tIns="45717" rIns="91433" bIns="45717" rtlCol="0"/>
          <a:lstStyle>
            <a:lvl1pPr algn="r">
              <a:defRPr sz="1200"/>
            </a:lvl1pPr>
          </a:lstStyle>
          <a:p>
            <a:fld id="{276B978E-627B-4CA1-8882-283B11670EDB}" type="datetimeFigureOut">
              <a:rPr lang="nl-NL" smtClean="0"/>
              <a:t>25-2-2018</a:t>
            </a:fld>
            <a:endParaRPr lang="nl-NL"/>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33" tIns="45717" rIns="91433" bIns="45717" rtlCol="0" anchor="ctr"/>
          <a:lstStyle/>
          <a:p>
            <a:endParaRPr lang="nl-NL"/>
          </a:p>
        </p:txBody>
      </p:sp>
      <p:sp>
        <p:nvSpPr>
          <p:cNvPr id="5" name="Notes Placeholder 4"/>
          <p:cNvSpPr>
            <a:spLocks noGrp="1"/>
          </p:cNvSpPr>
          <p:nvPr>
            <p:ph type="body" sz="quarter" idx="3"/>
          </p:nvPr>
        </p:nvSpPr>
        <p:spPr>
          <a:xfrm>
            <a:off x="679768" y="4777959"/>
            <a:ext cx="5438140" cy="3909239"/>
          </a:xfrm>
          <a:prstGeom prst="rect">
            <a:avLst/>
          </a:prstGeom>
        </p:spPr>
        <p:txBody>
          <a:bodyPr vert="horz" lIns="91433" tIns="45717" rIns="91433" bIns="4571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1" y="9430091"/>
            <a:ext cx="2945659" cy="498134"/>
          </a:xfrm>
          <a:prstGeom prst="rect">
            <a:avLst/>
          </a:prstGeom>
        </p:spPr>
        <p:txBody>
          <a:bodyPr vert="horz" lIns="91433" tIns="45717" rIns="91433" bIns="45717" rtlCol="0" anchor="b"/>
          <a:lstStyle>
            <a:lvl1pPr algn="l">
              <a:defRPr sz="1200"/>
            </a:lvl1pPr>
          </a:lstStyle>
          <a:p>
            <a:endParaRPr lang="nl-NL"/>
          </a:p>
        </p:txBody>
      </p:sp>
      <p:sp>
        <p:nvSpPr>
          <p:cNvPr id="7" name="Slide Number Placeholder 6"/>
          <p:cNvSpPr>
            <a:spLocks noGrp="1"/>
          </p:cNvSpPr>
          <p:nvPr>
            <p:ph type="sldNum" sz="quarter" idx="5"/>
          </p:nvPr>
        </p:nvSpPr>
        <p:spPr>
          <a:xfrm>
            <a:off x="3850444" y="9430091"/>
            <a:ext cx="2945659" cy="498134"/>
          </a:xfrm>
          <a:prstGeom prst="rect">
            <a:avLst/>
          </a:prstGeom>
        </p:spPr>
        <p:txBody>
          <a:bodyPr vert="horz" lIns="91433" tIns="45717" rIns="91433" bIns="45717" rtlCol="0" anchor="b"/>
          <a:lstStyle>
            <a:lvl1pPr algn="r">
              <a:defRPr sz="1200"/>
            </a:lvl1pPr>
          </a:lstStyle>
          <a:p>
            <a:fld id="{12F8B99C-00E5-4454-8541-C53980D8A55E}" type="slidenum">
              <a:rPr lang="nl-NL" smtClean="0"/>
              <a:t>‹#›</a:t>
            </a:fld>
            <a:endParaRPr lang="nl-NL"/>
          </a:p>
        </p:txBody>
      </p:sp>
    </p:spTree>
    <p:extLst>
      <p:ext uri="{BB962C8B-B14F-4D97-AF65-F5344CB8AC3E}">
        <p14:creationId xmlns:p14="http://schemas.microsoft.com/office/powerpoint/2010/main" val="132129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is the June 2016 version of </a:t>
            </a:r>
            <a:r>
              <a:rPr lang="en-US" dirty="0" err="1" smtClean="0">
                <a:latin typeface="Arial" panose="020B0604020202020204" pitchFamily="34" charset="0"/>
                <a:cs typeface="Arial" panose="020B0604020202020204" pitchFamily="34" charset="0"/>
              </a:rPr>
              <a:t>Aegon’s</a:t>
            </a:r>
            <a:r>
              <a:rPr lang="en-US" dirty="0" smtClean="0">
                <a:latin typeface="Arial" panose="020B0604020202020204" pitchFamily="34" charset="0"/>
                <a:cs typeface="Arial" panose="020B0604020202020204" pitchFamily="34" charset="0"/>
              </a:rPr>
              <a:t> corporate template and standard corporate presentation. </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version reflects the updated strategy, the plans going forward for the company as presented during the Analyst &amp; Investor Conference in London in January 2016, the full year 2015 and Q1 2016 results, and updates from the 2016 Review.</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slide deck provides an introduction to Aegon worldwide, its strategy, international presence, and focus on life insurance, pensions and asset management. </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In the appendix you will find some additional slides with factual information. The appendix is followed by a Guide with guidelines for the use of this template and of the colors and photo’s included.</a:t>
            </a:r>
          </a:p>
          <a:p>
            <a:pPr marL="171438" indent="-171438">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2F8B99C-00E5-4454-8541-C53980D8A55E}" type="slidenum">
              <a:rPr lang="nl-NL" smtClean="0"/>
              <a:t>1</a:t>
            </a:fld>
            <a:endParaRPr lang="nl-NL"/>
          </a:p>
        </p:txBody>
      </p:sp>
    </p:spTree>
    <p:extLst>
      <p:ext uri="{BB962C8B-B14F-4D97-AF65-F5344CB8AC3E}">
        <p14:creationId xmlns:p14="http://schemas.microsoft.com/office/powerpoint/2010/main" val="3817605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10</a:t>
            </a:fld>
            <a:endParaRPr lang="nl-NL"/>
          </a:p>
        </p:txBody>
      </p:sp>
    </p:spTree>
    <p:extLst>
      <p:ext uri="{BB962C8B-B14F-4D97-AF65-F5344CB8AC3E}">
        <p14:creationId xmlns:p14="http://schemas.microsoft.com/office/powerpoint/2010/main" val="412547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11</a:t>
            </a:fld>
            <a:endParaRPr lang="nl-NL"/>
          </a:p>
        </p:txBody>
      </p:sp>
    </p:spTree>
    <p:extLst>
      <p:ext uri="{BB962C8B-B14F-4D97-AF65-F5344CB8AC3E}">
        <p14:creationId xmlns:p14="http://schemas.microsoft.com/office/powerpoint/2010/main" val="1584207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12</a:t>
            </a:fld>
            <a:endParaRPr lang="nl-NL"/>
          </a:p>
        </p:txBody>
      </p:sp>
    </p:spTree>
    <p:extLst>
      <p:ext uri="{BB962C8B-B14F-4D97-AF65-F5344CB8AC3E}">
        <p14:creationId xmlns:p14="http://schemas.microsoft.com/office/powerpoint/2010/main" val="2691979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13</a:t>
            </a:fld>
            <a:endParaRPr lang="nl-NL"/>
          </a:p>
        </p:txBody>
      </p:sp>
    </p:spTree>
    <p:extLst>
      <p:ext uri="{BB962C8B-B14F-4D97-AF65-F5344CB8AC3E}">
        <p14:creationId xmlns:p14="http://schemas.microsoft.com/office/powerpoint/2010/main" val="1559799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14</a:t>
            </a:fld>
            <a:endParaRPr lang="nl-NL"/>
          </a:p>
        </p:txBody>
      </p:sp>
    </p:spTree>
    <p:extLst>
      <p:ext uri="{BB962C8B-B14F-4D97-AF65-F5344CB8AC3E}">
        <p14:creationId xmlns:p14="http://schemas.microsoft.com/office/powerpoint/2010/main" val="179969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15</a:t>
            </a:fld>
            <a:endParaRPr lang="nl-NL"/>
          </a:p>
        </p:txBody>
      </p:sp>
    </p:spTree>
    <p:extLst>
      <p:ext uri="{BB962C8B-B14F-4D97-AF65-F5344CB8AC3E}">
        <p14:creationId xmlns:p14="http://schemas.microsoft.com/office/powerpoint/2010/main" val="2108179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16</a:t>
            </a:fld>
            <a:endParaRPr lang="nl-NL"/>
          </a:p>
        </p:txBody>
      </p:sp>
    </p:spTree>
    <p:extLst>
      <p:ext uri="{BB962C8B-B14F-4D97-AF65-F5344CB8AC3E}">
        <p14:creationId xmlns:p14="http://schemas.microsoft.com/office/powerpoint/2010/main" val="1314333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17</a:t>
            </a:fld>
            <a:endParaRPr lang="nl-NL"/>
          </a:p>
        </p:txBody>
      </p:sp>
    </p:spTree>
    <p:extLst>
      <p:ext uri="{BB962C8B-B14F-4D97-AF65-F5344CB8AC3E}">
        <p14:creationId xmlns:p14="http://schemas.microsoft.com/office/powerpoint/2010/main" val="2571075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18</a:t>
            </a:fld>
            <a:endParaRPr lang="nl-NL"/>
          </a:p>
        </p:txBody>
      </p:sp>
    </p:spTree>
    <p:extLst>
      <p:ext uri="{BB962C8B-B14F-4D97-AF65-F5344CB8AC3E}">
        <p14:creationId xmlns:p14="http://schemas.microsoft.com/office/powerpoint/2010/main" val="2530559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19</a:t>
            </a:fld>
            <a:endParaRPr lang="nl-NL"/>
          </a:p>
        </p:txBody>
      </p:sp>
    </p:spTree>
    <p:extLst>
      <p:ext uri="{BB962C8B-B14F-4D97-AF65-F5344CB8AC3E}">
        <p14:creationId xmlns:p14="http://schemas.microsoft.com/office/powerpoint/2010/main" val="3435415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a:t>
            </a:fld>
            <a:endParaRPr lang="nl-NL"/>
          </a:p>
        </p:txBody>
      </p:sp>
    </p:spTree>
    <p:extLst>
      <p:ext uri="{BB962C8B-B14F-4D97-AF65-F5344CB8AC3E}">
        <p14:creationId xmlns:p14="http://schemas.microsoft.com/office/powerpoint/2010/main" val="4221297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20</a:t>
            </a:fld>
            <a:endParaRPr lang="nl-NL"/>
          </a:p>
        </p:txBody>
      </p:sp>
    </p:spTree>
    <p:extLst>
      <p:ext uri="{BB962C8B-B14F-4D97-AF65-F5344CB8AC3E}">
        <p14:creationId xmlns:p14="http://schemas.microsoft.com/office/powerpoint/2010/main" val="3302284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21</a:t>
            </a:fld>
            <a:endParaRPr lang="nl-NL"/>
          </a:p>
        </p:txBody>
      </p:sp>
    </p:spTree>
    <p:extLst>
      <p:ext uri="{BB962C8B-B14F-4D97-AF65-F5344CB8AC3E}">
        <p14:creationId xmlns:p14="http://schemas.microsoft.com/office/powerpoint/2010/main" val="427043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22</a:t>
            </a:fld>
            <a:endParaRPr lang="nl-NL"/>
          </a:p>
        </p:txBody>
      </p:sp>
    </p:spTree>
    <p:extLst>
      <p:ext uri="{BB962C8B-B14F-4D97-AF65-F5344CB8AC3E}">
        <p14:creationId xmlns:p14="http://schemas.microsoft.com/office/powerpoint/2010/main" val="488590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23</a:t>
            </a:fld>
            <a:endParaRPr lang="nl-NL"/>
          </a:p>
        </p:txBody>
      </p:sp>
    </p:spTree>
    <p:extLst>
      <p:ext uri="{BB962C8B-B14F-4D97-AF65-F5344CB8AC3E}">
        <p14:creationId xmlns:p14="http://schemas.microsoft.com/office/powerpoint/2010/main" val="404450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24</a:t>
            </a:fld>
            <a:endParaRPr lang="nl-NL"/>
          </a:p>
        </p:txBody>
      </p:sp>
    </p:spTree>
    <p:extLst>
      <p:ext uri="{BB962C8B-B14F-4D97-AF65-F5344CB8AC3E}">
        <p14:creationId xmlns:p14="http://schemas.microsoft.com/office/powerpoint/2010/main" val="911356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25</a:t>
            </a:fld>
            <a:endParaRPr lang="nl-NL"/>
          </a:p>
        </p:txBody>
      </p:sp>
    </p:spTree>
    <p:extLst>
      <p:ext uri="{BB962C8B-B14F-4D97-AF65-F5344CB8AC3E}">
        <p14:creationId xmlns:p14="http://schemas.microsoft.com/office/powerpoint/2010/main" val="3078222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26</a:t>
            </a:fld>
            <a:endParaRPr lang="nl-NL"/>
          </a:p>
        </p:txBody>
      </p:sp>
    </p:spTree>
    <p:extLst>
      <p:ext uri="{BB962C8B-B14F-4D97-AF65-F5344CB8AC3E}">
        <p14:creationId xmlns:p14="http://schemas.microsoft.com/office/powerpoint/2010/main" val="44076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3</a:t>
            </a:fld>
            <a:endParaRPr lang="nl-NL"/>
          </a:p>
        </p:txBody>
      </p:sp>
    </p:spTree>
    <p:extLst>
      <p:ext uri="{BB962C8B-B14F-4D97-AF65-F5344CB8AC3E}">
        <p14:creationId xmlns:p14="http://schemas.microsoft.com/office/powerpoint/2010/main" val="167077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4</a:t>
            </a:fld>
            <a:endParaRPr lang="nl-NL"/>
          </a:p>
        </p:txBody>
      </p:sp>
    </p:spTree>
    <p:extLst>
      <p:ext uri="{BB962C8B-B14F-4D97-AF65-F5344CB8AC3E}">
        <p14:creationId xmlns:p14="http://schemas.microsoft.com/office/powerpoint/2010/main" val="1411891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5</a:t>
            </a:fld>
            <a:endParaRPr lang="nl-NL"/>
          </a:p>
        </p:txBody>
      </p:sp>
    </p:spTree>
    <p:extLst>
      <p:ext uri="{BB962C8B-B14F-4D97-AF65-F5344CB8AC3E}">
        <p14:creationId xmlns:p14="http://schemas.microsoft.com/office/powerpoint/2010/main" val="2902573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6</a:t>
            </a:fld>
            <a:endParaRPr lang="nl-NL"/>
          </a:p>
        </p:txBody>
      </p:sp>
    </p:spTree>
    <p:extLst>
      <p:ext uri="{BB962C8B-B14F-4D97-AF65-F5344CB8AC3E}">
        <p14:creationId xmlns:p14="http://schemas.microsoft.com/office/powerpoint/2010/main" val="222687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7</a:t>
            </a:fld>
            <a:endParaRPr lang="nl-NL"/>
          </a:p>
        </p:txBody>
      </p:sp>
    </p:spTree>
    <p:extLst>
      <p:ext uri="{BB962C8B-B14F-4D97-AF65-F5344CB8AC3E}">
        <p14:creationId xmlns:p14="http://schemas.microsoft.com/office/powerpoint/2010/main" val="412731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8</a:t>
            </a:fld>
            <a:endParaRPr lang="nl-NL"/>
          </a:p>
        </p:txBody>
      </p:sp>
    </p:spTree>
    <p:extLst>
      <p:ext uri="{BB962C8B-B14F-4D97-AF65-F5344CB8AC3E}">
        <p14:creationId xmlns:p14="http://schemas.microsoft.com/office/powerpoint/2010/main" val="2884287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9</a:t>
            </a:fld>
            <a:endParaRPr lang="nl-NL"/>
          </a:p>
        </p:txBody>
      </p:sp>
    </p:spTree>
    <p:extLst>
      <p:ext uri="{BB962C8B-B14F-4D97-AF65-F5344CB8AC3E}">
        <p14:creationId xmlns:p14="http://schemas.microsoft.com/office/powerpoint/2010/main" val="2266859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refered">
    <p:spTree>
      <p:nvGrpSpPr>
        <p:cNvPr id="1" name=""/>
        <p:cNvGrpSpPr/>
        <p:nvPr/>
      </p:nvGrpSpPr>
      <p:grpSpPr>
        <a:xfrm>
          <a:off x="0" y="0"/>
          <a:ext cx="0" cy="0"/>
          <a:chOff x="0" y="0"/>
          <a:chExt cx="0" cy="0"/>
        </a:xfrm>
      </p:grpSpPr>
      <p:sp>
        <p:nvSpPr>
          <p:cNvPr id="13" name="Tijdelijke aanduiding voor afbeelding 12"/>
          <p:cNvSpPr>
            <a:spLocks noGrp="1"/>
          </p:cNvSpPr>
          <p:nvPr>
            <p:ph type="pic" sz="quarter" idx="10" hasCustomPrompt="1"/>
          </p:nvPr>
        </p:nvSpPr>
        <p:spPr>
          <a:xfrm>
            <a:off x="0" y="0"/>
            <a:ext cx="12192000" cy="686378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63787"/>
              <a:gd name="connsiteX1" fmla="*/ 12192000 w 12192000"/>
              <a:gd name="connsiteY1" fmla="*/ 0 h 6863787"/>
              <a:gd name="connsiteX2" fmla="*/ 12192000 w 12192000"/>
              <a:gd name="connsiteY2" fmla="*/ 6858000 h 6863787"/>
              <a:gd name="connsiteX3" fmla="*/ 1516284 w 12192000"/>
              <a:gd name="connsiteY3" fmla="*/ 6863787 h 6863787"/>
              <a:gd name="connsiteX4" fmla="*/ 0 w 12192000"/>
              <a:gd name="connsiteY4" fmla="*/ 6858000 h 6863787"/>
              <a:gd name="connsiteX5" fmla="*/ 0 w 12192000"/>
              <a:gd name="connsiteY5"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5660020 w 12192000"/>
              <a:gd name="connsiteY3" fmla="*/ 6863787 h 6863787"/>
              <a:gd name="connsiteX4" fmla="*/ 1516284 w 12192000"/>
              <a:gd name="connsiteY4" fmla="*/ 6863787 h 6863787"/>
              <a:gd name="connsiteX5" fmla="*/ 0 w 12192000"/>
              <a:gd name="connsiteY5" fmla="*/ 6858000 h 6863787"/>
              <a:gd name="connsiteX6" fmla="*/ 0 w 12192000"/>
              <a:gd name="connsiteY6"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5660020 w 12192000"/>
              <a:gd name="connsiteY4" fmla="*/ 6863787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898248 w 12192000"/>
              <a:gd name="connsiteY3" fmla="*/ 5104436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127848 w 12192000"/>
              <a:gd name="connsiteY3" fmla="*/ 6516547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208871 w 12192000"/>
              <a:gd name="connsiteY3" fmla="*/ 5104436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1482086 w 12192000"/>
              <a:gd name="connsiteY3" fmla="*/ 6215605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2555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454640 w 12192000"/>
              <a:gd name="connsiteY4" fmla="*/ 606044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651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143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63787">
                <a:moveTo>
                  <a:pt x="0" y="0"/>
                </a:moveTo>
                <a:lnTo>
                  <a:pt x="12192000" y="0"/>
                </a:lnTo>
                <a:lnTo>
                  <a:pt x="12192000" y="6858000"/>
                </a:lnTo>
                <a:lnTo>
                  <a:pt x="10671279" y="6858707"/>
                </a:lnTo>
                <a:cubicBezTo>
                  <a:pt x="10670186" y="6386031"/>
                  <a:pt x="10675218" y="5287368"/>
                  <a:pt x="10675144" y="5197792"/>
                </a:cubicBezTo>
                <a:cubicBezTo>
                  <a:pt x="10675070" y="5108216"/>
                  <a:pt x="10647352" y="5105708"/>
                  <a:pt x="10570821" y="5106817"/>
                </a:cubicBezTo>
                <a:cubicBezTo>
                  <a:pt x="10494290" y="5107926"/>
                  <a:pt x="1762290" y="5105807"/>
                  <a:pt x="1657742" y="5104436"/>
                </a:cubicBezTo>
                <a:cubicBezTo>
                  <a:pt x="1553194" y="5103065"/>
                  <a:pt x="1514223" y="5110854"/>
                  <a:pt x="1513902" y="5198600"/>
                </a:cubicBezTo>
                <a:cubicBezTo>
                  <a:pt x="1513581" y="5286346"/>
                  <a:pt x="1516284" y="6400800"/>
                  <a:pt x="1516284" y="6863787"/>
                </a:cubicBezTo>
                <a:lnTo>
                  <a:pt x="0" y="6858000"/>
                </a:lnTo>
                <a:lnTo>
                  <a:pt x="0" y="0"/>
                </a:lnTo>
                <a:close/>
              </a:path>
            </a:pathLst>
          </a:custGeom>
          <a:solidFill>
            <a:schemeClr val="bg1">
              <a:lumMod val="85000"/>
            </a:schemeClr>
          </a:solidFill>
        </p:spPr>
        <p:txBody>
          <a:bodyPr/>
          <a:lstStyle>
            <a:lvl1pPr marL="0" indent="0">
              <a:buNone/>
              <a:defRPr sz="2000" baseline="0">
                <a:solidFill>
                  <a:schemeClr val="tx1">
                    <a:lumMod val="50000"/>
                    <a:lumOff val="50000"/>
                  </a:schemeClr>
                </a:solidFill>
              </a:defRPr>
            </a:lvl1pPr>
          </a:lstStyle>
          <a:p>
            <a:r>
              <a:rPr lang="en-US" dirty="0"/>
              <a:t>Click on the </a:t>
            </a:r>
            <a:r>
              <a:rPr lang="en-US" dirty="0" err="1"/>
              <a:t>centre</a:t>
            </a:r>
            <a:r>
              <a:rPr lang="en-US" dirty="0"/>
              <a:t>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48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 name="Ondertitel 2"/>
          <p:cNvSpPr>
            <a:spLocks noGrp="1"/>
          </p:cNvSpPr>
          <p:nvPr>
            <p:ph type="subTitle" idx="1" hasCustomPrompt="1"/>
          </p:nvPr>
        </p:nvSpPr>
        <p:spPr>
          <a:xfrm>
            <a:off x="1732350" y="5291942"/>
            <a:ext cx="5608250" cy="437526"/>
          </a:xfrm>
          <a:prstGeom prst="rect">
            <a:avLst/>
          </a:prstGeo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Name Speaker</a:t>
            </a:r>
            <a:endParaRPr lang="en-US" dirty="0"/>
          </a:p>
        </p:txBody>
      </p:sp>
      <p:sp>
        <p:nvSpPr>
          <p:cNvPr id="17" name="Tijdelijke aanduiding voor tekst 16"/>
          <p:cNvSpPr>
            <a:spLocks noGrp="1"/>
          </p:cNvSpPr>
          <p:nvPr>
            <p:ph type="body" sz="quarter" idx="11" hasCustomPrompt="1"/>
          </p:nvPr>
        </p:nvSpPr>
        <p:spPr>
          <a:xfrm>
            <a:off x="1731963" y="5729288"/>
            <a:ext cx="5608637" cy="381622"/>
          </a:xfrm>
          <a:prstGeom prst="rect">
            <a:avLst/>
          </a:prstGeom>
        </p:spPr>
        <p:txBody>
          <a:bodyPr/>
          <a:lstStyle>
            <a:lvl1pPr marL="0" indent="0">
              <a:buNone/>
              <a:defRPr sz="2000" baseline="0">
                <a:latin typeface="+mj-lt"/>
              </a:defRPr>
            </a:lvl1pPr>
          </a:lstStyle>
          <a:p>
            <a:pPr lvl="0"/>
            <a:r>
              <a:rPr lang="en-US" dirty="0"/>
              <a:t>Job title</a:t>
            </a:r>
          </a:p>
        </p:txBody>
      </p:sp>
      <p:sp>
        <p:nvSpPr>
          <p:cNvPr id="19" name="Tijdelijke aanduiding voor tekst 18"/>
          <p:cNvSpPr>
            <a:spLocks noGrp="1"/>
          </p:cNvSpPr>
          <p:nvPr>
            <p:ph type="body" sz="quarter" idx="12" hasCustomPrompt="1"/>
          </p:nvPr>
        </p:nvSpPr>
        <p:spPr>
          <a:xfrm>
            <a:off x="7531099" y="5365213"/>
            <a:ext cx="2862263" cy="346075"/>
          </a:xfrm>
          <a:prstGeom prst="rect">
            <a:avLst/>
          </a:prstGeom>
        </p:spPr>
        <p:txBody>
          <a:bodyPr/>
          <a:lstStyle>
            <a:lvl1pPr marL="0" indent="0" algn="r">
              <a:buNone/>
              <a:defRPr sz="1600" b="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Place, date, year</a:t>
            </a:r>
            <a:endParaRPr lang="en-US" dirty="0"/>
          </a:p>
        </p:txBody>
      </p:sp>
      <p:sp>
        <p:nvSpPr>
          <p:cNvPr id="5" name="TextBox 4"/>
          <p:cNvSpPr txBox="1"/>
          <p:nvPr userDrawn="1"/>
        </p:nvSpPr>
        <p:spPr>
          <a:xfrm>
            <a:off x="1729740" y="6450568"/>
            <a:ext cx="5928226" cy="307777"/>
          </a:xfrm>
          <a:prstGeom prst="rect">
            <a:avLst/>
          </a:prstGeom>
          <a:noFill/>
        </p:spPr>
        <p:txBody>
          <a:bodyPr wrap="none" rtlCol="0">
            <a:spAutoFit/>
          </a:bodyPr>
          <a:lstStyle/>
          <a:p>
            <a:r>
              <a:rPr lang="hu-HU" sz="1400" b="1" i="1" dirty="0" smtClean="0">
                <a:solidFill>
                  <a:schemeClr val="accent1"/>
                </a:solidFill>
              </a:rPr>
              <a:t>Segítünk az embereknek anyagi biztonságot teremteni egy életen át</a:t>
            </a:r>
            <a:endParaRPr lang="nl-NL" sz="1400" b="1" i="1" dirty="0">
              <a:solidFill>
                <a:schemeClr val="accent1"/>
              </a:solidFill>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9270124" y="6195848"/>
            <a:ext cx="1371600" cy="643334"/>
          </a:xfrm>
          <a:prstGeom prst="rect">
            <a:avLst/>
          </a:prstGeom>
        </p:spPr>
      </p:pic>
    </p:spTree>
    <p:extLst>
      <p:ext uri="{BB962C8B-B14F-4D97-AF65-F5344CB8AC3E}">
        <p14:creationId xmlns:p14="http://schemas.microsoft.com/office/powerpoint/2010/main" val="172887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2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9871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8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9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94851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33440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06935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59067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9308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05864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28035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tx2"/>
                </a:solidFill>
              </a:defRPr>
            </a:lvl1pPr>
          </a:lstStyle>
          <a:p>
            <a:r>
              <a:rPr lang="nl-NL" dirty="0" smtClean="0"/>
              <a:t>Edit header </a:t>
            </a:r>
            <a:r>
              <a:rPr lang="nl-NL" dirty="0" err="1" smtClean="0"/>
              <a:t>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accent1"/>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5097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62655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8" name="Picture 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88322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88949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91707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916183" y="952451"/>
            <a:ext cx="10515600" cy="5387531"/>
          </a:xfrm>
          <a:prstGeom prst="rect">
            <a:avLst/>
          </a:prstGeom>
        </p:spPr>
        <p:txBody>
          <a:bodyPr lIns="109721" tIns="54860" rIns="109721" bIns="54860"/>
          <a:lstStyle>
            <a:lvl1pPr marL="420978" indent="-420978">
              <a:lnSpc>
                <a:spcPct val="100000"/>
              </a:lnSpc>
              <a:spcBef>
                <a:spcPts val="720"/>
              </a:spcBef>
              <a:spcAft>
                <a:spcPts val="720"/>
              </a:spcAft>
              <a:buClr>
                <a:schemeClr val="accent1"/>
              </a:buClr>
              <a:buSzPct val="120000"/>
              <a:defRPr sz="2100">
                <a:solidFill>
                  <a:schemeClr val="tx1"/>
                </a:solidFill>
                <a:latin typeface="Arial" charset="0"/>
                <a:ea typeface="Arial" charset="0"/>
                <a:cs typeface="Arial" charset="0"/>
              </a:defRPr>
            </a:lvl1pPr>
            <a:lvl2pPr marL="822906" indent="-401930">
              <a:lnSpc>
                <a:spcPct val="100000"/>
              </a:lnSpc>
              <a:spcBef>
                <a:spcPts val="720"/>
              </a:spcBef>
              <a:spcAft>
                <a:spcPts val="720"/>
              </a:spcAft>
              <a:buClr>
                <a:schemeClr val="accent1"/>
              </a:buClr>
              <a:buSzPct val="150000"/>
              <a:buFont typeface="LucidaGrande" charset="0"/>
              <a:buChar char="-"/>
              <a:defRPr sz="1900">
                <a:solidFill>
                  <a:schemeClr val="tx1"/>
                </a:solidFill>
                <a:latin typeface="Arial" charset="0"/>
                <a:ea typeface="Arial" charset="0"/>
                <a:cs typeface="Arial" charset="0"/>
              </a:defRPr>
            </a:lvl2pPr>
            <a:lvl3pPr marL="1188642" indent="-293351">
              <a:lnSpc>
                <a:spcPct val="100000"/>
              </a:lnSpc>
              <a:spcBef>
                <a:spcPts val="720"/>
              </a:spcBef>
              <a:spcAft>
                <a:spcPts val="720"/>
              </a:spcAft>
              <a:buClr>
                <a:schemeClr val="accent1"/>
              </a:buClr>
              <a:buSzPct val="100000"/>
              <a:defRPr sz="1600">
                <a:solidFill>
                  <a:schemeClr val="tx1"/>
                </a:solidFill>
                <a:latin typeface="Arial" charset="0"/>
                <a:ea typeface="Arial" charset="0"/>
                <a:cs typeface="Arial" charset="0"/>
              </a:defRPr>
            </a:lvl3pPr>
            <a:lvl4pPr>
              <a:buClr>
                <a:schemeClr val="accent3"/>
              </a:buClr>
              <a:buSzPct val="150000"/>
              <a:defRPr>
                <a:solidFill>
                  <a:schemeClr val="tx1"/>
                </a:solidFill>
                <a:latin typeface="Arial" charset="0"/>
                <a:ea typeface="Arial" charset="0"/>
                <a:cs typeface="Arial" charset="0"/>
              </a:defRPr>
            </a:lvl4pPr>
            <a:lvl5pPr>
              <a:buClr>
                <a:schemeClr val="accent3"/>
              </a:buClr>
              <a:buSzPct val="150000"/>
              <a:defRPr>
                <a:solidFill>
                  <a:schemeClr val="tx1"/>
                </a:solidFill>
                <a:latin typeface="Arial" charset="0"/>
                <a:ea typeface="Arial" charset="0"/>
                <a:cs typeface="Arial" charset="0"/>
              </a:defRPr>
            </a:lvl5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Text</a:t>
            </a:r>
            <a:endParaRPr lang="nl-NL" dirty="0" smtClean="0"/>
          </a:p>
          <a:p>
            <a:pPr lvl="1"/>
            <a:r>
              <a:rPr lang="nl-NL" dirty="0" smtClean="0"/>
              <a:t> Second level</a:t>
            </a:r>
          </a:p>
          <a:p>
            <a:pPr lvl="2"/>
            <a:r>
              <a:rPr lang="nl-NL" dirty="0" err="1" smtClean="0"/>
              <a:t>Third</a:t>
            </a:r>
            <a:r>
              <a:rPr lang="nl-NL" dirty="0" smtClean="0"/>
              <a:t> level</a:t>
            </a:r>
          </a:p>
        </p:txBody>
      </p:sp>
      <p:sp>
        <p:nvSpPr>
          <p:cNvPr id="8" name="Tijdelijke aanduiding voor tekst 7"/>
          <p:cNvSpPr>
            <a:spLocks noGrp="1"/>
          </p:cNvSpPr>
          <p:nvPr>
            <p:ph type="body" sz="quarter" idx="10" hasCustomPrompt="1"/>
          </p:nvPr>
        </p:nvSpPr>
        <p:spPr>
          <a:xfrm>
            <a:off x="911363" y="-262358"/>
            <a:ext cx="10515600" cy="992223"/>
          </a:xfrm>
          <a:prstGeom prst="rect">
            <a:avLst/>
          </a:prstGeom>
        </p:spPr>
        <p:txBody>
          <a:bodyPr lIns="109721" tIns="54860" rIns="109721" bIns="54860" anchor="b" anchorCtr="0"/>
          <a:lstStyle>
            <a:lvl1pPr marL="0" indent="0">
              <a:buNone/>
              <a:defRPr sz="2900" b="0">
                <a:solidFill>
                  <a:schemeClr val="accent1"/>
                </a:solidFill>
                <a:latin typeface="Arial" charset="0"/>
                <a:ea typeface="Arial" charset="0"/>
                <a:cs typeface="Arial" charset="0"/>
              </a:defRPr>
            </a:lvl1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Title</a:t>
            </a:r>
            <a:endParaRPr lang="nl-NL" dirty="0" smtClean="0"/>
          </a:p>
        </p:txBody>
      </p:sp>
      <p:sp>
        <p:nvSpPr>
          <p:cNvPr id="4" name="Rechthoek 10"/>
          <p:cNvSpPr/>
          <p:nvPr userDrawn="1"/>
        </p:nvSpPr>
        <p:spPr>
          <a:xfrm>
            <a:off x="117871" y="6386933"/>
            <a:ext cx="409137" cy="295457"/>
          </a:xfrm>
          <a:prstGeom prst="rect">
            <a:avLst/>
          </a:prstGeom>
        </p:spPr>
        <p:txBody>
          <a:bodyPr wrap="none" lIns="109721" tIns="54860" rIns="109721" bIns="54860">
            <a:spAutoFit/>
          </a:bodyPr>
          <a:lstStyle/>
          <a:p>
            <a:pPr algn="ctr" defTabSz="1097208">
              <a:defRPr/>
            </a:pPr>
            <a:fld id="{478F02DA-AB65-4DE3-8C32-C1DFFF12922F}" type="slidenum">
              <a:rPr lang="nl-NL" sz="1200" b="1">
                <a:solidFill>
                  <a:srgbClr val="FFFFFF"/>
                </a:solidFill>
                <a:cs typeface="Arial" panose="020B0604020202020204" pitchFamily="34" charset="0"/>
              </a:rPr>
              <a:pPr algn="ctr" defTabSz="1097208">
                <a:defRPr/>
              </a:pPr>
              <a:t>‹#›</a:t>
            </a:fld>
            <a:endParaRPr lang="nl-NL" sz="1200" b="1" dirty="0">
              <a:solidFill>
                <a:srgbClr val="FFFFFF"/>
              </a:solidFill>
              <a:cs typeface="Arial" panose="020B0604020202020204" pitchFamily="34" charset="0"/>
            </a:endParaRPr>
          </a:p>
        </p:txBody>
      </p:sp>
    </p:spTree>
    <p:extLst>
      <p:ext uri="{BB962C8B-B14F-4D97-AF65-F5344CB8AC3E}">
        <p14:creationId xmlns:p14="http://schemas.microsoft.com/office/powerpoint/2010/main" val="281665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39" userDrawn="1">
          <p15:clr>
            <a:srgbClr val="FBAE40"/>
          </p15:clr>
        </p15:guide>
        <p15:guide id="2" pos="546" userDrawn="1">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12" name="Rechthoek 11"/>
          <p:cNvSpPr/>
          <p:nvPr userDrawn="1"/>
        </p:nvSpPr>
        <p:spPr>
          <a:xfrm>
            <a:off x="8140701" y="0"/>
            <a:ext cx="3281602" cy="487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477">
                <a:moveTo>
                  <a:pt x="0" y="477"/>
                </a:moveTo>
                <a:lnTo>
                  <a:pt x="8144351" y="0"/>
                </a:lnTo>
                <a:cubicBezTo>
                  <a:pt x="8145145" y="161925"/>
                  <a:pt x="8145938" y="323850"/>
                  <a:pt x="8146732" y="485775"/>
                </a:cubicBezTo>
                <a:lnTo>
                  <a:pt x="11902440" y="480537"/>
                </a:lnTo>
                <a:lnTo>
                  <a:pt x="11902440" y="477"/>
                </a:lnTo>
                <a:lnTo>
                  <a:pt x="12192000" y="477"/>
                </a:lnTo>
                <a:lnTo>
                  <a:pt x="12192000" y="6858477"/>
                </a:lnTo>
                <a:lnTo>
                  <a:pt x="0" y="6858477"/>
                </a:lnTo>
                <a:lnTo>
                  <a:pt x="0" y="477"/>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kern="1200" baseline="0" dirty="0" smtClean="0">
                <a:solidFill>
                  <a:schemeClr val="tx1"/>
                </a:solidFill>
                <a:latin typeface="+mn-lt"/>
                <a:ea typeface="+mn-ea"/>
                <a:cs typeface="+mn-cs"/>
              </a:defRPr>
            </a:lvl1pPr>
          </a:lstStyle>
          <a:p>
            <a:r>
              <a:rPr lang="en-US" dirty="0"/>
              <a:t>Click on the icon to add picture</a:t>
            </a:r>
          </a:p>
        </p:txBody>
      </p:sp>
      <p:sp>
        <p:nvSpPr>
          <p:cNvPr id="2" name="Titel 1"/>
          <p:cNvSpPr>
            <a:spLocks noGrp="1"/>
          </p:cNvSpPr>
          <p:nvPr>
            <p:ph type="ctrTitle"/>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en-US" smtClean="0"/>
              <a:t>Click to edit Master title style</a:t>
            </a:r>
            <a:endParaRPr lang="en-US"/>
          </a:p>
        </p:txBody>
      </p:sp>
      <p:sp>
        <p:nvSpPr>
          <p:cNvPr id="30" name="Rechthoek 29"/>
          <p:cNvSpPr/>
          <p:nvPr userDrawn="1"/>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7956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84491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guide id="4" orient="horz" pos="4110" userDrawn="1">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86146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43914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426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223997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7849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guide id="4" orient="horz" pos="4110" userDrawn="1">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6628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ulle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smtClean="0"/>
              <a:t>Click icon </a:t>
            </a:r>
            <a:r>
              <a:rPr lang="nl-NL" dirty="0" err="1" smtClean="0"/>
              <a:t>to</a:t>
            </a:r>
            <a:r>
              <a:rPr lang="nl-NL" dirty="0" smtClean="0"/>
              <a:t> </a:t>
            </a:r>
            <a:r>
              <a:rPr lang="nl-NL" dirty="0" err="1" smtClean="0"/>
              <a:t>add</a:t>
            </a:r>
            <a:r>
              <a:rPr lang="nl-NL" dirty="0" smtClean="0"/>
              <a:t> image</a:t>
            </a:r>
            <a:endParaRPr lang="nl-NL" dirty="0"/>
          </a:p>
        </p:txBody>
      </p:sp>
    </p:spTree>
    <p:extLst>
      <p:ext uri="{BB962C8B-B14F-4D97-AF65-F5344CB8AC3E}">
        <p14:creationId xmlns:p14="http://schemas.microsoft.com/office/powerpoint/2010/main" val="76696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Image and 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5828982"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
        <p:nvSpPr>
          <p:cNvPr id="8" name="Tijdelijke aanduiding voor afbeelding 7"/>
          <p:cNvSpPr>
            <a:spLocks noGrp="1"/>
          </p:cNvSpPr>
          <p:nvPr>
            <p:ph type="pic" sz="quarter" idx="16" hasCustomPrompt="1"/>
          </p:nvPr>
        </p:nvSpPr>
        <p:spPr>
          <a:xfrm>
            <a:off x="447357"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smtClean="0"/>
              <a:t>Click icon </a:t>
            </a:r>
            <a:r>
              <a:rPr lang="nl-NL" dirty="0" err="1" smtClean="0"/>
              <a:t>to</a:t>
            </a:r>
            <a:r>
              <a:rPr lang="nl-NL" dirty="0" smtClean="0"/>
              <a:t> </a:t>
            </a:r>
            <a:r>
              <a:rPr lang="nl-NL" dirty="0" err="1" smtClean="0"/>
              <a:t>add</a:t>
            </a:r>
            <a:r>
              <a:rPr lang="nl-NL" dirty="0" smtClean="0"/>
              <a:t> image</a:t>
            </a:r>
            <a:endParaRPr lang="nl-NL" dirty="0"/>
          </a:p>
        </p:txBody>
      </p:sp>
    </p:spTree>
    <p:extLst>
      <p:ext uri="{BB962C8B-B14F-4D97-AF65-F5344CB8AC3E}">
        <p14:creationId xmlns:p14="http://schemas.microsoft.com/office/powerpoint/2010/main" val="295797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bullets and laptop">
    <p:spTree>
      <p:nvGrpSpPr>
        <p:cNvPr id="1" name=""/>
        <p:cNvGrpSpPr/>
        <p:nvPr/>
      </p:nvGrpSpPr>
      <p:grpSpPr>
        <a:xfrm>
          <a:off x="0" y="0"/>
          <a:ext cx="0" cy="0"/>
          <a:chOff x="0" y="0"/>
          <a:chExt cx="0" cy="0"/>
        </a:xfrm>
      </p:grpSpPr>
      <p:grpSp>
        <p:nvGrpSpPr>
          <p:cNvPr id="16" name="Group 34"/>
          <p:cNvGrpSpPr/>
          <p:nvPr/>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42041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70071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bullets and iPad">
    <p:spTree>
      <p:nvGrpSpPr>
        <p:cNvPr id="1" name=""/>
        <p:cNvGrpSpPr/>
        <p:nvPr/>
      </p:nvGrpSpPr>
      <p:grpSpPr>
        <a:xfrm>
          <a:off x="0" y="0"/>
          <a:ext cx="0" cy="0"/>
          <a:chOff x="0" y="0"/>
          <a:chExt cx="0" cy="0"/>
        </a:xfrm>
      </p:grpSpPr>
      <p:pic>
        <p:nvPicPr>
          <p:cNvPr id="8" name="Picture 7" descr="ipad.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295898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a:t>
            </a:r>
            <a:r>
              <a:rPr lang="nl-NL" dirty="0" err="1" smtClean="0"/>
              <a:t>title</a:t>
            </a:r>
            <a:endParaRPr lang="nl-NL" dirty="0"/>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80843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405490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cSld name="1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538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cSld name="2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44031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4371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cSld name="3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5430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4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40237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5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886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6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3860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cSld name="9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55474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cSld name="10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04770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cSld name="11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3516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cSld name="12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6097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13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35729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14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1787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cSld name="15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3483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cSld name="16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7008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17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0127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cSld name="18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2018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cSld name="19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10404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Rechthoek 2"/>
          <p:cNvSpPr/>
          <p:nvPr userDrawn="1"/>
        </p:nvSpPr>
        <p:spPr>
          <a:xfrm>
            <a:off x="5994400" y="1773238"/>
            <a:ext cx="5405438" cy="4094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Hebrew" charset="-79"/>
              <a:ea typeface="Arial Hebrew" charset="-79"/>
              <a:cs typeface="Arial Hebrew" charset="-79"/>
            </a:endParaRPr>
          </a:p>
        </p:txBody>
      </p:sp>
      <p:sp>
        <p:nvSpPr>
          <p:cNvPr id="9" name="Tijdelijke aanduiding voor tekst 8"/>
          <p:cNvSpPr>
            <a:spLocks noGrp="1"/>
          </p:cNvSpPr>
          <p:nvPr>
            <p:ph type="body" sz="quarter" idx="13"/>
          </p:nvPr>
        </p:nvSpPr>
        <p:spPr>
          <a:xfrm>
            <a:off x="6197600" y="1930400"/>
            <a:ext cx="5038725" cy="3601511"/>
          </a:xfrm>
          <a:prstGeom prst="rect">
            <a:avLst/>
          </a:prstGeom>
        </p:spPr>
        <p:txBody>
          <a:bodyPr/>
          <a:lstStyle>
            <a:lvl1pPr>
              <a:buClr>
                <a:schemeClr val="accent1"/>
              </a:buClr>
              <a:defRPr sz="2000">
                <a:solidFill>
                  <a:schemeClr val="tx1"/>
                </a:solidFill>
                <a:latin typeface="Arial" panose="020B0604020202020204" pitchFamily="34" charset="0"/>
                <a:cs typeface="Arial" panose="020B0604020202020204" pitchFamily="34" charset="0"/>
              </a:defRPr>
            </a:lvl1pPr>
            <a:lvl2pPr marL="534988" indent="-263525">
              <a:buClr>
                <a:schemeClr val="accent1"/>
              </a:buClr>
              <a:buFont typeface="Calibri" panose="020F0502020204030204" pitchFamily="34" charset="0"/>
              <a:buChar char="-"/>
              <a:defRPr sz="1800">
                <a:solidFill>
                  <a:schemeClr val="tx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8" name="Rechthoek 7"/>
          <p:cNvSpPr/>
          <p:nvPr userDrawn="1"/>
        </p:nvSpPr>
        <p:spPr>
          <a:xfrm>
            <a:off x="447357" y="1773238"/>
            <a:ext cx="5547043" cy="4094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Tijdelijke aanduiding voor tekst 8"/>
          <p:cNvSpPr>
            <a:spLocks noGrp="1"/>
          </p:cNvSpPr>
          <p:nvPr>
            <p:ph type="body" sz="quarter" idx="14"/>
          </p:nvPr>
        </p:nvSpPr>
        <p:spPr>
          <a:xfrm>
            <a:off x="660164" y="1930400"/>
            <a:ext cx="5170723" cy="3601511"/>
          </a:xfrm>
          <a:prstGeom prst="rect">
            <a:avLst/>
          </a:prstGeom>
        </p:spPr>
        <p:txBody>
          <a:bodyPr/>
          <a:lstStyle>
            <a:lvl1pPr>
              <a:buClr>
                <a:schemeClr val="bg1"/>
              </a:buClr>
              <a:defRPr sz="20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Calibri" panose="020F0502020204030204" pitchFamily="34" charset="0"/>
              <a:buChar char="-"/>
              <a:defRPr sz="1800">
                <a:solidFill>
                  <a:schemeClr val="bg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11"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34388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WOT analysis">
    <p:spTree>
      <p:nvGrpSpPr>
        <p:cNvPr id="1" name=""/>
        <p:cNvGrpSpPr/>
        <p:nvPr/>
      </p:nvGrpSpPr>
      <p:grpSpPr>
        <a:xfrm>
          <a:off x="0" y="0"/>
          <a:ext cx="0" cy="0"/>
          <a:chOff x="0" y="0"/>
          <a:chExt cx="0" cy="0"/>
        </a:xfrm>
      </p:grpSpPr>
      <p:grpSp>
        <p:nvGrpSpPr>
          <p:cNvPr id="3" name="Groep 2"/>
          <p:cNvGrpSpPr/>
          <p:nvPr userDrawn="1"/>
        </p:nvGrpSpPr>
        <p:grpSpPr>
          <a:xfrm>
            <a:off x="4201965" y="2080060"/>
            <a:ext cx="3443264" cy="3431160"/>
            <a:chOff x="8555490" y="4136840"/>
            <a:chExt cx="7232667" cy="7207240"/>
          </a:xfrm>
        </p:grpSpPr>
        <p:sp>
          <p:nvSpPr>
            <p:cNvPr id="5" name="Pie 45"/>
            <p:cNvSpPr/>
            <p:nvPr userDrawn="1"/>
          </p:nvSpPr>
          <p:spPr>
            <a:xfrm>
              <a:off x="8555491" y="4159929"/>
              <a:ext cx="3539375" cy="3538914"/>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Pie 4"/>
            <p:cNvSpPr/>
            <p:nvPr userDrawn="1"/>
          </p:nvSpPr>
          <p:spPr>
            <a:xfrm>
              <a:off x="9507484" y="494245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800" b="1" dirty="0">
                  <a:solidFill>
                    <a:srgbClr val="FFFFFF"/>
                  </a:solidFill>
                  <a:latin typeface="Arial Hebrew" charset="-79"/>
                  <a:ea typeface="Arial Hebrew" charset="-79"/>
                  <a:cs typeface="Arial Hebrew" charset="-79"/>
                </a:rPr>
                <a:t>S</a:t>
              </a:r>
            </a:p>
          </p:txBody>
        </p:sp>
        <p:sp>
          <p:nvSpPr>
            <p:cNvPr id="8" name="Pie 48"/>
            <p:cNvSpPr/>
            <p:nvPr userDrawn="1"/>
          </p:nvSpPr>
          <p:spPr>
            <a:xfrm rot="5400000">
              <a:off x="12249012" y="4136609"/>
              <a:ext cx="3538914" cy="3539375"/>
            </a:xfrm>
            <a:prstGeom prst="pieWedge">
              <a:avLst/>
            </a:prstGeom>
            <a:solidFill>
              <a:schemeClr val="accent3"/>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Pie 51"/>
            <p:cNvSpPr/>
            <p:nvPr userDrawn="1"/>
          </p:nvSpPr>
          <p:spPr>
            <a:xfrm rot="16200000">
              <a:off x="8555721" y="7804935"/>
              <a:ext cx="3538914" cy="3539375"/>
            </a:xfrm>
            <a:prstGeom prst="pieWedg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Pie 54"/>
            <p:cNvSpPr/>
            <p:nvPr userDrawn="1"/>
          </p:nvSpPr>
          <p:spPr>
            <a:xfrm rot="10800000">
              <a:off x="12248782" y="7791653"/>
              <a:ext cx="3539375" cy="3538914"/>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1" name="Circular Arrow 56"/>
            <p:cNvSpPr/>
            <p:nvPr userDrawn="1"/>
          </p:nvSpPr>
          <p:spPr>
            <a:xfrm>
              <a:off x="11553132" y="699791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Circular Arrow 57"/>
            <p:cNvSpPr/>
            <p:nvPr userDrawn="1"/>
          </p:nvSpPr>
          <p:spPr>
            <a:xfrm rot="10800000">
              <a:off x="11553132" y="740656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Pie 4"/>
            <p:cNvSpPr/>
            <p:nvPr userDrawn="1"/>
          </p:nvSpPr>
          <p:spPr>
            <a:xfrm>
              <a:off x="9479262" y="806920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100" b="1" dirty="0">
                  <a:solidFill>
                    <a:srgbClr val="FFFFFF"/>
                  </a:solidFill>
                  <a:latin typeface="Arial Hebrew" charset="-79"/>
                  <a:ea typeface="Arial Hebrew" charset="-79"/>
                  <a:cs typeface="Arial Hebrew" charset="-79"/>
                </a:rPr>
                <a:t>O</a:t>
              </a:r>
            </a:p>
          </p:txBody>
        </p:sp>
        <p:sp>
          <p:nvSpPr>
            <p:cNvPr id="14" name="Pie 4"/>
            <p:cNvSpPr/>
            <p:nvPr userDrawn="1"/>
          </p:nvSpPr>
          <p:spPr>
            <a:xfrm>
              <a:off x="12357886" y="4949276"/>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rgbClr val="FFFFFF"/>
                  </a:solidFill>
                  <a:latin typeface="Arial Hebrew" charset="-79"/>
                  <a:ea typeface="Arial Hebrew" charset="-79"/>
                  <a:cs typeface="Arial Hebrew" charset="-79"/>
                </a:rPr>
                <a:t>W</a:t>
              </a:r>
            </a:p>
          </p:txBody>
        </p:sp>
        <p:sp>
          <p:nvSpPr>
            <p:cNvPr id="15" name="Pie 4"/>
            <p:cNvSpPr/>
            <p:nvPr userDrawn="1"/>
          </p:nvSpPr>
          <p:spPr>
            <a:xfrm>
              <a:off x="12428531" y="8173292"/>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rgbClr val="FFFFFF"/>
                  </a:solidFill>
                  <a:latin typeface="Arial Hebrew" charset="-79"/>
                  <a:ea typeface="Arial Hebrew" charset="-79"/>
                  <a:cs typeface="Arial Hebrew" charset="-79"/>
                </a:rPr>
                <a:t>T</a:t>
              </a:r>
            </a:p>
          </p:txBody>
        </p:sp>
      </p:grpSp>
      <p:sp>
        <p:nvSpPr>
          <p:cNvPr id="16" name="Ovaal 15"/>
          <p:cNvSpPr/>
          <p:nvPr userDrawn="1"/>
        </p:nvSpPr>
        <p:spPr>
          <a:xfrm>
            <a:off x="579438" y="1789214"/>
            <a:ext cx="811746" cy="811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TextBox 64"/>
          <p:cNvSpPr txBox="1"/>
          <p:nvPr userDrawn="1"/>
        </p:nvSpPr>
        <p:spPr>
          <a:xfrm>
            <a:off x="1401344" y="1783398"/>
            <a:ext cx="2929971" cy="677108"/>
          </a:xfrm>
          <a:prstGeom prst="rect">
            <a:avLst/>
          </a:prstGeom>
          <a:noFill/>
        </p:spPr>
        <p:txBody>
          <a:bodyPr wrap="square" rtlCol="0">
            <a:spAutoFit/>
          </a:bodyPr>
          <a:lstStyle/>
          <a:p>
            <a:r>
              <a:rPr lang="en-US" sz="2000" b="1" dirty="0">
                <a:solidFill>
                  <a:srgbClr val="000000"/>
                </a:solidFill>
                <a:cs typeface="Arial" panose="020B0604020202020204" pitchFamily="34" charset="0"/>
              </a:rPr>
              <a:t>STRENGHTS</a:t>
            </a:r>
          </a:p>
          <a:p>
            <a:r>
              <a:rPr lang="en-US" dirty="0">
                <a:solidFill>
                  <a:srgbClr val="0077C8"/>
                </a:solidFill>
                <a:cs typeface="Arial" panose="020B0604020202020204" pitchFamily="34" charset="0"/>
              </a:rPr>
              <a:t>STERKE PUNTEN</a:t>
            </a:r>
          </a:p>
        </p:txBody>
      </p:sp>
      <p:sp>
        <p:nvSpPr>
          <p:cNvPr id="21" name="TextBox 65"/>
          <p:cNvSpPr txBox="1"/>
          <p:nvPr userDrawn="1"/>
        </p:nvSpPr>
        <p:spPr>
          <a:xfrm>
            <a:off x="1404075" y="4217776"/>
            <a:ext cx="2648930" cy="677108"/>
          </a:xfrm>
          <a:prstGeom prst="rect">
            <a:avLst/>
          </a:prstGeom>
          <a:noFill/>
        </p:spPr>
        <p:txBody>
          <a:bodyPr wrap="square" rtlCol="0">
            <a:spAutoFit/>
          </a:bodyPr>
          <a:lstStyle/>
          <a:p>
            <a:r>
              <a:rPr lang="en-US" sz="2000" b="1" dirty="0">
                <a:solidFill>
                  <a:srgbClr val="000000"/>
                </a:solidFill>
                <a:cs typeface="Arial" panose="020B0604020202020204" pitchFamily="34" charset="0"/>
              </a:rPr>
              <a:t>OPPORTUNITIES</a:t>
            </a:r>
          </a:p>
          <a:p>
            <a:r>
              <a:rPr lang="en-US" dirty="0">
                <a:solidFill>
                  <a:srgbClr val="0077C8"/>
                </a:solidFill>
                <a:cs typeface="Arial" panose="020B0604020202020204" pitchFamily="34" charset="0"/>
              </a:rPr>
              <a:t>KANSEN</a:t>
            </a:r>
          </a:p>
        </p:txBody>
      </p:sp>
      <p:sp>
        <p:nvSpPr>
          <p:cNvPr id="22" name="TextBox 66"/>
          <p:cNvSpPr txBox="1"/>
          <p:nvPr userDrawn="1"/>
        </p:nvSpPr>
        <p:spPr>
          <a:xfrm>
            <a:off x="8011647" y="1783398"/>
            <a:ext cx="2408117" cy="677108"/>
          </a:xfrm>
          <a:prstGeom prst="rect">
            <a:avLst/>
          </a:prstGeom>
          <a:noFill/>
        </p:spPr>
        <p:txBody>
          <a:bodyPr wrap="square" rtlCol="0">
            <a:spAutoFit/>
          </a:bodyPr>
          <a:lstStyle/>
          <a:p>
            <a:pPr algn="r"/>
            <a:r>
              <a:rPr lang="en-US" sz="2000" b="1" dirty="0">
                <a:solidFill>
                  <a:srgbClr val="000000"/>
                </a:solidFill>
                <a:cs typeface="Arial" panose="020B0604020202020204" pitchFamily="34" charset="0"/>
              </a:rPr>
              <a:t>WEAKNESS</a:t>
            </a:r>
          </a:p>
          <a:p>
            <a:pPr algn="r"/>
            <a:r>
              <a:rPr lang="en-US" dirty="0">
                <a:solidFill>
                  <a:srgbClr val="0077C8"/>
                </a:solidFill>
                <a:cs typeface="Arial" panose="020B0604020202020204" pitchFamily="34" charset="0"/>
              </a:rPr>
              <a:t>ZWAKTES</a:t>
            </a:r>
          </a:p>
        </p:txBody>
      </p:sp>
      <p:sp>
        <p:nvSpPr>
          <p:cNvPr id="23" name="TextBox 67"/>
          <p:cNvSpPr txBox="1"/>
          <p:nvPr userDrawn="1"/>
        </p:nvSpPr>
        <p:spPr>
          <a:xfrm>
            <a:off x="7730803" y="4217776"/>
            <a:ext cx="2688961" cy="677108"/>
          </a:xfrm>
          <a:prstGeom prst="rect">
            <a:avLst/>
          </a:prstGeom>
          <a:noFill/>
        </p:spPr>
        <p:txBody>
          <a:bodyPr wrap="square" rtlCol="0">
            <a:spAutoFit/>
          </a:bodyPr>
          <a:lstStyle/>
          <a:p>
            <a:pPr algn="r"/>
            <a:r>
              <a:rPr lang="en-US" sz="2000" b="1" dirty="0">
                <a:solidFill>
                  <a:srgbClr val="000000"/>
                </a:solidFill>
                <a:cs typeface="Arial" panose="020B0604020202020204" pitchFamily="34" charset="0"/>
              </a:rPr>
              <a:t>Threats</a:t>
            </a:r>
          </a:p>
          <a:p>
            <a:pPr algn="r"/>
            <a:r>
              <a:rPr lang="en-US" dirty="0">
                <a:solidFill>
                  <a:srgbClr val="0077C8"/>
                </a:solidFill>
                <a:cs typeface="Arial" panose="020B0604020202020204" pitchFamily="34" charset="0"/>
              </a:rPr>
              <a:t>BEDREIGINGEN</a:t>
            </a:r>
          </a:p>
        </p:txBody>
      </p:sp>
      <p:sp>
        <p:nvSpPr>
          <p:cNvPr id="25" name="Ovaal 24"/>
          <p:cNvSpPr/>
          <p:nvPr userDrawn="1"/>
        </p:nvSpPr>
        <p:spPr>
          <a:xfrm>
            <a:off x="579438" y="4188599"/>
            <a:ext cx="811746" cy="8117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Ovaal 25"/>
          <p:cNvSpPr/>
          <p:nvPr userDrawn="1"/>
        </p:nvSpPr>
        <p:spPr>
          <a:xfrm>
            <a:off x="10504800" y="1789214"/>
            <a:ext cx="811746" cy="811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Ovaal 26"/>
          <p:cNvSpPr/>
          <p:nvPr userDrawn="1"/>
        </p:nvSpPr>
        <p:spPr>
          <a:xfrm>
            <a:off x="10504800" y="4188599"/>
            <a:ext cx="811746" cy="811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Tijdelijke aanduiding voor tekst 28"/>
          <p:cNvSpPr>
            <a:spLocks noGrp="1"/>
          </p:cNvSpPr>
          <p:nvPr>
            <p:ph type="body" sz="quarter" idx="11" hasCustomPrompt="1"/>
          </p:nvPr>
        </p:nvSpPr>
        <p:spPr>
          <a:xfrm>
            <a:off x="1402397" y="261048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strong points...</a:t>
            </a:r>
            <a:endParaRPr lang="en-US" dirty="0"/>
          </a:p>
        </p:txBody>
      </p:sp>
      <p:sp>
        <p:nvSpPr>
          <p:cNvPr id="30" name="Tijdelijke aanduiding voor tekst 28"/>
          <p:cNvSpPr>
            <a:spLocks noGrp="1"/>
          </p:cNvSpPr>
          <p:nvPr>
            <p:ph type="body" sz="quarter" idx="12" hasCustomPrompt="1"/>
          </p:nvPr>
        </p:nvSpPr>
        <p:spPr>
          <a:xfrm>
            <a:off x="1402397" y="501050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opportunities...</a:t>
            </a:r>
            <a:endParaRPr lang="en-US" dirty="0"/>
          </a:p>
        </p:txBody>
      </p:sp>
      <p:sp>
        <p:nvSpPr>
          <p:cNvPr id="31" name="Tijdelijke aanduiding voor tekst 28"/>
          <p:cNvSpPr>
            <a:spLocks noGrp="1"/>
          </p:cNvSpPr>
          <p:nvPr>
            <p:ph type="body" sz="quarter" idx="13" hasCustomPrompt="1"/>
          </p:nvPr>
        </p:nvSpPr>
        <p:spPr>
          <a:xfrm>
            <a:off x="7696029" y="261048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weaknesses…</a:t>
            </a:r>
            <a:endParaRPr lang="en-US" dirty="0"/>
          </a:p>
        </p:txBody>
      </p:sp>
      <p:sp>
        <p:nvSpPr>
          <p:cNvPr id="32" name="Tijdelijke aanduiding voor tekst 28"/>
          <p:cNvSpPr>
            <a:spLocks noGrp="1"/>
          </p:cNvSpPr>
          <p:nvPr>
            <p:ph type="body" sz="quarter" idx="14" hasCustomPrompt="1"/>
          </p:nvPr>
        </p:nvSpPr>
        <p:spPr>
          <a:xfrm>
            <a:off x="7696029" y="501050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threats...</a:t>
            </a:r>
            <a:endParaRPr lang="en-US" dirty="0"/>
          </a:p>
        </p:txBody>
      </p:sp>
      <p:sp>
        <p:nvSpPr>
          <p:cNvPr id="28"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3"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3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3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1533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744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Image in laptop">
    <p:spTree>
      <p:nvGrpSpPr>
        <p:cNvPr id="1" name=""/>
        <p:cNvGrpSpPr/>
        <p:nvPr/>
      </p:nvGrpSpPr>
      <p:grpSpPr>
        <a:xfrm>
          <a:off x="0" y="0"/>
          <a:ext cx="0" cy="0"/>
          <a:chOff x="0" y="0"/>
          <a:chExt cx="0" cy="0"/>
        </a:xfrm>
      </p:grpSpPr>
      <p:grpSp>
        <p:nvGrpSpPr>
          <p:cNvPr id="8" name="Group 34"/>
          <p:cNvGrpSpPr/>
          <p:nvPr userDrawn="1"/>
        </p:nvGrpSpPr>
        <p:grpSpPr>
          <a:xfrm>
            <a:off x="2194560" y="700723"/>
            <a:ext cx="7884258" cy="6783914"/>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7" name="Tijdelijke aanduiding voor afbeelding 6"/>
          <p:cNvSpPr>
            <a:spLocks noGrp="1"/>
          </p:cNvSpPr>
          <p:nvPr>
            <p:ph type="pic" sz="quarter" idx="12" hasCustomPrompt="1"/>
          </p:nvPr>
        </p:nvSpPr>
        <p:spPr>
          <a:xfrm>
            <a:off x="3215040" y="1948821"/>
            <a:ext cx="5779322" cy="3583936"/>
          </a:xfrm>
          <a:prstGeom prst="rect">
            <a:avLst/>
          </a:prstGeom>
          <a:solidFill>
            <a:schemeClr val="bg1">
              <a:lumMod val="85000"/>
            </a:schemeClr>
          </a:solidFill>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err="1"/>
              <a:t>Klik</a:t>
            </a:r>
            <a:r>
              <a:rPr lang="en-US" dirty="0"/>
              <a:t> op </a:t>
            </a:r>
            <a:r>
              <a:rPr lang="en-US" dirty="0" err="1"/>
              <a:t>icoon</a:t>
            </a:r>
            <a:r>
              <a:rPr lang="en-US" dirty="0"/>
              <a:t> om </a:t>
            </a:r>
            <a:r>
              <a:rPr lang="en-US" dirty="0" err="1"/>
              <a:t>afbeelding</a:t>
            </a:r>
            <a:r>
              <a:rPr lang="en-US" dirty="0"/>
              <a:t> toe </a:t>
            </a:r>
            <a:r>
              <a:rPr lang="en-US" dirty="0" err="1"/>
              <a:t>te</a:t>
            </a:r>
            <a:r>
              <a:rPr lang="en-US" dirty="0"/>
              <a:t> </a:t>
            </a:r>
            <a:r>
              <a:rPr lang="en-US" dirty="0" err="1"/>
              <a:t>voegen</a:t>
            </a:r>
            <a:endParaRPr lang="en-US" dirty="0"/>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0080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Who am I">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1" hasCustomPrompt="1"/>
          </p:nvPr>
        </p:nvSpPr>
        <p:spPr>
          <a:xfrm>
            <a:off x="1185332" y="2333305"/>
            <a:ext cx="2418934" cy="2215198"/>
          </a:xfrm>
          <a:prstGeom prst="rect">
            <a:avLst/>
          </a:prstGeom>
          <a:solidFill>
            <a:schemeClr val="bg1">
              <a:lumMod val="85000"/>
            </a:schemeClr>
          </a:solidFill>
        </p:spPr>
        <p:txBody>
          <a:bodyPr/>
          <a:lstStyle>
            <a:lvl1pPr marL="0" indent="0">
              <a:buNone/>
              <a:defRPr sz="1800" baseline="0">
                <a:solidFill>
                  <a:schemeClr val="tx1">
                    <a:lumMod val="50000"/>
                    <a:lumOff val="50000"/>
                  </a:schemeClr>
                </a:solidFill>
              </a:defRPr>
            </a:lvl1pPr>
          </a:lstStyle>
          <a:p>
            <a:r>
              <a:rPr lang="en-GB" dirty="0"/>
              <a:t>Click on the icon to add image</a:t>
            </a:r>
            <a:endParaRPr lang="en-US" dirty="0"/>
          </a:p>
        </p:txBody>
      </p:sp>
      <p:cxnSp>
        <p:nvCxnSpPr>
          <p:cNvPr id="12" name="Straight Connector 38"/>
          <p:cNvCxnSpPr/>
          <p:nvPr userDrawn="1"/>
        </p:nvCxnSpPr>
        <p:spPr>
          <a:xfrm>
            <a:off x="389344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Tijdelijke aanduiding voor tekst 15"/>
          <p:cNvSpPr>
            <a:spLocks noGrp="1"/>
          </p:cNvSpPr>
          <p:nvPr>
            <p:ph type="body" sz="quarter" idx="12" hasCustomPrompt="1"/>
          </p:nvPr>
        </p:nvSpPr>
        <p:spPr>
          <a:xfrm>
            <a:off x="4135278" y="2333625"/>
            <a:ext cx="3576638" cy="409575"/>
          </a:xfrm>
          <a:prstGeom prst="rect">
            <a:avLst/>
          </a:prstGeom>
        </p:spPr>
        <p:txBody>
          <a:bodyPr/>
          <a:lstStyle>
            <a:lvl1pPr marL="0" indent="0">
              <a:buNone/>
              <a:defRPr sz="2400" b="1" i="0">
                <a:solidFill>
                  <a:schemeClr val="accent1"/>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Name Speaker</a:t>
            </a:r>
            <a:endParaRPr lang="en-US" dirty="0"/>
          </a:p>
        </p:txBody>
      </p:sp>
      <p:sp>
        <p:nvSpPr>
          <p:cNvPr id="18" name="Tijdelijke aanduiding voor tekst 17"/>
          <p:cNvSpPr>
            <a:spLocks noGrp="1"/>
          </p:cNvSpPr>
          <p:nvPr>
            <p:ph type="body" sz="quarter" idx="13" hasCustomPrompt="1"/>
          </p:nvPr>
        </p:nvSpPr>
        <p:spPr>
          <a:xfrm>
            <a:off x="4135278" y="2916238"/>
            <a:ext cx="3576638" cy="1631950"/>
          </a:xfrm>
          <a:prstGeom prst="rect">
            <a:avLst/>
          </a:prstGeom>
        </p:spPr>
        <p:txBody>
          <a:bodyPr/>
          <a:lstStyle>
            <a:lvl1pPr marL="0" indent="0" algn="just">
              <a:buNone/>
              <a:defRPr sz="1600" baseline="0">
                <a:solidFill>
                  <a:schemeClr val="tx1">
                    <a:lumMod val="50000"/>
                    <a:lumOff val="50000"/>
                  </a:schemeClr>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Tell something about yourself…</a:t>
            </a:r>
            <a:endParaRPr lang="en-US" dirty="0"/>
          </a:p>
        </p:txBody>
      </p:sp>
      <p:cxnSp>
        <p:nvCxnSpPr>
          <p:cNvPr id="19" name="Straight Connector 38"/>
          <p:cNvCxnSpPr/>
          <p:nvPr userDrawn="1"/>
        </p:nvCxnSpPr>
        <p:spPr>
          <a:xfrm>
            <a:off x="798792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4"/>
          <p:cNvSpPr>
            <a:spLocks noGrp="1"/>
          </p:cNvSpPr>
          <p:nvPr>
            <p:ph type="body" sz="quarter" idx="14" hasCustomPrompt="1"/>
          </p:nvPr>
        </p:nvSpPr>
        <p:spPr>
          <a:xfrm>
            <a:off x="8223251" y="88584"/>
            <a:ext cx="3176587" cy="290512"/>
          </a:xfrm>
          <a:prstGeom prst="rect">
            <a:avLst/>
          </a:prstGeom>
        </p:spPr>
        <p:txBody>
          <a:bodyPr anchor="ctr" anchorCtr="0"/>
          <a:lstStyle>
            <a:lvl1pPr marL="0" indent="0">
              <a:buNone/>
              <a:defRPr sz="1200" b="1">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89419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Tijdelijke aanduiding voor media 3"/>
          <p:cNvSpPr>
            <a:spLocks noGrp="1"/>
          </p:cNvSpPr>
          <p:nvPr>
            <p:ph type="media" sz="quarter" idx="10" hasCustomPrompt="1"/>
          </p:nvPr>
        </p:nvSpPr>
        <p:spPr>
          <a:xfrm>
            <a:off x="0" y="0"/>
            <a:ext cx="12192000" cy="6858000"/>
          </a:xfrm>
          <a:prstGeom prst="rect">
            <a:avLst/>
          </a:prstGeom>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a:t>Click on the icon to add video</a:t>
            </a:r>
          </a:p>
        </p:txBody>
      </p:sp>
    </p:spTree>
    <p:extLst>
      <p:ext uri="{BB962C8B-B14F-4D97-AF65-F5344CB8AC3E}">
        <p14:creationId xmlns:p14="http://schemas.microsoft.com/office/powerpoint/2010/main" val="377455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71907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98339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1551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17021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1949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35166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6037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tx2"/>
                </a:solidFill>
              </a:defRPr>
            </a:lvl1pPr>
          </a:lstStyle>
          <a:p>
            <a:r>
              <a:rPr lang="nl-NL" dirty="0" smtClean="0"/>
              <a:t>Edit header </a:t>
            </a:r>
            <a:r>
              <a:rPr lang="nl-NL" dirty="0" err="1" smtClean="0"/>
              <a:t>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accent1"/>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9104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8" name="Picture 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13188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35018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8043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916183" y="952451"/>
            <a:ext cx="10515600" cy="5387531"/>
          </a:xfrm>
          <a:prstGeom prst="rect">
            <a:avLst/>
          </a:prstGeom>
        </p:spPr>
        <p:txBody>
          <a:bodyPr lIns="109721" tIns="54860" rIns="109721" bIns="54860"/>
          <a:lstStyle>
            <a:lvl1pPr marL="420978" indent="-420978">
              <a:lnSpc>
                <a:spcPct val="100000"/>
              </a:lnSpc>
              <a:spcBef>
                <a:spcPts val="720"/>
              </a:spcBef>
              <a:spcAft>
                <a:spcPts val="720"/>
              </a:spcAft>
              <a:buClr>
                <a:schemeClr val="accent1"/>
              </a:buClr>
              <a:buSzPct val="120000"/>
              <a:defRPr sz="2100">
                <a:solidFill>
                  <a:schemeClr val="tx1"/>
                </a:solidFill>
                <a:latin typeface="Arial" charset="0"/>
                <a:ea typeface="Arial" charset="0"/>
                <a:cs typeface="Arial" charset="0"/>
              </a:defRPr>
            </a:lvl1pPr>
            <a:lvl2pPr marL="822906" indent="-401930">
              <a:lnSpc>
                <a:spcPct val="100000"/>
              </a:lnSpc>
              <a:spcBef>
                <a:spcPts val="720"/>
              </a:spcBef>
              <a:spcAft>
                <a:spcPts val="720"/>
              </a:spcAft>
              <a:buClr>
                <a:schemeClr val="accent1"/>
              </a:buClr>
              <a:buSzPct val="150000"/>
              <a:buFont typeface="LucidaGrande" charset="0"/>
              <a:buChar char="-"/>
              <a:defRPr sz="1900">
                <a:solidFill>
                  <a:schemeClr val="tx1"/>
                </a:solidFill>
                <a:latin typeface="Arial" charset="0"/>
                <a:ea typeface="Arial" charset="0"/>
                <a:cs typeface="Arial" charset="0"/>
              </a:defRPr>
            </a:lvl2pPr>
            <a:lvl3pPr marL="1188642" indent="-293351">
              <a:lnSpc>
                <a:spcPct val="100000"/>
              </a:lnSpc>
              <a:spcBef>
                <a:spcPts val="720"/>
              </a:spcBef>
              <a:spcAft>
                <a:spcPts val="720"/>
              </a:spcAft>
              <a:buClr>
                <a:schemeClr val="accent1"/>
              </a:buClr>
              <a:buSzPct val="100000"/>
              <a:defRPr sz="1600">
                <a:solidFill>
                  <a:schemeClr val="tx1"/>
                </a:solidFill>
                <a:latin typeface="Arial" charset="0"/>
                <a:ea typeface="Arial" charset="0"/>
                <a:cs typeface="Arial" charset="0"/>
              </a:defRPr>
            </a:lvl3pPr>
            <a:lvl4pPr>
              <a:buClr>
                <a:schemeClr val="accent3"/>
              </a:buClr>
              <a:buSzPct val="150000"/>
              <a:defRPr>
                <a:solidFill>
                  <a:schemeClr val="tx1"/>
                </a:solidFill>
                <a:latin typeface="Arial" charset="0"/>
                <a:ea typeface="Arial" charset="0"/>
                <a:cs typeface="Arial" charset="0"/>
              </a:defRPr>
            </a:lvl4pPr>
            <a:lvl5pPr>
              <a:buClr>
                <a:schemeClr val="accent3"/>
              </a:buClr>
              <a:buSzPct val="150000"/>
              <a:defRPr>
                <a:solidFill>
                  <a:schemeClr val="tx1"/>
                </a:solidFill>
                <a:latin typeface="Arial" charset="0"/>
                <a:ea typeface="Arial" charset="0"/>
                <a:cs typeface="Arial" charset="0"/>
              </a:defRPr>
            </a:lvl5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Text</a:t>
            </a:r>
            <a:endParaRPr lang="nl-NL" dirty="0" smtClean="0"/>
          </a:p>
          <a:p>
            <a:pPr lvl="1"/>
            <a:r>
              <a:rPr lang="nl-NL" dirty="0" smtClean="0"/>
              <a:t> Second level</a:t>
            </a:r>
          </a:p>
          <a:p>
            <a:pPr lvl="2"/>
            <a:r>
              <a:rPr lang="nl-NL" dirty="0" err="1" smtClean="0"/>
              <a:t>Third</a:t>
            </a:r>
            <a:r>
              <a:rPr lang="nl-NL" dirty="0" smtClean="0"/>
              <a:t> level</a:t>
            </a:r>
          </a:p>
        </p:txBody>
      </p:sp>
      <p:sp>
        <p:nvSpPr>
          <p:cNvPr id="8" name="Tijdelijke aanduiding voor tekst 7"/>
          <p:cNvSpPr>
            <a:spLocks noGrp="1"/>
          </p:cNvSpPr>
          <p:nvPr>
            <p:ph type="body" sz="quarter" idx="10" hasCustomPrompt="1"/>
          </p:nvPr>
        </p:nvSpPr>
        <p:spPr>
          <a:xfrm>
            <a:off x="911363" y="-262358"/>
            <a:ext cx="10515600" cy="992223"/>
          </a:xfrm>
          <a:prstGeom prst="rect">
            <a:avLst/>
          </a:prstGeom>
        </p:spPr>
        <p:txBody>
          <a:bodyPr lIns="109721" tIns="54860" rIns="109721" bIns="54860" anchor="b" anchorCtr="0"/>
          <a:lstStyle>
            <a:lvl1pPr marL="0" indent="0">
              <a:buNone/>
              <a:defRPr sz="2900" b="0">
                <a:solidFill>
                  <a:schemeClr val="accent1"/>
                </a:solidFill>
                <a:latin typeface="Arial" charset="0"/>
                <a:ea typeface="Arial" charset="0"/>
                <a:cs typeface="Arial" charset="0"/>
              </a:defRPr>
            </a:lvl1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Title</a:t>
            </a:r>
            <a:endParaRPr lang="nl-NL" dirty="0" smtClean="0"/>
          </a:p>
        </p:txBody>
      </p:sp>
      <p:sp>
        <p:nvSpPr>
          <p:cNvPr id="4" name="Rechthoek 10"/>
          <p:cNvSpPr/>
          <p:nvPr userDrawn="1"/>
        </p:nvSpPr>
        <p:spPr>
          <a:xfrm>
            <a:off x="117871" y="6386933"/>
            <a:ext cx="409137" cy="295457"/>
          </a:xfrm>
          <a:prstGeom prst="rect">
            <a:avLst/>
          </a:prstGeom>
        </p:spPr>
        <p:txBody>
          <a:bodyPr wrap="none" lIns="109721" tIns="54860" rIns="109721" bIns="54860">
            <a:spAutoFit/>
          </a:bodyPr>
          <a:lstStyle/>
          <a:p>
            <a:pPr algn="ctr" defTabSz="1097208">
              <a:defRPr/>
            </a:pPr>
            <a:fld id="{478F02DA-AB65-4DE3-8C32-C1DFFF12922F}" type="slidenum">
              <a:rPr lang="nl-NL" sz="1200" b="1">
                <a:solidFill>
                  <a:srgbClr val="FFFFFF"/>
                </a:solidFill>
                <a:cs typeface="Arial" panose="020B0604020202020204" pitchFamily="34" charset="0"/>
              </a:rPr>
              <a:pPr algn="ctr" defTabSz="1097208">
                <a:defRPr/>
              </a:pPr>
              <a:t>‹#›</a:t>
            </a:fld>
            <a:endParaRPr lang="nl-NL" sz="1200" b="1" dirty="0">
              <a:solidFill>
                <a:srgbClr val="FFFFFF"/>
              </a:solidFill>
              <a:cs typeface="Arial" panose="020B0604020202020204" pitchFamily="34" charset="0"/>
            </a:endParaRPr>
          </a:p>
        </p:txBody>
      </p:sp>
    </p:spTree>
    <p:extLst>
      <p:ext uri="{BB962C8B-B14F-4D97-AF65-F5344CB8AC3E}">
        <p14:creationId xmlns:p14="http://schemas.microsoft.com/office/powerpoint/2010/main" val="196983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39">
          <p15:clr>
            <a:srgbClr val="FBAE40"/>
          </p15:clr>
        </p15:guide>
        <p15:guide id="2" pos="546">
          <p15:clr>
            <a:srgbClr val="FBAE40"/>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12" name="Rechthoek 11"/>
          <p:cNvSpPr/>
          <p:nvPr userDrawn="1"/>
        </p:nvSpPr>
        <p:spPr>
          <a:xfrm>
            <a:off x="8140701" y="0"/>
            <a:ext cx="3281602" cy="487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477">
                <a:moveTo>
                  <a:pt x="0" y="477"/>
                </a:moveTo>
                <a:lnTo>
                  <a:pt x="8144351" y="0"/>
                </a:lnTo>
                <a:cubicBezTo>
                  <a:pt x="8145145" y="161925"/>
                  <a:pt x="8145938" y="323850"/>
                  <a:pt x="8146732" y="485775"/>
                </a:cubicBezTo>
                <a:lnTo>
                  <a:pt x="11902440" y="480537"/>
                </a:lnTo>
                <a:lnTo>
                  <a:pt x="11902440" y="477"/>
                </a:lnTo>
                <a:lnTo>
                  <a:pt x="12192000" y="477"/>
                </a:lnTo>
                <a:lnTo>
                  <a:pt x="12192000" y="6858477"/>
                </a:lnTo>
                <a:lnTo>
                  <a:pt x="0" y="6858477"/>
                </a:lnTo>
                <a:lnTo>
                  <a:pt x="0" y="477"/>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kern="1200" baseline="0" dirty="0" smtClean="0">
                <a:solidFill>
                  <a:schemeClr val="tx1"/>
                </a:solidFill>
                <a:latin typeface="+mn-lt"/>
                <a:ea typeface="+mn-ea"/>
                <a:cs typeface="+mn-cs"/>
              </a:defRPr>
            </a:lvl1pPr>
          </a:lstStyle>
          <a:p>
            <a:r>
              <a:rPr lang="en-US" dirty="0"/>
              <a:t>Click on the icon to add picture</a:t>
            </a:r>
          </a:p>
        </p:txBody>
      </p:sp>
      <p:sp>
        <p:nvSpPr>
          <p:cNvPr id="2" name="Titel 1"/>
          <p:cNvSpPr>
            <a:spLocks noGrp="1"/>
          </p:cNvSpPr>
          <p:nvPr>
            <p:ph type="ctrTitle"/>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en-US" smtClean="0"/>
              <a:t>Click to edit Master title style</a:t>
            </a:r>
            <a:endParaRPr lang="en-US"/>
          </a:p>
        </p:txBody>
      </p:sp>
      <p:sp>
        <p:nvSpPr>
          <p:cNvPr id="30" name="Rechthoek 29"/>
          <p:cNvSpPr/>
          <p:nvPr userDrawn="1"/>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54019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42946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go external Party">
    <p:spTree>
      <p:nvGrpSpPr>
        <p:cNvPr id="1" name=""/>
        <p:cNvGrpSpPr/>
        <p:nvPr/>
      </p:nvGrpSpPr>
      <p:grpSpPr>
        <a:xfrm>
          <a:off x="0" y="0"/>
          <a:ext cx="0" cy="0"/>
          <a:chOff x="0" y="0"/>
          <a:chExt cx="0" cy="0"/>
        </a:xfrm>
      </p:grpSpPr>
      <p:sp>
        <p:nvSpPr>
          <p:cNvPr id="13" name="Tijdelijke aanduiding voor afbeelding 12"/>
          <p:cNvSpPr>
            <a:spLocks noGrp="1"/>
          </p:cNvSpPr>
          <p:nvPr>
            <p:ph type="pic" sz="quarter" idx="10" hasCustomPrompt="1"/>
          </p:nvPr>
        </p:nvSpPr>
        <p:spPr>
          <a:xfrm>
            <a:off x="0" y="0"/>
            <a:ext cx="12192000" cy="686378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63787"/>
              <a:gd name="connsiteX1" fmla="*/ 12192000 w 12192000"/>
              <a:gd name="connsiteY1" fmla="*/ 0 h 6863787"/>
              <a:gd name="connsiteX2" fmla="*/ 12192000 w 12192000"/>
              <a:gd name="connsiteY2" fmla="*/ 6858000 h 6863787"/>
              <a:gd name="connsiteX3" fmla="*/ 1516284 w 12192000"/>
              <a:gd name="connsiteY3" fmla="*/ 6863787 h 6863787"/>
              <a:gd name="connsiteX4" fmla="*/ 0 w 12192000"/>
              <a:gd name="connsiteY4" fmla="*/ 6858000 h 6863787"/>
              <a:gd name="connsiteX5" fmla="*/ 0 w 12192000"/>
              <a:gd name="connsiteY5"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5660020 w 12192000"/>
              <a:gd name="connsiteY3" fmla="*/ 6863787 h 6863787"/>
              <a:gd name="connsiteX4" fmla="*/ 1516284 w 12192000"/>
              <a:gd name="connsiteY4" fmla="*/ 6863787 h 6863787"/>
              <a:gd name="connsiteX5" fmla="*/ 0 w 12192000"/>
              <a:gd name="connsiteY5" fmla="*/ 6858000 h 6863787"/>
              <a:gd name="connsiteX6" fmla="*/ 0 w 12192000"/>
              <a:gd name="connsiteY6"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5660020 w 12192000"/>
              <a:gd name="connsiteY4" fmla="*/ 6863787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898248 w 12192000"/>
              <a:gd name="connsiteY3" fmla="*/ 5104436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127848 w 12192000"/>
              <a:gd name="connsiteY3" fmla="*/ 6516547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208871 w 12192000"/>
              <a:gd name="connsiteY3" fmla="*/ 5104436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1482086 w 12192000"/>
              <a:gd name="connsiteY3" fmla="*/ 6215605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2555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454640 w 12192000"/>
              <a:gd name="connsiteY4" fmla="*/ 606044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651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143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63787">
                <a:moveTo>
                  <a:pt x="0" y="0"/>
                </a:moveTo>
                <a:lnTo>
                  <a:pt x="12192000" y="0"/>
                </a:lnTo>
                <a:lnTo>
                  <a:pt x="12192000" y="6858000"/>
                </a:lnTo>
                <a:lnTo>
                  <a:pt x="10671279" y="6858707"/>
                </a:lnTo>
                <a:cubicBezTo>
                  <a:pt x="10670186" y="6386031"/>
                  <a:pt x="10675218" y="5287368"/>
                  <a:pt x="10675144" y="5197792"/>
                </a:cubicBezTo>
                <a:cubicBezTo>
                  <a:pt x="10675070" y="5108216"/>
                  <a:pt x="10647352" y="5105708"/>
                  <a:pt x="10570821" y="5106817"/>
                </a:cubicBezTo>
                <a:cubicBezTo>
                  <a:pt x="10494290" y="5107926"/>
                  <a:pt x="1762290" y="5105807"/>
                  <a:pt x="1657742" y="5104436"/>
                </a:cubicBezTo>
                <a:cubicBezTo>
                  <a:pt x="1553194" y="5103065"/>
                  <a:pt x="1514223" y="5110854"/>
                  <a:pt x="1513902" y="5198600"/>
                </a:cubicBezTo>
                <a:cubicBezTo>
                  <a:pt x="1513581" y="5286346"/>
                  <a:pt x="1516284" y="6400800"/>
                  <a:pt x="1516284" y="6863787"/>
                </a:cubicBezTo>
                <a:lnTo>
                  <a:pt x="0" y="6858000"/>
                </a:lnTo>
                <a:lnTo>
                  <a:pt x="0" y="0"/>
                </a:lnTo>
                <a:close/>
              </a:path>
            </a:pathLst>
          </a:custGeom>
          <a:solidFill>
            <a:schemeClr val="bg1">
              <a:lumMod val="85000"/>
            </a:schemeClr>
          </a:solidFill>
        </p:spPr>
        <p:txBody>
          <a:bodyPr/>
          <a:lstStyle>
            <a:lvl1pPr marL="0" indent="0">
              <a:buNone/>
              <a:defRPr sz="2000" baseline="0">
                <a:solidFill>
                  <a:schemeClr val="tx1">
                    <a:lumMod val="50000"/>
                    <a:lumOff val="50000"/>
                  </a:schemeClr>
                </a:solidFill>
              </a:defRPr>
            </a:lvl1pPr>
          </a:lstStyle>
          <a:p>
            <a:r>
              <a:rPr lang="en-US" dirty="0"/>
              <a:t>Click on the </a:t>
            </a:r>
            <a:r>
              <a:rPr lang="en-US" dirty="0" err="1"/>
              <a:t>centre</a:t>
            </a:r>
            <a:r>
              <a:rPr lang="en-US" dirty="0"/>
              <a:t>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48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 name="Ondertitel 2"/>
          <p:cNvSpPr>
            <a:spLocks noGrp="1"/>
          </p:cNvSpPr>
          <p:nvPr>
            <p:ph type="subTitle" idx="1" hasCustomPrompt="1"/>
          </p:nvPr>
        </p:nvSpPr>
        <p:spPr>
          <a:xfrm>
            <a:off x="1732350" y="5291942"/>
            <a:ext cx="5608250" cy="437526"/>
          </a:xfrm>
          <a:prstGeom prst="rect">
            <a:avLst/>
          </a:prstGeo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Name Speaker</a:t>
            </a:r>
            <a:endParaRPr lang="en-US" dirty="0"/>
          </a:p>
        </p:txBody>
      </p:sp>
      <p:sp>
        <p:nvSpPr>
          <p:cNvPr id="17" name="Tijdelijke aanduiding voor tekst 16"/>
          <p:cNvSpPr>
            <a:spLocks noGrp="1"/>
          </p:cNvSpPr>
          <p:nvPr>
            <p:ph type="body" sz="quarter" idx="11" hasCustomPrompt="1"/>
          </p:nvPr>
        </p:nvSpPr>
        <p:spPr>
          <a:xfrm>
            <a:off x="1731963" y="5729288"/>
            <a:ext cx="5608637" cy="381622"/>
          </a:xfrm>
          <a:prstGeom prst="rect">
            <a:avLst/>
          </a:prstGeom>
        </p:spPr>
        <p:txBody>
          <a:bodyPr/>
          <a:lstStyle>
            <a:lvl1pPr marL="0" indent="0">
              <a:buNone/>
              <a:defRPr sz="2000" baseline="0">
                <a:latin typeface="+mj-lt"/>
              </a:defRPr>
            </a:lvl1pPr>
          </a:lstStyle>
          <a:p>
            <a:pPr lvl="0"/>
            <a:r>
              <a:rPr lang="en-US" dirty="0"/>
              <a:t>Job title</a:t>
            </a:r>
          </a:p>
        </p:txBody>
      </p:sp>
      <p:sp>
        <p:nvSpPr>
          <p:cNvPr id="19" name="Tijdelijke aanduiding voor tekst 18"/>
          <p:cNvSpPr>
            <a:spLocks noGrp="1"/>
          </p:cNvSpPr>
          <p:nvPr>
            <p:ph type="body" sz="quarter" idx="12" hasCustomPrompt="1"/>
          </p:nvPr>
        </p:nvSpPr>
        <p:spPr>
          <a:xfrm>
            <a:off x="7531099" y="5365213"/>
            <a:ext cx="2862263" cy="346075"/>
          </a:xfrm>
          <a:prstGeom prst="rect">
            <a:avLst/>
          </a:prstGeom>
        </p:spPr>
        <p:txBody>
          <a:bodyPr/>
          <a:lstStyle>
            <a:lvl1pPr marL="0" indent="0" algn="r">
              <a:buNone/>
              <a:defRPr sz="1600" b="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Place, date, year</a:t>
            </a:r>
            <a:endParaRPr lang="en-US" dirty="0"/>
          </a:p>
        </p:txBody>
      </p:sp>
      <p:sp>
        <p:nvSpPr>
          <p:cNvPr id="8" name="Picture Placeholder 7"/>
          <p:cNvSpPr>
            <a:spLocks noGrp="1"/>
          </p:cNvSpPr>
          <p:nvPr>
            <p:ph type="pic" sz="quarter" idx="13" hasCustomPrompt="1"/>
          </p:nvPr>
        </p:nvSpPr>
        <p:spPr>
          <a:xfrm>
            <a:off x="7561263" y="628491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9270124" y="6195848"/>
            <a:ext cx="1371600" cy="643334"/>
          </a:xfrm>
          <a:prstGeom prst="rect">
            <a:avLst/>
          </a:prstGeom>
        </p:spPr>
      </p:pic>
    </p:spTree>
    <p:extLst>
      <p:ext uri="{BB962C8B-B14F-4D97-AF65-F5344CB8AC3E}">
        <p14:creationId xmlns:p14="http://schemas.microsoft.com/office/powerpoint/2010/main" val="425582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20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5828982"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447357"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44159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pic>
        <p:nvPicPr>
          <p:cNvPr id="13" name="Picture 2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60121" y="2291025"/>
            <a:ext cx="4915097" cy="3567164"/>
          </a:xfrm>
          <a:prstGeom prst="rect">
            <a:avLst/>
          </a:prstGeom>
        </p:spPr>
      </p:pic>
      <p:sp>
        <p:nvSpPr>
          <p:cNvPr id="15" name="Tijdelijke aanduiding voor afbeelding 6"/>
          <p:cNvSpPr>
            <a:spLocks noGrp="1"/>
          </p:cNvSpPr>
          <p:nvPr>
            <p:ph type="pic" sz="quarter" idx="12" hasCustomPrompt="1"/>
          </p:nvPr>
        </p:nvSpPr>
        <p:spPr>
          <a:xfrm>
            <a:off x="6972300" y="2481943"/>
            <a:ext cx="4084319" cy="3094945"/>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GB" dirty="0"/>
              <a:t>Click on the icon to insert image</a:t>
            </a:r>
            <a:endParaRPr lang="en-US" dirty="0"/>
          </a:p>
        </p:txBody>
      </p:sp>
      <p:sp>
        <p:nvSpPr>
          <p:cNvPr id="1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91891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32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3107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718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942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1212359"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cxnSp>
        <p:nvCxnSpPr>
          <p:cNvPr id="15" name="Straight Connector 59"/>
          <p:cNvCxnSpPr/>
          <p:nvPr userDrawn="1"/>
        </p:nvCxnSpPr>
        <p:spPr>
          <a:xfrm>
            <a:off x="406755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1212359"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cxnSp>
        <p:nvCxnSpPr>
          <p:cNvPr id="52" name="Straight Connector 59"/>
          <p:cNvCxnSpPr/>
          <p:nvPr userDrawn="1"/>
        </p:nvCxnSpPr>
        <p:spPr>
          <a:xfrm>
            <a:off x="7897494"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2" name="Tijdelijke aanduiding voor tekst 71"/>
          <p:cNvSpPr>
            <a:spLocks noGrp="1"/>
          </p:cNvSpPr>
          <p:nvPr>
            <p:ph type="body" sz="quarter" idx="37" hasCustomPrompt="1"/>
          </p:nvPr>
        </p:nvSpPr>
        <p:spPr>
          <a:xfrm>
            <a:off x="479425"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1212359"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1212359"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479425"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1212359"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1212359"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479425"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9" name="Tijdelijke aanduiding voor tekst 35"/>
          <p:cNvSpPr>
            <a:spLocks noGrp="1"/>
          </p:cNvSpPr>
          <p:nvPr>
            <p:ph type="body" sz="quarter" idx="44" hasCustomPrompt="1"/>
          </p:nvPr>
        </p:nvSpPr>
        <p:spPr>
          <a:xfrm>
            <a:off x="4982809"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0" name="Tijdelijke aanduiding voor tekst 37"/>
          <p:cNvSpPr>
            <a:spLocks noGrp="1"/>
          </p:cNvSpPr>
          <p:nvPr>
            <p:ph type="body" sz="quarter" idx="45" hasCustomPrompt="1"/>
          </p:nvPr>
        </p:nvSpPr>
        <p:spPr>
          <a:xfrm>
            <a:off x="4982809"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1" name="Tijdelijke aanduiding voor tekst 71"/>
          <p:cNvSpPr>
            <a:spLocks noGrp="1"/>
          </p:cNvSpPr>
          <p:nvPr>
            <p:ph type="body" sz="quarter" idx="46" hasCustomPrompt="1"/>
          </p:nvPr>
        </p:nvSpPr>
        <p:spPr>
          <a:xfrm>
            <a:off x="4249875"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2" name="Tijdelijke aanduiding voor tekst 35"/>
          <p:cNvSpPr>
            <a:spLocks noGrp="1"/>
          </p:cNvSpPr>
          <p:nvPr>
            <p:ph type="body" sz="quarter" idx="47" hasCustomPrompt="1"/>
          </p:nvPr>
        </p:nvSpPr>
        <p:spPr>
          <a:xfrm>
            <a:off x="4982809"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3" name="Tijdelijke aanduiding voor tekst 37"/>
          <p:cNvSpPr>
            <a:spLocks noGrp="1"/>
          </p:cNvSpPr>
          <p:nvPr>
            <p:ph type="body" sz="quarter" idx="48" hasCustomPrompt="1"/>
          </p:nvPr>
        </p:nvSpPr>
        <p:spPr>
          <a:xfrm>
            <a:off x="4982809"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4" name="Tijdelijke aanduiding voor tekst 71"/>
          <p:cNvSpPr>
            <a:spLocks noGrp="1"/>
          </p:cNvSpPr>
          <p:nvPr>
            <p:ph type="body" sz="quarter" idx="49" hasCustomPrompt="1"/>
          </p:nvPr>
        </p:nvSpPr>
        <p:spPr>
          <a:xfrm>
            <a:off x="4249875"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5" name="Tijdelijke aanduiding voor tekst 35"/>
          <p:cNvSpPr>
            <a:spLocks noGrp="1"/>
          </p:cNvSpPr>
          <p:nvPr>
            <p:ph type="body" sz="quarter" idx="50" hasCustomPrompt="1"/>
          </p:nvPr>
        </p:nvSpPr>
        <p:spPr>
          <a:xfrm>
            <a:off x="4982809"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6" name="Tijdelijke aanduiding voor tekst 37"/>
          <p:cNvSpPr>
            <a:spLocks noGrp="1"/>
          </p:cNvSpPr>
          <p:nvPr>
            <p:ph type="body" sz="quarter" idx="51" hasCustomPrompt="1"/>
          </p:nvPr>
        </p:nvSpPr>
        <p:spPr>
          <a:xfrm>
            <a:off x="4982809"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7" name="Tijdelijke aanduiding voor tekst 71"/>
          <p:cNvSpPr>
            <a:spLocks noGrp="1"/>
          </p:cNvSpPr>
          <p:nvPr>
            <p:ph type="body" sz="quarter" idx="52" hasCustomPrompt="1"/>
          </p:nvPr>
        </p:nvSpPr>
        <p:spPr>
          <a:xfrm>
            <a:off x="4249875"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8" name="Tijdelijke aanduiding voor tekst 35"/>
          <p:cNvSpPr>
            <a:spLocks noGrp="1"/>
          </p:cNvSpPr>
          <p:nvPr>
            <p:ph type="body" sz="quarter" idx="53" hasCustomPrompt="1"/>
          </p:nvPr>
        </p:nvSpPr>
        <p:spPr>
          <a:xfrm>
            <a:off x="8812747"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9" name="Tijdelijke aanduiding voor tekst 37"/>
          <p:cNvSpPr>
            <a:spLocks noGrp="1"/>
          </p:cNvSpPr>
          <p:nvPr>
            <p:ph type="body" sz="quarter" idx="54" hasCustomPrompt="1"/>
          </p:nvPr>
        </p:nvSpPr>
        <p:spPr>
          <a:xfrm>
            <a:off x="8812747"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0" name="Tijdelijke aanduiding voor tekst 71"/>
          <p:cNvSpPr>
            <a:spLocks noGrp="1"/>
          </p:cNvSpPr>
          <p:nvPr>
            <p:ph type="body" sz="quarter" idx="55" hasCustomPrompt="1"/>
          </p:nvPr>
        </p:nvSpPr>
        <p:spPr>
          <a:xfrm>
            <a:off x="8079813"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91" name="Tijdelijke aanduiding voor tekst 35"/>
          <p:cNvSpPr>
            <a:spLocks noGrp="1"/>
          </p:cNvSpPr>
          <p:nvPr>
            <p:ph type="body" sz="quarter" idx="56" hasCustomPrompt="1"/>
          </p:nvPr>
        </p:nvSpPr>
        <p:spPr>
          <a:xfrm>
            <a:off x="8812747"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92" name="Tijdelijke aanduiding voor tekst 37"/>
          <p:cNvSpPr>
            <a:spLocks noGrp="1"/>
          </p:cNvSpPr>
          <p:nvPr>
            <p:ph type="body" sz="quarter" idx="57" hasCustomPrompt="1"/>
          </p:nvPr>
        </p:nvSpPr>
        <p:spPr>
          <a:xfrm>
            <a:off x="8812747"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3" name="Tijdelijke aanduiding voor tekst 71"/>
          <p:cNvSpPr>
            <a:spLocks noGrp="1"/>
          </p:cNvSpPr>
          <p:nvPr>
            <p:ph type="body" sz="quarter" idx="58" hasCustomPrompt="1"/>
          </p:nvPr>
        </p:nvSpPr>
        <p:spPr>
          <a:xfrm>
            <a:off x="8079813"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94" name="Tijdelijke aanduiding voor tekst 35"/>
          <p:cNvSpPr>
            <a:spLocks noGrp="1"/>
          </p:cNvSpPr>
          <p:nvPr>
            <p:ph type="body" sz="quarter" idx="59" hasCustomPrompt="1"/>
          </p:nvPr>
        </p:nvSpPr>
        <p:spPr>
          <a:xfrm>
            <a:off x="8812747"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95" name="Tijdelijke aanduiding voor tekst 37"/>
          <p:cNvSpPr>
            <a:spLocks noGrp="1"/>
          </p:cNvSpPr>
          <p:nvPr>
            <p:ph type="body" sz="quarter" idx="60" hasCustomPrompt="1"/>
          </p:nvPr>
        </p:nvSpPr>
        <p:spPr>
          <a:xfrm>
            <a:off x="8812747"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6" name="Tijdelijke aanduiding voor tekst 71"/>
          <p:cNvSpPr>
            <a:spLocks noGrp="1"/>
          </p:cNvSpPr>
          <p:nvPr>
            <p:ph type="body" sz="quarter" idx="61" hasCustomPrompt="1"/>
          </p:nvPr>
        </p:nvSpPr>
        <p:spPr>
          <a:xfrm>
            <a:off x="8079813"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32" name="Text Placeholder 4"/>
          <p:cNvSpPr>
            <a:spLocks noGrp="1"/>
          </p:cNvSpPr>
          <p:nvPr>
            <p:ph type="body" sz="quarter" idx="6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309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userDrawn="1">
          <p15:clr>
            <a:srgbClr val="FBAE40"/>
          </p15:clr>
        </p15:guide>
        <p15:guide id="2" orient="horz" pos="368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24611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1183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7511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accent1"/>
              </a:buClr>
              <a:defRPr sz="2000">
                <a:solidFill>
                  <a:schemeClr val="tx1"/>
                </a:solidFill>
              </a:defRPr>
            </a:lvl1pPr>
            <a:lvl2pPr marL="685800" indent="-228600">
              <a:buClr>
                <a:schemeClr val="accent1"/>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1"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0703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Picture Placeholder 7"/>
          <p:cNvSpPr>
            <a:spLocks noGrp="1"/>
          </p:cNvSpPr>
          <p:nvPr>
            <p:ph type="pic" sz="quarter" idx="14"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7"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6713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10954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9839" y="2395538"/>
            <a:ext cx="4831081" cy="2976561"/>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1"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2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9509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1366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0"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90791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390049"/>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cxnSp>
        <p:nvCxnSpPr>
          <p:cNvPr id="15" name="Straight Connector 59"/>
          <p:cNvCxnSpPr/>
          <p:nvPr userDrawn="1"/>
        </p:nvCxnSpPr>
        <p:spPr>
          <a:xfrm>
            <a:off x="607923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2488927" y="2203787"/>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2" name="Tijdelijke aanduiding voor tekst 71"/>
          <p:cNvSpPr>
            <a:spLocks noGrp="1"/>
          </p:cNvSpPr>
          <p:nvPr>
            <p:ph type="body" sz="quarter" idx="37" hasCustomPrompt="1"/>
          </p:nvPr>
        </p:nvSpPr>
        <p:spPr>
          <a:xfrm>
            <a:off x="1731788"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2489026" y="2780586"/>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2488927" y="3594324"/>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1731788"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2489026" y="4171123"/>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2488927" y="4984861"/>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1731788"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9" name="Tijdelijke aanduiding voor tekst 35"/>
          <p:cNvSpPr>
            <a:spLocks noGrp="1"/>
          </p:cNvSpPr>
          <p:nvPr>
            <p:ph type="body" sz="quarter" idx="44" hasCustomPrompt="1"/>
          </p:nvPr>
        </p:nvSpPr>
        <p:spPr>
          <a:xfrm>
            <a:off x="6994489" y="1390049"/>
            <a:ext cx="3724311" cy="813738"/>
          </a:xfrm>
          <a:prstGeom prst="rect">
            <a:avLst/>
          </a:prstGeom>
        </p:spPr>
        <p:txBody>
          <a:bodyPr/>
          <a:lstStyle>
            <a:lvl1pPr marL="0" indent="0">
              <a:lnSpc>
                <a:spcPct val="100000"/>
              </a:lnSpc>
              <a:spcBef>
                <a:spcPts val="0"/>
              </a:spcBef>
              <a:buNone/>
              <a:defRPr sz="200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0" name="Tijdelijke aanduiding voor tekst 37"/>
          <p:cNvSpPr>
            <a:spLocks noGrp="1"/>
          </p:cNvSpPr>
          <p:nvPr>
            <p:ph type="body" sz="quarter" idx="45" hasCustomPrompt="1"/>
          </p:nvPr>
        </p:nvSpPr>
        <p:spPr>
          <a:xfrm>
            <a:off x="6994489" y="2203787"/>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1" name="Tijdelijke aanduiding voor tekst 71"/>
          <p:cNvSpPr>
            <a:spLocks noGrp="1"/>
          </p:cNvSpPr>
          <p:nvPr>
            <p:ph type="body" sz="quarter" idx="46" hasCustomPrompt="1"/>
          </p:nvPr>
        </p:nvSpPr>
        <p:spPr>
          <a:xfrm>
            <a:off x="6261555"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2" name="Tijdelijke aanduiding voor tekst 35"/>
          <p:cNvSpPr>
            <a:spLocks noGrp="1"/>
          </p:cNvSpPr>
          <p:nvPr>
            <p:ph type="body" sz="quarter" idx="47" hasCustomPrompt="1"/>
          </p:nvPr>
        </p:nvSpPr>
        <p:spPr>
          <a:xfrm>
            <a:off x="6994489" y="2780586"/>
            <a:ext cx="372431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3" name="Tijdelijke aanduiding voor tekst 37"/>
          <p:cNvSpPr>
            <a:spLocks noGrp="1"/>
          </p:cNvSpPr>
          <p:nvPr>
            <p:ph type="body" sz="quarter" idx="48" hasCustomPrompt="1"/>
          </p:nvPr>
        </p:nvSpPr>
        <p:spPr>
          <a:xfrm>
            <a:off x="6994489" y="3594324"/>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4" name="Tijdelijke aanduiding voor tekst 71"/>
          <p:cNvSpPr>
            <a:spLocks noGrp="1"/>
          </p:cNvSpPr>
          <p:nvPr>
            <p:ph type="body" sz="quarter" idx="49" hasCustomPrompt="1"/>
          </p:nvPr>
        </p:nvSpPr>
        <p:spPr>
          <a:xfrm>
            <a:off x="6261555"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5" name="Tijdelijke aanduiding voor tekst 35"/>
          <p:cNvSpPr>
            <a:spLocks noGrp="1"/>
          </p:cNvSpPr>
          <p:nvPr>
            <p:ph type="body" sz="quarter" idx="50" hasCustomPrompt="1"/>
          </p:nvPr>
        </p:nvSpPr>
        <p:spPr>
          <a:xfrm>
            <a:off x="6994489" y="4171123"/>
            <a:ext cx="372431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6" name="Tijdelijke aanduiding voor tekst 37"/>
          <p:cNvSpPr>
            <a:spLocks noGrp="1"/>
          </p:cNvSpPr>
          <p:nvPr>
            <p:ph type="body" sz="quarter" idx="51" hasCustomPrompt="1"/>
          </p:nvPr>
        </p:nvSpPr>
        <p:spPr>
          <a:xfrm>
            <a:off x="6994489" y="4984861"/>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7" name="Tijdelijke aanduiding voor tekst 71"/>
          <p:cNvSpPr>
            <a:spLocks noGrp="1"/>
          </p:cNvSpPr>
          <p:nvPr>
            <p:ph type="body" sz="quarter" idx="52" hasCustomPrompt="1"/>
          </p:nvPr>
        </p:nvSpPr>
        <p:spPr>
          <a:xfrm>
            <a:off x="6261555"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22" name="Text Placeholder 4"/>
          <p:cNvSpPr>
            <a:spLocks noGrp="1"/>
          </p:cNvSpPr>
          <p:nvPr>
            <p:ph type="body" sz="quarter" idx="53"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2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0642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0"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pic>
        <p:nvPicPr>
          <p:cNvPr id="15" name="Picture 2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60121" y="2291025"/>
            <a:ext cx="4915097" cy="3567164"/>
          </a:xfrm>
          <a:prstGeom prst="rect">
            <a:avLst/>
          </a:prstGeom>
        </p:spPr>
      </p:pic>
      <p:sp>
        <p:nvSpPr>
          <p:cNvPr id="16" name="Tijdelijke aanduiding voor afbeelding 6"/>
          <p:cNvSpPr>
            <a:spLocks noGrp="1"/>
          </p:cNvSpPr>
          <p:nvPr>
            <p:ph type="pic" sz="quarter" idx="12" hasCustomPrompt="1"/>
          </p:nvPr>
        </p:nvSpPr>
        <p:spPr>
          <a:xfrm>
            <a:off x="6972300" y="2481943"/>
            <a:ext cx="4084319" cy="3094945"/>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GB" dirty="0"/>
              <a:t>Click on the icon to insert image</a:t>
            </a:r>
            <a:endParaRPr lang="en-US" dirty="0"/>
          </a:p>
        </p:txBody>
      </p:sp>
      <p:sp>
        <p:nvSpPr>
          <p:cNvPr id="17"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1844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7"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74323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5"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99631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32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ingle Column">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390049"/>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38" name="Tijdelijke aanduiding voor tekst 37"/>
          <p:cNvSpPr>
            <a:spLocks noGrp="1"/>
          </p:cNvSpPr>
          <p:nvPr>
            <p:ph type="body" sz="quarter" idx="12" hasCustomPrompt="1"/>
          </p:nvPr>
        </p:nvSpPr>
        <p:spPr>
          <a:xfrm>
            <a:off x="2488926" y="2203787"/>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2" name="Tijdelijke aanduiding voor tekst 71"/>
          <p:cNvSpPr>
            <a:spLocks noGrp="1"/>
          </p:cNvSpPr>
          <p:nvPr>
            <p:ph type="body" sz="quarter" idx="37" hasCustomPrompt="1"/>
          </p:nvPr>
        </p:nvSpPr>
        <p:spPr>
          <a:xfrm>
            <a:off x="1731788"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2489026" y="2780586"/>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2488926" y="3594324"/>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1731788"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2489026" y="4171123"/>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2488926" y="4984861"/>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1731788"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12" name="Text Placeholder 4"/>
          <p:cNvSpPr>
            <a:spLocks noGrp="1"/>
          </p:cNvSpPr>
          <p:nvPr>
            <p:ph type="body" sz="quarter" idx="4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5479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718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9871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328">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8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9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Rechthoek 2"/>
          <p:cNvSpPr/>
          <p:nvPr userDrawn="1"/>
        </p:nvSpPr>
        <p:spPr>
          <a:xfrm>
            <a:off x="5994400" y="1773238"/>
            <a:ext cx="5405438" cy="4094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latin typeface="Arial Hebrew" charset="-79"/>
              <a:ea typeface="Arial Hebrew" charset="-79"/>
              <a:cs typeface="Arial Hebrew" charset="-79"/>
            </a:endParaRPr>
          </a:p>
        </p:txBody>
      </p:sp>
      <p:sp>
        <p:nvSpPr>
          <p:cNvPr id="9" name="Tijdelijke aanduiding voor tekst 8"/>
          <p:cNvSpPr>
            <a:spLocks noGrp="1"/>
          </p:cNvSpPr>
          <p:nvPr>
            <p:ph type="body" sz="quarter" idx="13"/>
          </p:nvPr>
        </p:nvSpPr>
        <p:spPr>
          <a:xfrm>
            <a:off x="6197600" y="1930400"/>
            <a:ext cx="5038725" cy="3601511"/>
          </a:xfrm>
          <a:prstGeom prst="rect">
            <a:avLst/>
          </a:prstGeom>
        </p:spPr>
        <p:txBody>
          <a:bodyPr/>
          <a:lstStyle>
            <a:lvl1pPr>
              <a:buClr>
                <a:schemeClr val="accent1"/>
              </a:buClr>
              <a:defRPr sz="2000">
                <a:solidFill>
                  <a:schemeClr val="tx1"/>
                </a:solidFill>
                <a:latin typeface="Arial" panose="020B0604020202020204" pitchFamily="34" charset="0"/>
                <a:cs typeface="Arial" panose="020B0604020202020204" pitchFamily="34" charset="0"/>
              </a:defRPr>
            </a:lvl1pPr>
            <a:lvl2pPr marL="534988" indent="-263525">
              <a:buClr>
                <a:schemeClr val="accent1"/>
              </a:buClr>
              <a:buFont typeface="Calibri" panose="020F0502020204030204" pitchFamily="34" charset="0"/>
              <a:buChar char="-"/>
              <a:defRPr sz="1800">
                <a:solidFill>
                  <a:schemeClr val="tx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8" name="Rechthoek 7"/>
          <p:cNvSpPr/>
          <p:nvPr userDrawn="1"/>
        </p:nvSpPr>
        <p:spPr>
          <a:xfrm>
            <a:off x="447357" y="1773238"/>
            <a:ext cx="5547043" cy="4094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ijdelijke aanduiding voor tekst 8"/>
          <p:cNvSpPr>
            <a:spLocks noGrp="1"/>
          </p:cNvSpPr>
          <p:nvPr>
            <p:ph type="body" sz="quarter" idx="14"/>
          </p:nvPr>
        </p:nvSpPr>
        <p:spPr>
          <a:xfrm>
            <a:off x="660164" y="1930400"/>
            <a:ext cx="5170723" cy="3601511"/>
          </a:xfrm>
          <a:prstGeom prst="rect">
            <a:avLst/>
          </a:prstGeom>
        </p:spPr>
        <p:txBody>
          <a:bodyPr/>
          <a:lstStyle>
            <a:lvl1pPr>
              <a:buClr>
                <a:schemeClr val="bg1"/>
              </a:buClr>
              <a:defRPr sz="20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Calibri" panose="020F0502020204030204" pitchFamily="34" charset="0"/>
              <a:buChar char="-"/>
              <a:defRPr sz="1800">
                <a:solidFill>
                  <a:schemeClr val="bg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11"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2189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WOT analysis">
    <p:spTree>
      <p:nvGrpSpPr>
        <p:cNvPr id="1" name=""/>
        <p:cNvGrpSpPr/>
        <p:nvPr/>
      </p:nvGrpSpPr>
      <p:grpSpPr>
        <a:xfrm>
          <a:off x="0" y="0"/>
          <a:ext cx="0" cy="0"/>
          <a:chOff x="0" y="0"/>
          <a:chExt cx="0" cy="0"/>
        </a:xfrm>
      </p:grpSpPr>
      <p:grpSp>
        <p:nvGrpSpPr>
          <p:cNvPr id="3" name="Groep 2"/>
          <p:cNvGrpSpPr/>
          <p:nvPr userDrawn="1"/>
        </p:nvGrpSpPr>
        <p:grpSpPr>
          <a:xfrm>
            <a:off x="4201965" y="2080060"/>
            <a:ext cx="3443264" cy="3431160"/>
            <a:chOff x="8555490" y="4136840"/>
            <a:chExt cx="7232667" cy="7207240"/>
          </a:xfrm>
        </p:grpSpPr>
        <p:sp>
          <p:nvSpPr>
            <p:cNvPr id="5" name="Pie 45"/>
            <p:cNvSpPr/>
            <p:nvPr userDrawn="1"/>
          </p:nvSpPr>
          <p:spPr>
            <a:xfrm>
              <a:off x="8555491" y="4159929"/>
              <a:ext cx="3539375" cy="3538914"/>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Pie 4"/>
            <p:cNvSpPr/>
            <p:nvPr userDrawn="1"/>
          </p:nvSpPr>
          <p:spPr>
            <a:xfrm>
              <a:off x="9507484" y="494245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800" b="1" dirty="0">
                  <a:solidFill>
                    <a:schemeClr val="bg1"/>
                  </a:solidFill>
                  <a:latin typeface="Arial Hebrew" charset="-79"/>
                  <a:ea typeface="Arial Hebrew" charset="-79"/>
                  <a:cs typeface="Arial Hebrew" charset="-79"/>
                </a:rPr>
                <a:t>S</a:t>
              </a:r>
            </a:p>
          </p:txBody>
        </p:sp>
        <p:sp>
          <p:nvSpPr>
            <p:cNvPr id="8" name="Pie 48"/>
            <p:cNvSpPr/>
            <p:nvPr userDrawn="1"/>
          </p:nvSpPr>
          <p:spPr>
            <a:xfrm rot="5400000">
              <a:off x="12249012" y="4136609"/>
              <a:ext cx="3538914" cy="3539375"/>
            </a:xfrm>
            <a:prstGeom prst="pieWedge">
              <a:avLst/>
            </a:prstGeom>
            <a:solidFill>
              <a:schemeClr val="accent3"/>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Pie 51"/>
            <p:cNvSpPr/>
            <p:nvPr userDrawn="1"/>
          </p:nvSpPr>
          <p:spPr>
            <a:xfrm rot="16200000">
              <a:off x="8555721" y="7804935"/>
              <a:ext cx="3538914" cy="3539375"/>
            </a:xfrm>
            <a:prstGeom prst="pieWedg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Pie 54"/>
            <p:cNvSpPr/>
            <p:nvPr userDrawn="1"/>
          </p:nvSpPr>
          <p:spPr>
            <a:xfrm rot="10800000">
              <a:off x="12248782" y="7791653"/>
              <a:ext cx="3539375" cy="3538914"/>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1" name="Circular Arrow 56"/>
            <p:cNvSpPr/>
            <p:nvPr userDrawn="1"/>
          </p:nvSpPr>
          <p:spPr>
            <a:xfrm>
              <a:off x="11553132" y="699791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Circular Arrow 57"/>
            <p:cNvSpPr/>
            <p:nvPr userDrawn="1"/>
          </p:nvSpPr>
          <p:spPr>
            <a:xfrm rot="10800000">
              <a:off x="11553132" y="740656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Pie 4"/>
            <p:cNvSpPr/>
            <p:nvPr userDrawn="1"/>
          </p:nvSpPr>
          <p:spPr>
            <a:xfrm>
              <a:off x="9479262" y="806920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100" b="1" dirty="0">
                  <a:solidFill>
                    <a:schemeClr val="bg1"/>
                  </a:solidFill>
                  <a:latin typeface="Arial Hebrew" charset="-79"/>
                  <a:ea typeface="Arial Hebrew" charset="-79"/>
                  <a:cs typeface="Arial Hebrew" charset="-79"/>
                </a:rPr>
                <a:t>O</a:t>
              </a:r>
            </a:p>
          </p:txBody>
        </p:sp>
        <p:sp>
          <p:nvSpPr>
            <p:cNvPr id="14" name="Pie 4"/>
            <p:cNvSpPr/>
            <p:nvPr userDrawn="1"/>
          </p:nvSpPr>
          <p:spPr>
            <a:xfrm>
              <a:off x="12357886" y="4949276"/>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chemeClr val="bg1"/>
                  </a:solidFill>
                  <a:latin typeface="Arial Hebrew" charset="-79"/>
                  <a:ea typeface="Arial Hebrew" charset="-79"/>
                  <a:cs typeface="Arial Hebrew" charset="-79"/>
                </a:rPr>
                <a:t>W</a:t>
              </a:r>
            </a:p>
          </p:txBody>
        </p:sp>
        <p:sp>
          <p:nvSpPr>
            <p:cNvPr id="15" name="Pie 4"/>
            <p:cNvSpPr/>
            <p:nvPr userDrawn="1"/>
          </p:nvSpPr>
          <p:spPr>
            <a:xfrm>
              <a:off x="12428531" y="8173292"/>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chemeClr val="bg1"/>
                  </a:solidFill>
                  <a:latin typeface="Arial Hebrew" charset="-79"/>
                  <a:ea typeface="Arial Hebrew" charset="-79"/>
                  <a:cs typeface="Arial Hebrew" charset="-79"/>
                </a:rPr>
                <a:t>T</a:t>
              </a:r>
            </a:p>
          </p:txBody>
        </p:sp>
      </p:grpSp>
      <p:sp>
        <p:nvSpPr>
          <p:cNvPr id="16" name="Ovaal 15"/>
          <p:cNvSpPr/>
          <p:nvPr userDrawn="1"/>
        </p:nvSpPr>
        <p:spPr>
          <a:xfrm>
            <a:off x="579438" y="1789214"/>
            <a:ext cx="811746" cy="811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64"/>
          <p:cNvSpPr txBox="1"/>
          <p:nvPr userDrawn="1"/>
        </p:nvSpPr>
        <p:spPr>
          <a:xfrm>
            <a:off x="1401344" y="1783398"/>
            <a:ext cx="2929971" cy="67710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STRENGHTS</a:t>
            </a:r>
          </a:p>
          <a:p>
            <a:r>
              <a:rPr lang="en-US" sz="1800" dirty="0">
                <a:solidFill>
                  <a:schemeClr val="accent1"/>
                </a:solidFill>
                <a:latin typeface="Arial" panose="020B0604020202020204" pitchFamily="34" charset="0"/>
                <a:cs typeface="Arial" panose="020B0604020202020204" pitchFamily="34" charset="0"/>
              </a:rPr>
              <a:t>STERKE PUNTEN</a:t>
            </a:r>
          </a:p>
        </p:txBody>
      </p:sp>
      <p:sp>
        <p:nvSpPr>
          <p:cNvPr id="21" name="TextBox 65"/>
          <p:cNvSpPr txBox="1"/>
          <p:nvPr userDrawn="1"/>
        </p:nvSpPr>
        <p:spPr>
          <a:xfrm>
            <a:off x="1404075" y="4217776"/>
            <a:ext cx="2648930" cy="67710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OPPORTUNITIES</a:t>
            </a:r>
          </a:p>
          <a:p>
            <a:r>
              <a:rPr lang="en-US" sz="1800" dirty="0">
                <a:solidFill>
                  <a:schemeClr val="accent1"/>
                </a:solidFill>
                <a:latin typeface="Arial" panose="020B0604020202020204" pitchFamily="34" charset="0"/>
                <a:cs typeface="Arial" panose="020B0604020202020204" pitchFamily="34" charset="0"/>
              </a:rPr>
              <a:t>KANSEN</a:t>
            </a:r>
          </a:p>
        </p:txBody>
      </p:sp>
      <p:sp>
        <p:nvSpPr>
          <p:cNvPr id="22" name="TextBox 66"/>
          <p:cNvSpPr txBox="1"/>
          <p:nvPr userDrawn="1"/>
        </p:nvSpPr>
        <p:spPr>
          <a:xfrm>
            <a:off x="8011647" y="1783398"/>
            <a:ext cx="2408117" cy="677108"/>
          </a:xfrm>
          <a:prstGeom prst="rect">
            <a:avLst/>
          </a:prstGeom>
          <a:noFill/>
        </p:spPr>
        <p:txBody>
          <a:bodyPr wrap="square" rtlCol="0">
            <a:spAutoFit/>
          </a:bodyPr>
          <a:lstStyle/>
          <a:p>
            <a:pPr algn="r"/>
            <a:r>
              <a:rPr lang="en-US" sz="2000" b="1" dirty="0">
                <a:latin typeface="Arial" panose="020B0604020202020204" pitchFamily="34" charset="0"/>
                <a:cs typeface="Arial" panose="020B0604020202020204" pitchFamily="34" charset="0"/>
              </a:rPr>
              <a:t>WEAKNESS</a:t>
            </a:r>
          </a:p>
          <a:p>
            <a:pPr algn="r"/>
            <a:r>
              <a:rPr lang="en-US" sz="1800" dirty="0">
                <a:solidFill>
                  <a:schemeClr val="accent1"/>
                </a:solidFill>
                <a:latin typeface="Arial" panose="020B0604020202020204" pitchFamily="34" charset="0"/>
                <a:cs typeface="Arial" panose="020B0604020202020204" pitchFamily="34" charset="0"/>
              </a:rPr>
              <a:t>ZWAKTES</a:t>
            </a:r>
          </a:p>
        </p:txBody>
      </p:sp>
      <p:sp>
        <p:nvSpPr>
          <p:cNvPr id="23" name="TextBox 67"/>
          <p:cNvSpPr txBox="1"/>
          <p:nvPr userDrawn="1"/>
        </p:nvSpPr>
        <p:spPr>
          <a:xfrm>
            <a:off x="7730803" y="4217776"/>
            <a:ext cx="2688961" cy="677108"/>
          </a:xfrm>
          <a:prstGeom prst="rect">
            <a:avLst/>
          </a:prstGeom>
          <a:noFill/>
        </p:spPr>
        <p:txBody>
          <a:bodyPr wrap="square" rtlCol="0">
            <a:spAutoFit/>
          </a:bodyPr>
          <a:lstStyle/>
          <a:p>
            <a:pPr algn="r"/>
            <a:r>
              <a:rPr lang="en-US" sz="2000" b="1" dirty="0">
                <a:latin typeface="Arial" panose="020B0604020202020204" pitchFamily="34" charset="0"/>
                <a:cs typeface="Arial" panose="020B0604020202020204" pitchFamily="34" charset="0"/>
              </a:rPr>
              <a:t>Threats</a:t>
            </a:r>
          </a:p>
          <a:p>
            <a:pPr algn="r"/>
            <a:r>
              <a:rPr lang="en-US" sz="1800" dirty="0">
                <a:solidFill>
                  <a:schemeClr val="accent1"/>
                </a:solidFill>
                <a:latin typeface="Arial" panose="020B0604020202020204" pitchFamily="34" charset="0"/>
                <a:cs typeface="Arial" panose="020B0604020202020204" pitchFamily="34" charset="0"/>
              </a:rPr>
              <a:t>BEDREIGINGEN</a:t>
            </a:r>
          </a:p>
        </p:txBody>
      </p:sp>
      <p:sp>
        <p:nvSpPr>
          <p:cNvPr id="25" name="Ovaal 24"/>
          <p:cNvSpPr/>
          <p:nvPr userDrawn="1"/>
        </p:nvSpPr>
        <p:spPr>
          <a:xfrm>
            <a:off x="579438" y="4188599"/>
            <a:ext cx="811746" cy="8117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al 25"/>
          <p:cNvSpPr/>
          <p:nvPr userDrawn="1"/>
        </p:nvSpPr>
        <p:spPr>
          <a:xfrm>
            <a:off x="10504800" y="1789214"/>
            <a:ext cx="811746" cy="811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al 26"/>
          <p:cNvSpPr/>
          <p:nvPr userDrawn="1"/>
        </p:nvSpPr>
        <p:spPr>
          <a:xfrm>
            <a:off x="10504800" y="4188599"/>
            <a:ext cx="811746" cy="811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jdelijke aanduiding voor tekst 28"/>
          <p:cNvSpPr>
            <a:spLocks noGrp="1"/>
          </p:cNvSpPr>
          <p:nvPr>
            <p:ph type="body" sz="quarter" idx="11" hasCustomPrompt="1"/>
          </p:nvPr>
        </p:nvSpPr>
        <p:spPr>
          <a:xfrm>
            <a:off x="1402397" y="261048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strong points...</a:t>
            </a:r>
            <a:endParaRPr lang="en-US" dirty="0"/>
          </a:p>
        </p:txBody>
      </p:sp>
      <p:sp>
        <p:nvSpPr>
          <p:cNvPr id="30" name="Tijdelijke aanduiding voor tekst 28"/>
          <p:cNvSpPr>
            <a:spLocks noGrp="1"/>
          </p:cNvSpPr>
          <p:nvPr>
            <p:ph type="body" sz="quarter" idx="12" hasCustomPrompt="1"/>
          </p:nvPr>
        </p:nvSpPr>
        <p:spPr>
          <a:xfrm>
            <a:off x="1402397" y="501050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opportunities...</a:t>
            </a:r>
            <a:endParaRPr lang="en-US" dirty="0"/>
          </a:p>
        </p:txBody>
      </p:sp>
      <p:sp>
        <p:nvSpPr>
          <p:cNvPr id="31" name="Tijdelijke aanduiding voor tekst 28"/>
          <p:cNvSpPr>
            <a:spLocks noGrp="1"/>
          </p:cNvSpPr>
          <p:nvPr>
            <p:ph type="body" sz="quarter" idx="13" hasCustomPrompt="1"/>
          </p:nvPr>
        </p:nvSpPr>
        <p:spPr>
          <a:xfrm>
            <a:off x="7696029" y="261048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weaknesses…</a:t>
            </a:r>
            <a:endParaRPr lang="en-US" dirty="0"/>
          </a:p>
        </p:txBody>
      </p:sp>
      <p:sp>
        <p:nvSpPr>
          <p:cNvPr id="32" name="Tijdelijke aanduiding voor tekst 28"/>
          <p:cNvSpPr>
            <a:spLocks noGrp="1"/>
          </p:cNvSpPr>
          <p:nvPr>
            <p:ph type="body" sz="quarter" idx="14" hasCustomPrompt="1"/>
          </p:nvPr>
        </p:nvSpPr>
        <p:spPr>
          <a:xfrm>
            <a:off x="7696029" y="501050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threats...</a:t>
            </a:r>
            <a:endParaRPr lang="en-US" dirty="0"/>
          </a:p>
        </p:txBody>
      </p:sp>
      <p:sp>
        <p:nvSpPr>
          <p:cNvPr id="28"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3"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3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3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33601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13050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Image in laptop">
    <p:spTree>
      <p:nvGrpSpPr>
        <p:cNvPr id="1" name=""/>
        <p:cNvGrpSpPr/>
        <p:nvPr/>
      </p:nvGrpSpPr>
      <p:grpSpPr>
        <a:xfrm>
          <a:off x="0" y="0"/>
          <a:ext cx="0" cy="0"/>
          <a:chOff x="0" y="0"/>
          <a:chExt cx="0" cy="0"/>
        </a:xfrm>
      </p:grpSpPr>
      <p:grpSp>
        <p:nvGrpSpPr>
          <p:cNvPr id="8" name="Group 34"/>
          <p:cNvGrpSpPr/>
          <p:nvPr userDrawn="1"/>
        </p:nvGrpSpPr>
        <p:grpSpPr>
          <a:xfrm>
            <a:off x="2194560" y="700723"/>
            <a:ext cx="7884258" cy="6783914"/>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3215040" y="1948821"/>
            <a:ext cx="5779322" cy="3583936"/>
          </a:xfrm>
          <a:prstGeom prst="rect">
            <a:avLst/>
          </a:prstGeom>
          <a:solidFill>
            <a:schemeClr val="bg1">
              <a:lumMod val="85000"/>
            </a:schemeClr>
          </a:solidFill>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err="1"/>
              <a:t>Klik</a:t>
            </a:r>
            <a:r>
              <a:rPr lang="en-US" dirty="0"/>
              <a:t> op </a:t>
            </a:r>
            <a:r>
              <a:rPr lang="en-US" dirty="0" err="1"/>
              <a:t>icoon</a:t>
            </a:r>
            <a:r>
              <a:rPr lang="en-US" dirty="0"/>
              <a:t> om </a:t>
            </a:r>
            <a:r>
              <a:rPr lang="en-US" dirty="0" err="1"/>
              <a:t>afbeelding</a:t>
            </a:r>
            <a:r>
              <a:rPr lang="en-US" dirty="0"/>
              <a:t> toe </a:t>
            </a:r>
            <a:r>
              <a:rPr lang="en-US" dirty="0" err="1"/>
              <a:t>te</a:t>
            </a:r>
            <a:r>
              <a:rPr lang="en-US" dirty="0"/>
              <a:t> </a:t>
            </a:r>
            <a:r>
              <a:rPr lang="en-US" dirty="0" err="1"/>
              <a:t>voegen</a:t>
            </a:r>
            <a:endParaRPr lang="en-US" dirty="0"/>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03906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Who am I">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1" hasCustomPrompt="1"/>
          </p:nvPr>
        </p:nvSpPr>
        <p:spPr>
          <a:xfrm>
            <a:off x="1185332" y="2333305"/>
            <a:ext cx="2418934" cy="2215198"/>
          </a:xfrm>
          <a:prstGeom prst="rect">
            <a:avLst/>
          </a:prstGeom>
          <a:solidFill>
            <a:schemeClr val="bg1">
              <a:lumMod val="85000"/>
            </a:schemeClr>
          </a:solidFill>
        </p:spPr>
        <p:txBody>
          <a:bodyPr/>
          <a:lstStyle>
            <a:lvl1pPr marL="0" indent="0">
              <a:buNone/>
              <a:defRPr sz="1800" baseline="0">
                <a:solidFill>
                  <a:schemeClr val="tx1">
                    <a:lumMod val="50000"/>
                    <a:lumOff val="50000"/>
                  </a:schemeClr>
                </a:solidFill>
              </a:defRPr>
            </a:lvl1pPr>
          </a:lstStyle>
          <a:p>
            <a:r>
              <a:rPr lang="en-GB" dirty="0"/>
              <a:t>Click on the icon to add image</a:t>
            </a:r>
            <a:endParaRPr lang="en-US" dirty="0"/>
          </a:p>
        </p:txBody>
      </p:sp>
      <p:cxnSp>
        <p:nvCxnSpPr>
          <p:cNvPr id="12" name="Straight Connector 38"/>
          <p:cNvCxnSpPr/>
          <p:nvPr userDrawn="1"/>
        </p:nvCxnSpPr>
        <p:spPr>
          <a:xfrm>
            <a:off x="389344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Tijdelijke aanduiding voor tekst 15"/>
          <p:cNvSpPr>
            <a:spLocks noGrp="1"/>
          </p:cNvSpPr>
          <p:nvPr>
            <p:ph type="body" sz="quarter" idx="12" hasCustomPrompt="1"/>
          </p:nvPr>
        </p:nvSpPr>
        <p:spPr>
          <a:xfrm>
            <a:off x="4135278" y="2333625"/>
            <a:ext cx="3576638" cy="409575"/>
          </a:xfrm>
          <a:prstGeom prst="rect">
            <a:avLst/>
          </a:prstGeom>
        </p:spPr>
        <p:txBody>
          <a:bodyPr/>
          <a:lstStyle>
            <a:lvl1pPr marL="0" indent="0">
              <a:buNone/>
              <a:defRPr sz="2400" b="1" i="0">
                <a:solidFill>
                  <a:schemeClr val="accent1"/>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Name Speaker</a:t>
            </a:r>
            <a:endParaRPr lang="en-US" dirty="0"/>
          </a:p>
        </p:txBody>
      </p:sp>
      <p:sp>
        <p:nvSpPr>
          <p:cNvPr id="18" name="Tijdelijke aanduiding voor tekst 17"/>
          <p:cNvSpPr>
            <a:spLocks noGrp="1"/>
          </p:cNvSpPr>
          <p:nvPr>
            <p:ph type="body" sz="quarter" idx="13" hasCustomPrompt="1"/>
          </p:nvPr>
        </p:nvSpPr>
        <p:spPr>
          <a:xfrm>
            <a:off x="4135278" y="2916238"/>
            <a:ext cx="3576638" cy="1631950"/>
          </a:xfrm>
          <a:prstGeom prst="rect">
            <a:avLst/>
          </a:prstGeom>
        </p:spPr>
        <p:txBody>
          <a:bodyPr/>
          <a:lstStyle>
            <a:lvl1pPr marL="0" indent="0" algn="just">
              <a:buNone/>
              <a:defRPr sz="1600" baseline="0">
                <a:solidFill>
                  <a:schemeClr val="tx1">
                    <a:lumMod val="50000"/>
                    <a:lumOff val="50000"/>
                  </a:schemeClr>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Tell something about yourself…</a:t>
            </a:r>
            <a:endParaRPr lang="en-US" dirty="0"/>
          </a:p>
        </p:txBody>
      </p:sp>
      <p:cxnSp>
        <p:nvCxnSpPr>
          <p:cNvPr id="19" name="Straight Connector 38"/>
          <p:cNvCxnSpPr/>
          <p:nvPr userDrawn="1"/>
        </p:nvCxnSpPr>
        <p:spPr>
          <a:xfrm>
            <a:off x="798792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4"/>
          <p:cNvSpPr>
            <a:spLocks noGrp="1"/>
          </p:cNvSpPr>
          <p:nvPr>
            <p:ph type="body" sz="quarter" idx="14" hasCustomPrompt="1"/>
          </p:nvPr>
        </p:nvSpPr>
        <p:spPr>
          <a:xfrm>
            <a:off x="8223251" y="88584"/>
            <a:ext cx="3176587" cy="290512"/>
          </a:xfrm>
          <a:prstGeom prst="rect">
            <a:avLst/>
          </a:prstGeom>
        </p:spPr>
        <p:txBody>
          <a:bodyPr anchor="ctr" anchorCtr="0"/>
          <a:lstStyle>
            <a:lvl1pPr marL="0" indent="0">
              <a:buNone/>
              <a:defRPr sz="1200" b="1">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06896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Tijdelijke aanduiding voor media 3"/>
          <p:cNvSpPr>
            <a:spLocks noGrp="1"/>
          </p:cNvSpPr>
          <p:nvPr>
            <p:ph type="media" sz="quarter" idx="10" hasCustomPrompt="1"/>
          </p:nvPr>
        </p:nvSpPr>
        <p:spPr>
          <a:xfrm>
            <a:off x="0" y="0"/>
            <a:ext cx="12192000" cy="6858000"/>
          </a:xfrm>
          <a:prstGeom prst="rect">
            <a:avLst/>
          </a:prstGeom>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a:t>Click on the icon to add video</a:t>
            </a:r>
          </a:p>
        </p:txBody>
      </p:sp>
    </p:spTree>
    <p:extLst>
      <p:ext uri="{BB962C8B-B14F-4D97-AF65-F5344CB8AC3E}">
        <p14:creationId xmlns:p14="http://schemas.microsoft.com/office/powerpoint/2010/main" val="345436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736637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jpe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theme" Target="../theme/theme3.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image" Target="../media/image1.jpe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8" Type="http://schemas.openxmlformats.org/officeDocument/2006/relationships/slideLayout" Target="../slideLayouts/slideLayout21.xml"/><Relationship Id="rId3"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image" Target="../media/image1.jpeg"/><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theme" Target="../theme/theme4.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26" Type="http://schemas.openxmlformats.org/officeDocument/2006/relationships/slideLayout" Target="../slideLayouts/slideLayout117.xml"/><Relationship Id="rId3" Type="http://schemas.openxmlformats.org/officeDocument/2006/relationships/slideLayout" Target="../slideLayouts/slideLayout94.xml"/><Relationship Id="rId21" Type="http://schemas.openxmlformats.org/officeDocument/2006/relationships/slideLayout" Target="../slideLayouts/slideLayout112.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5" Type="http://schemas.openxmlformats.org/officeDocument/2006/relationships/slideLayout" Target="../slideLayouts/slideLayout116.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slideLayout" Target="../slideLayouts/slideLayout111.xml"/><Relationship Id="rId29" Type="http://schemas.openxmlformats.org/officeDocument/2006/relationships/slideLayout" Target="../slideLayouts/slideLayout120.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24" Type="http://schemas.openxmlformats.org/officeDocument/2006/relationships/slideLayout" Target="../slideLayouts/slideLayout115.xml"/><Relationship Id="rId32" Type="http://schemas.openxmlformats.org/officeDocument/2006/relationships/image" Target="../media/image1.jpeg"/><Relationship Id="rId5" Type="http://schemas.openxmlformats.org/officeDocument/2006/relationships/slideLayout" Target="../slideLayouts/slideLayout96.xml"/><Relationship Id="rId15" Type="http://schemas.openxmlformats.org/officeDocument/2006/relationships/slideLayout" Target="../slideLayouts/slideLayout106.xml"/><Relationship Id="rId23" Type="http://schemas.openxmlformats.org/officeDocument/2006/relationships/slideLayout" Target="../slideLayouts/slideLayout114.xml"/><Relationship Id="rId28" Type="http://schemas.openxmlformats.org/officeDocument/2006/relationships/slideLayout" Target="../slideLayouts/slideLayout119.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31" Type="http://schemas.openxmlformats.org/officeDocument/2006/relationships/theme" Target="../theme/theme5.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slideLayout" Target="../slideLayouts/slideLayout113.xml"/><Relationship Id="rId27" Type="http://schemas.openxmlformats.org/officeDocument/2006/relationships/slideLayout" Target="../slideLayouts/slideLayout118.xml"/><Relationship Id="rId30" Type="http://schemas.openxmlformats.org/officeDocument/2006/relationships/slideLayout" Target="../slideLayouts/slideLayout12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1.jpeg"/><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147.xml"/><Relationship Id="rId18" Type="http://schemas.openxmlformats.org/officeDocument/2006/relationships/slideLayout" Target="../slideLayouts/slideLayout152.xml"/><Relationship Id="rId26" Type="http://schemas.openxmlformats.org/officeDocument/2006/relationships/slideLayout" Target="../slideLayouts/slideLayout160.xml"/><Relationship Id="rId3" Type="http://schemas.openxmlformats.org/officeDocument/2006/relationships/slideLayout" Target="../slideLayouts/slideLayout137.xml"/><Relationship Id="rId21" Type="http://schemas.openxmlformats.org/officeDocument/2006/relationships/slideLayout" Target="../slideLayouts/slideLayout155.xml"/><Relationship Id="rId34" Type="http://schemas.openxmlformats.org/officeDocument/2006/relationships/oleObject" Target="../embeddings/oleObject1.bin"/><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slideLayout" Target="../slideLayouts/slideLayout151.xml"/><Relationship Id="rId25" Type="http://schemas.openxmlformats.org/officeDocument/2006/relationships/slideLayout" Target="../slideLayouts/slideLayout159.xml"/><Relationship Id="rId33" Type="http://schemas.openxmlformats.org/officeDocument/2006/relationships/tags" Target="../tags/tag1.xml"/><Relationship Id="rId2" Type="http://schemas.openxmlformats.org/officeDocument/2006/relationships/slideLayout" Target="../slideLayouts/slideLayout136.xml"/><Relationship Id="rId16" Type="http://schemas.openxmlformats.org/officeDocument/2006/relationships/slideLayout" Target="../slideLayouts/slideLayout150.xml"/><Relationship Id="rId20" Type="http://schemas.openxmlformats.org/officeDocument/2006/relationships/slideLayout" Target="../slideLayouts/slideLayout154.xml"/><Relationship Id="rId29" Type="http://schemas.openxmlformats.org/officeDocument/2006/relationships/slideLayout" Target="../slideLayouts/slideLayout163.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24" Type="http://schemas.openxmlformats.org/officeDocument/2006/relationships/slideLayout" Target="../slideLayouts/slideLayout158.xml"/><Relationship Id="rId32" Type="http://schemas.openxmlformats.org/officeDocument/2006/relationships/vmlDrawing" Target="../drawings/vmlDrawing1.vml"/><Relationship Id="rId5" Type="http://schemas.openxmlformats.org/officeDocument/2006/relationships/slideLayout" Target="../slideLayouts/slideLayout139.xml"/><Relationship Id="rId15" Type="http://schemas.openxmlformats.org/officeDocument/2006/relationships/slideLayout" Target="../slideLayouts/slideLayout149.xml"/><Relationship Id="rId23" Type="http://schemas.openxmlformats.org/officeDocument/2006/relationships/slideLayout" Target="../slideLayouts/slideLayout157.xml"/><Relationship Id="rId28" Type="http://schemas.openxmlformats.org/officeDocument/2006/relationships/slideLayout" Target="../slideLayouts/slideLayout162.xml"/><Relationship Id="rId36" Type="http://schemas.openxmlformats.org/officeDocument/2006/relationships/image" Target="../media/image1.jpeg"/><Relationship Id="rId10" Type="http://schemas.openxmlformats.org/officeDocument/2006/relationships/slideLayout" Target="../slideLayouts/slideLayout144.xml"/><Relationship Id="rId19" Type="http://schemas.openxmlformats.org/officeDocument/2006/relationships/slideLayout" Target="../slideLayouts/slideLayout153.xml"/><Relationship Id="rId31" Type="http://schemas.openxmlformats.org/officeDocument/2006/relationships/theme" Target="../theme/theme7.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slideLayout" Target="../slideLayouts/slideLayout148.xml"/><Relationship Id="rId22" Type="http://schemas.openxmlformats.org/officeDocument/2006/relationships/slideLayout" Target="../slideLayouts/slideLayout156.xml"/><Relationship Id="rId27" Type="http://schemas.openxmlformats.org/officeDocument/2006/relationships/slideLayout" Target="../slideLayouts/slideLayout161.xml"/><Relationship Id="rId30" Type="http://schemas.openxmlformats.org/officeDocument/2006/relationships/slideLayout" Target="../slideLayouts/slideLayout164.xml"/><Relationship Id="rId35" Type="http://schemas.openxmlformats.org/officeDocument/2006/relationships/image" Target="../media/image10.emf"/><Relationship Id="rId8" Type="http://schemas.openxmlformats.org/officeDocument/2006/relationships/slideLayout" Target="../slideLayouts/slideLayout142.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67.xml"/><Relationship Id="rId7" Type="http://schemas.openxmlformats.org/officeDocument/2006/relationships/theme" Target="../theme/theme8.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5" Type="http://schemas.openxmlformats.org/officeDocument/2006/relationships/slideLayout" Target="../slideLayouts/slideLayout169.xml"/><Relationship Id="rId4" Type="http://schemas.openxmlformats.org/officeDocument/2006/relationships/slideLayout" Target="../slideLayouts/slideLayout16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slideLayout" Target="../slideLayouts/slideLayout183.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slideLayout" Target="../slideLayouts/slideLayout182.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5" Type="http://schemas.openxmlformats.org/officeDocument/2006/relationships/image" Target="../media/image1.jpeg"/><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878170"/>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73" r:id="rId3"/>
    <p:sldLayoutId id="214748369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Tree>
    <p:extLst>
      <p:ext uri="{BB962C8B-B14F-4D97-AF65-F5344CB8AC3E}">
        <p14:creationId xmlns:p14="http://schemas.microsoft.com/office/powerpoint/2010/main" val="36710159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819" r:id="rId4"/>
    <p:sldLayoutId id="2147483825" r:id="rId5"/>
    <p:sldLayoutId id="2147483826" r:id="rId6"/>
    <p:sldLayoutId id="2147483829" r:id="rId7"/>
    <p:sldLayoutId id="2147483830" r:id="rId8"/>
    <p:sldLayoutId id="2147483869"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userDrawn="1">
          <p15:clr>
            <a:srgbClr val="F26B43"/>
          </p15:clr>
        </p15:guide>
        <p15:guide id="2" pos="36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6" name="Picture 5"/>
          <p:cNvPicPr>
            <a:picLocks noChangeAspect="1"/>
          </p:cNvPicPr>
          <p:nvPr/>
        </p:nvPicPr>
        <p:blipFill rotWithShape="1">
          <a:blip r:embed="rId40"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165483832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5" r:id="rId5"/>
    <p:sldLayoutId id="2147483666" r:id="rId6"/>
    <p:sldLayoutId id="2147483692" r:id="rId7"/>
    <p:sldLayoutId id="2147483693" r:id="rId8"/>
    <p:sldLayoutId id="2147483664" r:id="rId9"/>
    <p:sldLayoutId id="2147483676" r:id="rId10"/>
    <p:sldLayoutId id="2147483677" r:id="rId11"/>
    <p:sldLayoutId id="2147483675" r:id="rId12"/>
    <p:sldLayoutId id="2147483674" r:id="rId13"/>
    <p:sldLayoutId id="2147483767" r:id="rId14"/>
    <p:sldLayoutId id="2147483768" r:id="rId15"/>
    <p:sldLayoutId id="2147483769" r:id="rId16"/>
    <p:sldLayoutId id="2147483771" r:id="rId17"/>
    <p:sldLayoutId id="2147483796" r:id="rId18"/>
    <p:sldLayoutId id="2147483797" r:id="rId19"/>
    <p:sldLayoutId id="2147483798" r:id="rId20"/>
    <p:sldLayoutId id="2147483799" r:id="rId21"/>
    <p:sldLayoutId id="2147483800" r:id="rId22"/>
    <p:sldLayoutId id="2147483801" r:id="rId23"/>
    <p:sldLayoutId id="2147483802" r:id="rId24"/>
    <p:sldLayoutId id="2147483803" r:id="rId25"/>
    <p:sldLayoutId id="2147483804" r:id="rId26"/>
    <p:sldLayoutId id="2147483805" r:id="rId27"/>
    <p:sldLayoutId id="2147483806" r:id="rId28"/>
    <p:sldLayoutId id="2147483807" r:id="rId29"/>
    <p:sldLayoutId id="2147483808" r:id="rId30"/>
    <p:sldLayoutId id="2147483809" r:id="rId31"/>
    <p:sldLayoutId id="2147483810" r:id="rId32"/>
    <p:sldLayoutId id="2147483811" r:id="rId33"/>
    <p:sldLayoutId id="2147483812" r:id="rId34"/>
    <p:sldLayoutId id="2147483813" r:id="rId35"/>
    <p:sldLayoutId id="2147483814" r:id="rId36"/>
    <p:sldLayoutId id="2147483815" r:id="rId37"/>
    <p:sldLayoutId id="2147483816"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4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ound Same Side Corner Rectangle 9"/>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6" name="Picture 5"/>
          <p:cNvPicPr>
            <a:picLocks noChangeAspect="1"/>
          </p:cNvPicPr>
          <p:nvPr/>
        </p:nvPicPr>
        <p:blipFill rotWithShape="1">
          <a:blip r:embed="rId42"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27268723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 id="2147483786" r:id="rId26"/>
    <p:sldLayoutId id="2147483787" r:id="rId27"/>
    <p:sldLayoutId id="2147483788" r:id="rId28"/>
    <p:sldLayoutId id="2147483789" r:id="rId29"/>
    <p:sldLayoutId id="2147483790" r:id="rId30"/>
    <p:sldLayoutId id="2147483791" r:id="rId31"/>
    <p:sldLayoutId id="2147483792" r:id="rId32"/>
    <p:sldLayoutId id="2147483793" r:id="rId33"/>
    <p:sldLayoutId id="2147483794" r:id="rId34"/>
    <p:sldLayoutId id="2147483795" r:id="rId35"/>
    <p:sldLayoutId id="2147483841" r:id="rId36"/>
    <p:sldLayoutId id="2147483842" r:id="rId37"/>
    <p:sldLayoutId id="2147483843" r:id="rId38"/>
    <p:sldLayoutId id="2147483844" r:id="rId39"/>
    <p:sldLayoutId id="2147483845"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8" name="Picture 7"/>
          <p:cNvPicPr>
            <a:picLocks noChangeAspect="1"/>
          </p:cNvPicPr>
          <p:nvPr/>
        </p:nvPicPr>
        <p:blipFill rotWithShape="1">
          <a:blip r:embed="rId32"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463611610"/>
      </p:ext>
    </p:extLst>
  </p:cSld>
  <p:clrMap bg1="lt1" tx1="dk1" bg2="lt2" tx2="dk2" accent1="accent1" accent2="accent2" accent3="accent3" accent4="accent4" accent5="accent5" accent6="accent6" hlink="hlink" folHlink="folHlink"/>
  <p:sldLayoutIdLst>
    <p:sldLayoutId id="2147483671" r:id="rId1"/>
    <p:sldLayoutId id="2147483663" r:id="rId2"/>
    <p:sldLayoutId id="2147483667" r:id="rId3"/>
    <p:sldLayoutId id="2147483668" r:id="rId4"/>
    <p:sldLayoutId id="2147483672" r:id="rId5"/>
    <p:sldLayoutId id="2147483669" r:id="rId6"/>
    <p:sldLayoutId id="2147483770"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 id="2147483867" r:id="rId29"/>
    <p:sldLayoutId id="2147483868"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7" name="Picture 6"/>
          <p:cNvPicPr>
            <a:picLocks noChangeAspect="1"/>
          </p:cNvPicPr>
          <p:nvPr/>
        </p:nvPicPr>
        <p:blipFill rotWithShape="1">
          <a:blip r:embed="rId15"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116669756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3"/>
            </p:custDataLst>
            <p:extLst>
              <p:ext uri="{D42A27DB-BD31-4B8C-83A1-F6EECF244321}">
                <p14:modId xmlns:p14="http://schemas.microsoft.com/office/powerpoint/2010/main" val="37374132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63" name="think-cell Slide" r:id="rId34" imgW="216" imgH="216" progId="TCLayout.ActiveDocument.1">
                  <p:embed/>
                </p:oleObj>
              </mc:Choice>
              <mc:Fallback>
                <p:oleObj name="think-cell Slide" r:id="rId34" imgW="216" imgH="216" progId="TCLayout.ActiveDocument.1">
                  <p:embed/>
                  <p:pic>
                    <p:nvPicPr>
                      <p:cNvPr id="0" name=""/>
                      <p:cNvPicPr/>
                      <p:nvPr/>
                    </p:nvPicPr>
                    <p:blipFill>
                      <a:blip r:embed="rId35"/>
                      <a:stretch>
                        <a:fillRect/>
                      </a:stretch>
                    </p:blipFill>
                    <p:spPr>
                      <a:xfrm>
                        <a:off x="1588" y="1588"/>
                        <a:ext cx="1587" cy="1587"/>
                      </a:xfrm>
                      <a:prstGeom prst="rect">
                        <a:avLst/>
                      </a:prstGeom>
                    </p:spPr>
                  </p:pic>
                </p:oleObj>
              </mc:Fallback>
            </mc:AlternateContent>
          </a:graphicData>
        </a:graphic>
      </p:graphicFrame>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10" name="Picture 9"/>
          <p:cNvPicPr>
            <a:picLocks noChangeAspect="1"/>
          </p:cNvPicPr>
          <p:nvPr/>
        </p:nvPicPr>
        <p:blipFill rotWithShape="1">
          <a:blip r:embed="rId36"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93036047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Rechthoek 6"/>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8" name="Picture 7"/>
          <p:cNvPicPr>
            <a:picLocks noChangeAspect="1"/>
          </p:cNvPicPr>
          <p:nvPr/>
        </p:nvPicPr>
        <p:blipFill rotWithShape="1">
          <a:blip r:embed="rId8"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333537117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7" name="Picture 6"/>
          <p:cNvPicPr>
            <a:picLocks noChangeAspect="1"/>
          </p:cNvPicPr>
          <p:nvPr/>
        </p:nvPicPr>
        <p:blipFill rotWithShape="1">
          <a:blip r:embed="rId15"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70501601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7">
          <p15:clr>
            <a:srgbClr val="F26B43"/>
          </p15:clr>
        </p15:guide>
        <p15:guide id="2" pos="3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YOUR_ACCOUNT/aegon-git-tutorial.git"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s://github.com/oerika1988/aegon-git-tutoria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szjulcsi/git-for-rladies/blob/master/presentation.pdf"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41.jp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Kép helye 6"/>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a:stretch>
            <a:fillRect/>
          </a:stretch>
        </p:blipFill>
        <p:spPr/>
      </p:pic>
      <p:sp>
        <p:nvSpPr>
          <p:cNvPr id="6" name="Text Placeholder 5"/>
          <p:cNvSpPr>
            <a:spLocks noGrp="1"/>
          </p:cNvSpPr>
          <p:nvPr>
            <p:ph type="body" sz="quarter" idx="12"/>
          </p:nvPr>
        </p:nvSpPr>
        <p:spPr>
          <a:xfrm>
            <a:off x="7180263" y="5975440"/>
            <a:ext cx="2862263" cy="346075"/>
          </a:xfrm>
        </p:spPr>
        <p:txBody>
          <a:bodyPr/>
          <a:lstStyle/>
          <a:p>
            <a:r>
              <a:rPr lang="hu-HU" dirty="0" smtClean="0"/>
              <a:t>2018. Február</a:t>
            </a:r>
            <a:endParaRPr lang="nl-NL" dirty="0"/>
          </a:p>
        </p:txBody>
      </p:sp>
      <p:sp>
        <p:nvSpPr>
          <p:cNvPr id="8" name="Title 2"/>
          <p:cNvSpPr txBox="1">
            <a:spLocks/>
          </p:cNvSpPr>
          <p:nvPr/>
        </p:nvSpPr>
        <p:spPr>
          <a:xfrm>
            <a:off x="1846263" y="4681900"/>
            <a:ext cx="8788892" cy="1293540"/>
          </a:xfrm>
          <a:prstGeom prst="rect">
            <a:avLst/>
          </a:prstGeom>
        </p:spPr>
        <p:txBody>
          <a:bodyPr lIns="0" anchor="b"/>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hu-HU" dirty="0" smtClean="0">
                <a:solidFill>
                  <a:schemeClr val="accent1"/>
                </a:solidFill>
              </a:rPr>
              <a:t>GIT </a:t>
            </a:r>
            <a:endParaRPr lang="nl-NL" dirty="0">
              <a:solidFill>
                <a:schemeClr val="accent1"/>
              </a:solidFill>
            </a:endParaRPr>
          </a:p>
        </p:txBody>
      </p:sp>
    </p:spTree>
    <p:extLst>
      <p:ext uri="{BB962C8B-B14F-4D97-AF65-F5344CB8AC3E}">
        <p14:creationId xmlns:p14="http://schemas.microsoft.com/office/powerpoint/2010/main" val="2725413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pic>
        <p:nvPicPr>
          <p:cNvPr id="3" name="Kép 2"/>
          <p:cNvPicPr>
            <a:picLocks noChangeAspect="1"/>
          </p:cNvPicPr>
          <p:nvPr/>
        </p:nvPicPr>
        <p:blipFill rotWithShape="1">
          <a:blip r:embed="rId3">
            <a:extLst>
              <a:ext uri="{28A0092B-C50C-407E-A947-70E740481C1C}">
                <a14:useLocalDpi xmlns:a14="http://schemas.microsoft.com/office/drawing/2010/main" val="0"/>
              </a:ext>
            </a:extLst>
          </a:blip>
          <a:srcRect r="14388"/>
          <a:stretch/>
        </p:blipFill>
        <p:spPr>
          <a:xfrm>
            <a:off x="428306" y="1221725"/>
            <a:ext cx="11224523" cy="4810107"/>
          </a:xfrm>
          <a:prstGeom prst="rect">
            <a:avLst/>
          </a:prstGeom>
        </p:spPr>
      </p:pic>
    </p:spTree>
    <p:extLst>
      <p:ext uri="{BB962C8B-B14F-4D97-AF65-F5344CB8AC3E}">
        <p14:creationId xmlns:p14="http://schemas.microsoft.com/office/powerpoint/2010/main" val="746335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err="1"/>
              <a:t>Installer</a:t>
            </a:r>
            <a:r>
              <a:rPr lang="hu-HU" sz="2400" dirty="0"/>
              <a:t> letölthető </a:t>
            </a:r>
            <a:r>
              <a:rPr lang="hu-HU" sz="2400" dirty="0" smtClean="0"/>
              <a:t>innen: </a:t>
            </a:r>
            <a:r>
              <a:rPr lang="hu-HU" sz="2400" dirty="0" smtClean="0">
                <a:hlinkClick r:id="rId3"/>
              </a:rPr>
              <a:t>https</a:t>
            </a:r>
            <a:r>
              <a:rPr lang="hu-HU" sz="2400" dirty="0">
                <a:hlinkClick r:id="rId3"/>
              </a:rPr>
              <a:t>://gitforwindows.org</a:t>
            </a:r>
            <a:r>
              <a:rPr lang="hu-HU" sz="2400" dirty="0" smtClean="0">
                <a:hlinkClick r:id="rId3"/>
              </a:rPr>
              <a:t>/</a:t>
            </a:r>
            <a:endParaRPr lang="hu-HU" sz="2400" dirty="0" smtClean="0"/>
          </a:p>
          <a:p>
            <a:pPr marL="114300">
              <a:lnSpc>
                <a:spcPct val="90000"/>
              </a:lnSpc>
              <a:buClr>
                <a:schemeClr val="accent1"/>
              </a:buClr>
            </a:pP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11" name="Kép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81722" y="1906488"/>
            <a:ext cx="8392472" cy="4322361"/>
          </a:xfrm>
          <a:prstGeom prst="rect">
            <a:avLst/>
          </a:prstGeom>
        </p:spPr>
      </p:pic>
    </p:spTree>
    <p:extLst>
      <p:ext uri="{BB962C8B-B14F-4D97-AF65-F5344CB8AC3E}">
        <p14:creationId xmlns:p14="http://schemas.microsoft.com/office/powerpoint/2010/main" val="1846762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795334" cy="2086725"/>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Menj </a:t>
            </a:r>
            <a:r>
              <a:rPr lang="hu-HU" sz="2400" dirty="0">
                <a:hlinkClick r:id="rId3"/>
              </a:rPr>
              <a:t>https://github.com</a:t>
            </a:r>
            <a:r>
              <a:rPr lang="hu-HU" sz="2400" dirty="0" smtClean="0">
                <a:hlinkClick r:id="rId3"/>
              </a:rPr>
              <a:t>/</a:t>
            </a:r>
            <a:r>
              <a:rPr lang="hu-HU" sz="2400" dirty="0" smtClean="0"/>
              <a:t> </a:t>
            </a:r>
            <a:r>
              <a:rPr lang="hu-HU" sz="2400" dirty="0" err="1" smtClean="0"/>
              <a:t>-ra</a:t>
            </a:r>
            <a:r>
              <a:rPr lang="hu-HU" sz="2400" dirty="0" smtClean="0"/>
              <a:t> és </a:t>
            </a:r>
            <a:r>
              <a:rPr lang="hu-HU" sz="2400" dirty="0"/>
              <a:t>h</a:t>
            </a:r>
            <a:r>
              <a:rPr lang="hu-HU" sz="2400" dirty="0" smtClean="0"/>
              <a:t>ozz </a:t>
            </a:r>
            <a:r>
              <a:rPr lang="hu-HU" sz="2400" dirty="0"/>
              <a:t>létre egy </a:t>
            </a:r>
            <a:r>
              <a:rPr lang="hu-HU" sz="2400" dirty="0" smtClean="0"/>
              <a:t>accountot</a:t>
            </a:r>
            <a:endParaRPr lang="hu-HU" sz="2400" dirty="0"/>
          </a:p>
          <a:p>
            <a:pPr marL="342900" indent="-228600">
              <a:lnSpc>
                <a:spcPct val="90000"/>
              </a:lnSpc>
              <a:buClr>
                <a:schemeClr val="accent1"/>
              </a:buClr>
              <a:buFont typeface="Arial" panose="020B0604020202020204" pitchFamily="34" charset="0"/>
              <a:buChar char="•"/>
            </a:pPr>
            <a:r>
              <a:rPr lang="hu-HU" sz="2400" dirty="0" smtClean="0"/>
              <a:t>Hozz </a:t>
            </a:r>
            <a:r>
              <a:rPr lang="hu-HU" sz="2400" dirty="0"/>
              <a:t>létre egy új </a:t>
            </a:r>
            <a:r>
              <a:rPr lang="hu-HU" sz="2400" dirty="0" err="1"/>
              <a:t>repo‑t</a:t>
            </a:r>
            <a:r>
              <a:rPr lang="hu-HU" sz="2400" dirty="0"/>
              <a:t> (</a:t>
            </a:r>
            <a:r>
              <a:rPr lang="hu-HU" sz="2400" b="1" dirty="0" err="1" smtClean="0"/>
              <a:t>initialize</a:t>
            </a:r>
            <a:r>
              <a:rPr lang="hu-HU" sz="2400" b="1" dirty="0" smtClean="0"/>
              <a:t> </a:t>
            </a:r>
            <a:r>
              <a:rPr lang="hu-HU" sz="2400" b="1" dirty="0" err="1"/>
              <a:t>with</a:t>
            </a:r>
            <a:r>
              <a:rPr lang="hu-HU" sz="2400" b="1" dirty="0"/>
              <a:t> </a:t>
            </a:r>
            <a:r>
              <a:rPr lang="hu-HU" sz="2400" b="1" dirty="0" smtClean="0"/>
              <a:t>README </a:t>
            </a:r>
            <a:r>
              <a:rPr lang="hu-HU" sz="2400" dirty="0" smtClean="0"/>
              <a:t>– a klónozhatóság miatt)</a:t>
            </a:r>
            <a:endParaRPr lang="hu-HU" sz="2400" dirty="0"/>
          </a:p>
          <a:p>
            <a:pPr marL="342900" indent="-228600">
              <a:lnSpc>
                <a:spcPct val="90000"/>
              </a:lnSpc>
              <a:buClr>
                <a:schemeClr val="accent1"/>
              </a:buClr>
              <a:buFont typeface="Arial" panose="020B0604020202020204" pitchFamily="34" charset="0"/>
              <a:buChar char="•"/>
            </a:pPr>
            <a:r>
              <a:rPr lang="hu-HU" sz="2400" dirty="0" err="1"/>
              <a:t>R</a:t>
            </a:r>
            <a:r>
              <a:rPr lang="hu-HU" sz="2400" dirty="0" err="1" smtClean="0"/>
              <a:t>epo</a:t>
            </a:r>
            <a:r>
              <a:rPr lang="hu-HU" sz="2400" dirty="0" smtClean="0"/>
              <a:t> </a:t>
            </a:r>
            <a:r>
              <a:rPr lang="hu-HU" sz="2400" dirty="0"/>
              <a:t>neve: </a:t>
            </a:r>
            <a:r>
              <a:rPr lang="hu-HU" sz="2400" dirty="0" err="1" smtClean="0"/>
              <a:t>aegon-git-tutorial</a:t>
            </a:r>
            <a:r>
              <a:rPr lang="hu-HU" sz="2400" dirty="0" smtClean="0"/>
              <a:t> </a:t>
            </a: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rotWithShape="1">
          <a:blip r:embed="rId4" cstate="email">
            <a:extLst>
              <a:ext uri="{28A0092B-C50C-407E-A947-70E740481C1C}">
                <a14:useLocalDpi xmlns:a14="http://schemas.microsoft.com/office/drawing/2010/main" val="0"/>
              </a:ext>
            </a:extLst>
          </a:blip>
          <a:srcRect l="123" t="-559" r="-123" b="17536"/>
          <a:stretch/>
        </p:blipFill>
        <p:spPr>
          <a:xfrm>
            <a:off x="898277" y="2423698"/>
            <a:ext cx="10058400" cy="3668183"/>
          </a:xfrm>
          <a:prstGeom prst="rect">
            <a:avLst/>
          </a:prstGeom>
        </p:spPr>
      </p:pic>
    </p:spTree>
    <p:extLst>
      <p:ext uri="{BB962C8B-B14F-4D97-AF65-F5344CB8AC3E}">
        <p14:creationId xmlns:p14="http://schemas.microsoft.com/office/powerpoint/2010/main" val="1002771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5078313"/>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Nyiss meg egy </a:t>
            </a:r>
            <a:r>
              <a:rPr lang="hu-HU" sz="2400" dirty="0" smtClean="0"/>
              <a:t>terminált!</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mkdir</a:t>
            </a:r>
            <a:r>
              <a:rPr lang="hu-HU" sz="2400" dirty="0" smtClean="0"/>
              <a:t> </a:t>
            </a:r>
            <a:r>
              <a:rPr lang="hu-HU" sz="2400" dirty="0" err="1" smtClean="0"/>
              <a:t>aegon</a:t>
            </a:r>
            <a:r>
              <a:rPr lang="hu-HU" sz="2400" dirty="0" smtClean="0"/>
              <a:t>\</a:t>
            </a:r>
            <a:r>
              <a:rPr lang="hu-HU" sz="2400" dirty="0" err="1" smtClean="0"/>
              <a:t>gitrepos</a:t>
            </a:r>
            <a:r>
              <a:rPr lang="hu-HU" sz="2400" dirty="0" smtClean="0"/>
              <a:t> </a:t>
            </a:r>
            <a:r>
              <a:rPr lang="hu-HU" sz="2400" i="1" dirty="0" smtClean="0"/>
              <a:t>– </a:t>
            </a:r>
            <a:r>
              <a:rPr lang="hu-HU" sz="2400" i="1" dirty="0" err="1" smtClean="0"/>
              <a:t>make</a:t>
            </a:r>
            <a:r>
              <a:rPr lang="hu-HU" sz="2400" i="1" dirty="0" smtClean="0"/>
              <a:t> </a:t>
            </a:r>
            <a:r>
              <a:rPr lang="hu-HU" sz="2400" i="1" dirty="0" err="1" smtClean="0"/>
              <a:t>directory</a:t>
            </a:r>
            <a:endParaRPr lang="hu-HU" sz="2400" i="1" dirty="0" smtClean="0"/>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cd </a:t>
            </a:r>
            <a:r>
              <a:rPr lang="hu-HU" sz="2400" dirty="0" err="1" smtClean="0"/>
              <a:t>aegon</a:t>
            </a:r>
            <a:r>
              <a:rPr lang="hu-HU" sz="2400" dirty="0" smtClean="0"/>
              <a:t>\</a:t>
            </a:r>
            <a:r>
              <a:rPr lang="hu-HU" sz="2400" dirty="0" err="1" smtClean="0"/>
              <a:t>gitrepos</a:t>
            </a:r>
            <a:r>
              <a:rPr lang="hu-HU" sz="2400" dirty="0" smtClean="0"/>
              <a:t> </a:t>
            </a:r>
            <a:r>
              <a:rPr lang="hu-HU" sz="2400" i="1" dirty="0" smtClean="0"/>
              <a:t>– </a:t>
            </a:r>
            <a:r>
              <a:rPr lang="hu-HU" sz="2400" i="1" dirty="0" err="1" smtClean="0"/>
              <a:t>change</a:t>
            </a:r>
            <a:r>
              <a:rPr lang="hu-HU" sz="2400" i="1" dirty="0" smtClean="0"/>
              <a:t> </a:t>
            </a:r>
            <a:r>
              <a:rPr lang="hu-HU" sz="2400" i="1" dirty="0" err="1" smtClean="0"/>
              <a:t>directory</a:t>
            </a:r>
            <a:endParaRPr lang="hu-HU" sz="2400" i="1" dirty="0" smtClean="0"/>
          </a:p>
          <a:p>
            <a:pPr marL="342900" indent="-228600">
              <a:lnSpc>
                <a:spcPct val="90000"/>
              </a:lnSpc>
              <a:buClr>
                <a:schemeClr val="accent1"/>
              </a:buClr>
              <a:buFont typeface="Arial" panose="020B0604020202020204" pitchFamily="34" charset="0"/>
              <a:buChar char="•"/>
            </a:pPr>
            <a:endParaRPr lang="hu-HU" sz="2400" i="1" dirty="0" smtClean="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clone</a:t>
            </a:r>
            <a:r>
              <a:rPr lang="hu-HU" sz="2400" dirty="0"/>
              <a:t> </a:t>
            </a:r>
            <a:r>
              <a:rPr lang="hu-HU" sz="2400" dirty="0" smtClean="0">
                <a:hlinkClick r:id="rId3"/>
              </a:rPr>
              <a:t>https</a:t>
            </a:r>
            <a:r>
              <a:rPr lang="hu-HU" sz="2400" dirty="0">
                <a:hlinkClick r:id="rId3"/>
              </a:rPr>
              <a:t>://</a:t>
            </a:r>
            <a:r>
              <a:rPr lang="hu-HU" sz="2400" dirty="0" smtClean="0">
                <a:hlinkClick r:id="rId3"/>
              </a:rPr>
              <a:t>github.com/YOUR_ACCOUNT/aegon-git-tutorial.git</a:t>
            </a:r>
            <a:endParaRPr lang="hu-HU" sz="2400" dirty="0" smtClean="0"/>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cd </a:t>
            </a:r>
            <a:r>
              <a:rPr lang="hu-HU" sz="2400" dirty="0" err="1" smtClean="0"/>
              <a:t>aegon-git-tutorial</a:t>
            </a:r>
            <a:endParaRPr lang="hu-HU" sz="2400" dirty="0" smtClean="0"/>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status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5690" y="1221725"/>
            <a:ext cx="1207499" cy="510387"/>
          </a:xfrm>
          <a:prstGeom prst="rect">
            <a:avLst/>
          </a:prstGeom>
        </p:spPr>
      </p:pic>
      <p:pic>
        <p:nvPicPr>
          <p:cNvPr id="2" name="Kép 1"/>
          <p:cNvPicPr>
            <a:picLocks noChangeAspect="1"/>
          </p:cNvPicPr>
          <p:nvPr/>
        </p:nvPicPr>
        <p:blipFill>
          <a:blip r:embed="rId5"/>
          <a:stretch>
            <a:fillRect/>
          </a:stretch>
        </p:blipFill>
        <p:spPr>
          <a:xfrm>
            <a:off x="5438473" y="3760881"/>
            <a:ext cx="4829445" cy="2391725"/>
          </a:xfrm>
          <a:prstGeom prst="rect">
            <a:avLst/>
          </a:prstGeom>
        </p:spPr>
      </p:pic>
    </p:spTree>
    <p:extLst>
      <p:ext uri="{BB962C8B-B14F-4D97-AF65-F5344CB8AC3E}">
        <p14:creationId xmlns:p14="http://schemas.microsoft.com/office/powerpoint/2010/main" val="197136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874" y="1061087"/>
            <a:ext cx="7758034" cy="5450182"/>
          </a:xfrm>
          <a:prstGeom prst="rect">
            <a:avLst/>
          </a:prstGeom>
        </p:spPr>
      </p:pic>
    </p:spTree>
    <p:extLst>
      <p:ext uri="{BB962C8B-B14F-4D97-AF65-F5344CB8AC3E}">
        <p14:creationId xmlns:p14="http://schemas.microsoft.com/office/powerpoint/2010/main" val="3425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077" y="1978855"/>
            <a:ext cx="5068007" cy="3600953"/>
          </a:xfrm>
          <a:prstGeom prst="rect">
            <a:avLst/>
          </a:prstGeom>
        </p:spPr>
      </p:pic>
      <p:sp>
        <p:nvSpPr>
          <p:cNvPr id="7" name="Téglalap 6"/>
          <p:cNvSpPr/>
          <p:nvPr/>
        </p:nvSpPr>
        <p:spPr>
          <a:xfrm>
            <a:off x="787066" y="1221725"/>
            <a:ext cx="10039350" cy="2419124"/>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Nyisd </a:t>
            </a:r>
            <a:r>
              <a:rPr lang="hu-HU" sz="2400" dirty="0"/>
              <a:t>meg az </a:t>
            </a:r>
            <a:r>
              <a:rPr lang="hu-HU" sz="2400" dirty="0" err="1"/>
              <a:t>Rstudio‑t</a:t>
            </a:r>
            <a:r>
              <a:rPr lang="hu-HU" sz="2400" dirty="0" smtClean="0"/>
              <a:t>! -&gt; új </a:t>
            </a:r>
            <a:r>
              <a:rPr lang="hu-HU" sz="2400" dirty="0"/>
              <a:t>projekt létező forrásból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5" name="Kép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4050" y="1997908"/>
            <a:ext cx="5068007" cy="3581900"/>
          </a:xfrm>
          <a:prstGeom prst="rect">
            <a:avLst/>
          </a:prstGeom>
        </p:spPr>
      </p:pic>
    </p:spTree>
    <p:extLst>
      <p:ext uri="{BB962C8B-B14F-4D97-AF65-F5344CB8AC3E}">
        <p14:creationId xmlns:p14="http://schemas.microsoft.com/office/powerpoint/2010/main" val="572172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5078313"/>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Hozz </a:t>
            </a:r>
            <a:r>
              <a:rPr lang="hu-HU" sz="2400" dirty="0"/>
              <a:t>létre egy új R file‑t ( </a:t>
            </a:r>
            <a:r>
              <a:rPr lang="hu-HU" sz="2400" dirty="0" err="1"/>
              <a:t>helloworld.R</a:t>
            </a:r>
            <a:r>
              <a:rPr lang="hu-HU" sz="2400" dirty="0"/>
              <a:t> ) az alábbi tartalommal:</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 </a:t>
            </a:r>
            <a:r>
              <a:rPr lang="hu-HU" sz="2400" dirty="0" err="1" smtClean="0"/>
              <a:t>My</a:t>
            </a:r>
            <a:r>
              <a:rPr lang="hu-HU" sz="2400" dirty="0" smtClean="0"/>
              <a:t> </a:t>
            </a:r>
            <a:r>
              <a:rPr lang="hu-HU" sz="2400" dirty="0" err="1" smtClean="0"/>
              <a:t>first</a:t>
            </a:r>
            <a:r>
              <a:rPr lang="hu-HU" sz="2400" dirty="0" smtClean="0"/>
              <a:t> program </a:t>
            </a:r>
            <a:r>
              <a:rPr lang="hu-HU" sz="2400" dirty="0" err="1" smtClean="0"/>
              <a:t>in</a:t>
            </a:r>
            <a:r>
              <a:rPr lang="hu-HU" sz="2400" b="1" dirty="0" smtClean="0"/>
              <a:t> </a:t>
            </a:r>
            <a:r>
              <a:rPr lang="hu-HU" sz="2400" dirty="0" smtClean="0"/>
              <a:t>R </a:t>
            </a:r>
            <a:r>
              <a:rPr lang="hu-HU" sz="2400" dirty="0" err="1" smtClean="0"/>
              <a:t>Programming</a:t>
            </a:r>
            <a:r>
              <a:rPr lang="hu-HU" sz="2400" dirty="0" smtClean="0"/>
              <a:t/>
            </a:r>
            <a:br>
              <a:rPr lang="hu-HU" sz="2400" dirty="0" smtClean="0"/>
            </a:br>
            <a:r>
              <a:rPr lang="hu-HU" sz="2400" dirty="0" err="1" smtClean="0"/>
              <a:t>myString</a:t>
            </a:r>
            <a:r>
              <a:rPr lang="hu-HU" sz="2400" dirty="0" smtClean="0"/>
              <a:t> &lt;- "Hello, World!"</a:t>
            </a:r>
            <a:br>
              <a:rPr lang="hu-HU" sz="2400" dirty="0" smtClean="0"/>
            </a:br>
            <a:r>
              <a:rPr lang="hu-HU" sz="2400" dirty="0" smtClean="0"/>
              <a:t>print ( </a:t>
            </a:r>
            <a:r>
              <a:rPr lang="hu-HU" sz="2400" dirty="0" err="1" smtClean="0"/>
              <a:t>myString</a:t>
            </a:r>
            <a:r>
              <a:rPr lang="hu-HU" sz="2400" dirty="0" smtClean="0"/>
              <a:t>) </a:t>
            </a:r>
            <a:r>
              <a:rPr lang="hu-HU" sz="2400" dirty="0"/>
              <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a:t>Menj vissza a </a:t>
            </a:r>
            <a:r>
              <a:rPr lang="hu-HU" sz="2400" dirty="0" smtClean="0"/>
              <a:t>terminálba!</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status</a:t>
            </a:r>
            <a:endParaRPr lang="hu-HU" sz="2400" dirty="0"/>
          </a:p>
          <a:p>
            <a:pPr marL="571500" lvl="1">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rotWithShape="1">
          <a:blip r:embed="rId3">
            <a:extLst>
              <a:ext uri="{28A0092B-C50C-407E-A947-70E740481C1C}">
                <a14:useLocalDpi xmlns:a14="http://schemas.microsoft.com/office/drawing/2010/main" val="0"/>
              </a:ext>
            </a:extLst>
          </a:blip>
          <a:srcRect b="33268"/>
          <a:stretch/>
        </p:blipFill>
        <p:spPr>
          <a:xfrm>
            <a:off x="4916334" y="2599345"/>
            <a:ext cx="7022079" cy="2961195"/>
          </a:xfrm>
          <a:prstGeom prst="rect">
            <a:avLst/>
          </a:prstGeom>
        </p:spPr>
      </p:pic>
    </p:spTree>
    <p:extLst>
      <p:ext uri="{BB962C8B-B14F-4D97-AF65-F5344CB8AC3E}">
        <p14:creationId xmlns:p14="http://schemas.microsoft.com/office/powerpoint/2010/main" val="238213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3083921"/>
          </a:xfrm>
          <a:prstGeom prst="rect">
            <a:avLst/>
          </a:prstGeom>
        </p:spPr>
        <p:txBody>
          <a:bodyPr wrap="square">
            <a:spAutoFit/>
          </a:bodyPr>
          <a:lstStyle/>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add </a:t>
            </a:r>
            <a:r>
              <a:rPr lang="hu-HU" sz="2400" dirty="0" err="1" smtClean="0"/>
              <a:t>helloworld.R</a:t>
            </a:r>
            <a:r>
              <a:rPr lang="hu-HU" sz="2400" dirty="0" smtClean="0"/>
              <a:t>  </a:t>
            </a:r>
            <a:r>
              <a:rPr lang="hu-HU" sz="2400" dirty="0"/>
              <a:t>(vagy </a:t>
            </a:r>
            <a:r>
              <a:rPr lang="hu-HU" sz="2400" dirty="0" err="1" smtClean="0"/>
              <a:t>git</a:t>
            </a:r>
            <a:r>
              <a:rPr lang="hu-HU" sz="2400" dirty="0" smtClean="0"/>
              <a:t> add </a:t>
            </a:r>
            <a:r>
              <a:rPr lang="hu-HU" sz="2400" dirty="0"/>
              <a:t>. </a:t>
            </a:r>
            <a:r>
              <a:rPr lang="hu-HU" sz="2400" dirty="0" smtClean="0"/>
              <a:t> </a:t>
            </a:r>
            <a:r>
              <a:rPr lang="hu-HU" sz="2400" dirty="0" smtClean="0">
                <a:sym typeface="Wingdings" panose="05000000000000000000" pitchFamily="2" charset="2"/>
              </a:rPr>
              <a:t></a:t>
            </a:r>
            <a:r>
              <a:rPr lang="hu-HU" sz="2400" dirty="0" smtClean="0"/>
              <a:t> </a:t>
            </a:r>
            <a:r>
              <a:rPr lang="hu-HU" sz="2400" dirty="0" smtClean="0"/>
              <a:t>erre mindent hozzáad )</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commit</a:t>
            </a:r>
            <a:r>
              <a:rPr lang="hu-HU" sz="2400" dirty="0"/>
              <a:t> –m”Hello </a:t>
            </a:r>
            <a:r>
              <a:rPr lang="hu-HU" sz="2400" dirty="0" err="1" smtClean="0"/>
              <a:t>world</a:t>
            </a:r>
            <a:r>
              <a:rPr lang="hu-HU" sz="2400" dirty="0" smtClean="0"/>
              <a:t>”</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push</a:t>
            </a:r>
            <a:r>
              <a:rPr lang="hu-HU" sz="2400" dirty="0"/>
              <a:t>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78" y="3433386"/>
            <a:ext cx="5658640" cy="2368517"/>
          </a:xfrm>
          <a:prstGeom prst="rect">
            <a:avLst/>
          </a:prstGeom>
        </p:spPr>
      </p:pic>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272" y="2446638"/>
            <a:ext cx="5668166" cy="3355265"/>
          </a:xfrm>
          <a:prstGeom prst="rect">
            <a:avLst/>
          </a:prstGeom>
        </p:spPr>
      </p:pic>
    </p:spTree>
    <p:extLst>
      <p:ext uri="{BB962C8B-B14F-4D97-AF65-F5344CB8AC3E}">
        <p14:creationId xmlns:p14="http://schemas.microsoft.com/office/powerpoint/2010/main" val="2224982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050" y="1204013"/>
            <a:ext cx="9709900" cy="4449974"/>
          </a:xfrm>
          <a:prstGeom prst="rect">
            <a:avLst/>
          </a:prstGeom>
        </p:spPr>
      </p:pic>
    </p:spTree>
    <p:extLst>
      <p:ext uri="{BB962C8B-B14F-4D97-AF65-F5344CB8AC3E}">
        <p14:creationId xmlns:p14="http://schemas.microsoft.com/office/powerpoint/2010/main" val="2637793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4413516"/>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en-US" sz="2400" dirty="0" err="1"/>
              <a:t>Editáld</a:t>
            </a:r>
            <a:r>
              <a:rPr lang="en-US" sz="2400" dirty="0"/>
              <a:t> </a:t>
            </a:r>
            <a:r>
              <a:rPr lang="en-US" sz="2400" dirty="0" smtClean="0"/>
              <a:t>a </a:t>
            </a:r>
            <a:r>
              <a:rPr lang="en-US" sz="2400" dirty="0"/>
              <a:t>README‑t a </a:t>
            </a:r>
            <a:r>
              <a:rPr lang="en-US" sz="2400" dirty="0" err="1"/>
              <a:t>webes</a:t>
            </a:r>
            <a:r>
              <a:rPr lang="en-US" sz="2400" dirty="0"/>
              <a:t> </a:t>
            </a:r>
            <a:r>
              <a:rPr lang="en-US" sz="2400" dirty="0" err="1" smtClean="0"/>
              <a:t>felületen</a:t>
            </a:r>
            <a:endParaRPr lang="hu-HU" sz="2400" dirty="0" smtClean="0"/>
          </a:p>
          <a:p>
            <a:pPr marL="342900" indent="-228600">
              <a:lnSpc>
                <a:spcPct val="90000"/>
              </a:lnSpc>
              <a:buClr>
                <a:schemeClr val="accent1"/>
              </a:buClr>
              <a:buFont typeface="Arial" panose="020B0604020202020204" pitchFamily="34" charset="0"/>
              <a:buChar char="•"/>
            </a:pPr>
            <a:r>
              <a:rPr lang="sv-SE" sz="2400" dirty="0"/>
              <a:t>Menj vissza a </a:t>
            </a:r>
            <a:r>
              <a:rPr lang="sv-SE" sz="2400" dirty="0" smtClean="0"/>
              <a:t>terminálba!</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status</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pull</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a:t>
            </a:r>
            <a:r>
              <a:rPr lang="sv-SE" sz="2400" dirty="0"/>
              <a:t>status </a:t>
            </a:r>
            <a:br>
              <a:rPr lang="sv-SE" sz="2400" dirty="0"/>
            </a:br>
            <a:r>
              <a:rPr lang="en-US" sz="2400" dirty="0" smtClean="0"/>
              <a:t> </a:t>
            </a:r>
            <a:r>
              <a:rPr lang="en-US" sz="2400" dirty="0"/>
              <a:t/>
            </a:r>
            <a:br>
              <a:rPr lang="en-US"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stretch>
            <a:fillRect/>
          </a:stretch>
        </p:blipFill>
        <p:spPr>
          <a:xfrm>
            <a:off x="3817563" y="2770275"/>
            <a:ext cx="6285033" cy="2864966"/>
          </a:xfrm>
          <a:prstGeom prst="rect">
            <a:avLst/>
          </a:prstGeom>
        </p:spPr>
      </p:pic>
    </p:spTree>
    <p:extLst>
      <p:ext uri="{BB962C8B-B14F-4D97-AF65-F5344CB8AC3E}">
        <p14:creationId xmlns:p14="http://schemas.microsoft.com/office/powerpoint/2010/main" val="643901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589" y="1306820"/>
            <a:ext cx="10655363" cy="4865380"/>
          </a:xfrm>
          <a:prstGeom prst="rect">
            <a:avLst/>
          </a:prstGeom>
        </p:spPr>
      </p:pic>
      <p:sp>
        <p:nvSpPr>
          <p:cNvPr id="7" name="Title 5"/>
          <p:cNvSpPr>
            <a:spLocks noGrp="1"/>
          </p:cNvSpPr>
          <p:nvPr>
            <p:ph type="title"/>
          </p:nvPr>
        </p:nvSpPr>
        <p:spPr>
          <a:xfrm>
            <a:off x="452370" y="180474"/>
            <a:ext cx="7706043" cy="1126346"/>
          </a:xfrm>
        </p:spPr>
        <p:txBody>
          <a:bodyPr/>
          <a:lstStyle/>
          <a:p>
            <a:r>
              <a:rPr lang="hu-HU" dirty="0" smtClean="0"/>
              <a:t>A </a:t>
            </a:r>
            <a:r>
              <a:rPr lang="hu-HU" dirty="0" err="1" smtClean="0"/>
              <a:t>ppt</a:t>
            </a:r>
            <a:r>
              <a:rPr lang="hu-HU" dirty="0" smtClean="0"/>
              <a:t> elérhető a </a:t>
            </a:r>
            <a:r>
              <a:rPr lang="hu-HU" dirty="0" err="1" smtClean="0"/>
              <a:t>GitHubon</a:t>
            </a:r>
            <a:r>
              <a:rPr lang="hu-HU" dirty="0" smtClean="0"/>
              <a:t/>
            </a:r>
            <a:br>
              <a:rPr lang="hu-HU" dirty="0" smtClean="0"/>
            </a:br>
            <a:r>
              <a:rPr lang="hu-HU" sz="1200" dirty="0"/>
              <a:t/>
            </a:r>
            <a:br>
              <a:rPr lang="hu-HU" sz="1200" dirty="0"/>
            </a:br>
            <a:r>
              <a:rPr lang="hu-HU" sz="1200" dirty="0"/>
              <a:t> </a:t>
            </a:r>
            <a:r>
              <a:rPr lang="hu-HU" sz="1200" dirty="0" smtClean="0"/>
              <a:t>         </a:t>
            </a:r>
            <a:r>
              <a:rPr lang="hu-HU" sz="1800" dirty="0" smtClean="0">
                <a:hlinkClick r:id="rId4"/>
              </a:rPr>
              <a:t>https</a:t>
            </a:r>
            <a:r>
              <a:rPr lang="hu-HU" sz="1800" dirty="0">
                <a:hlinkClick r:id="rId4"/>
              </a:rPr>
              <a:t>://github.com/oerika1988/aegon-git-tutorial</a:t>
            </a:r>
            <a:endParaRPr lang="nl-NL" sz="1800" dirty="0"/>
          </a:p>
        </p:txBody>
      </p:sp>
    </p:spTree>
    <p:extLst>
      <p:ext uri="{BB962C8B-B14F-4D97-AF65-F5344CB8AC3E}">
        <p14:creationId xmlns:p14="http://schemas.microsoft.com/office/powerpoint/2010/main" val="517195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5410712"/>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Készíts egy új R file‑t ( </a:t>
            </a:r>
            <a:r>
              <a:rPr lang="hu-HU" sz="2400" dirty="0" err="1"/>
              <a:t>simple</a:t>
            </a:r>
            <a:r>
              <a:rPr lang="hu-HU" sz="2400" dirty="0"/>
              <a:t>_</a:t>
            </a:r>
            <a:r>
              <a:rPr lang="hu-HU" sz="2400" dirty="0" err="1"/>
              <a:t>plot.R</a:t>
            </a:r>
            <a:r>
              <a:rPr lang="hu-HU" sz="2400" dirty="0"/>
              <a:t> ):</a:t>
            </a:r>
            <a:br>
              <a:rPr lang="hu-HU" sz="2400" dirty="0"/>
            </a:br>
            <a:r>
              <a:rPr lang="hu-HU" sz="2400" dirty="0" smtClean="0"/>
              <a:t>	# </a:t>
            </a:r>
            <a:r>
              <a:rPr lang="hu-HU" sz="2400" dirty="0" err="1" smtClean="0"/>
              <a:t>Define</a:t>
            </a:r>
            <a:r>
              <a:rPr lang="hu-HU" sz="2400" dirty="0" smtClean="0"/>
              <a:t> 2 </a:t>
            </a:r>
            <a:r>
              <a:rPr lang="hu-HU" sz="2400" dirty="0" err="1" smtClean="0"/>
              <a:t>vectors</a:t>
            </a:r>
            <a:r>
              <a:rPr lang="hu-HU" sz="2400" dirty="0" smtClean="0"/>
              <a:t/>
            </a:r>
            <a:br>
              <a:rPr lang="hu-HU" sz="2400" dirty="0" smtClean="0"/>
            </a:br>
            <a:r>
              <a:rPr lang="hu-HU" sz="2400" dirty="0" smtClean="0"/>
              <a:t>	</a:t>
            </a:r>
            <a:r>
              <a:rPr lang="hu-HU" sz="2400" dirty="0" err="1" smtClean="0"/>
              <a:t>cars</a:t>
            </a:r>
            <a:r>
              <a:rPr lang="hu-HU" sz="2400" dirty="0" smtClean="0"/>
              <a:t> &lt;- c(1, 3, 6, 4, 9)</a:t>
            </a:r>
            <a:br>
              <a:rPr lang="hu-HU" sz="2400" dirty="0" smtClean="0"/>
            </a:br>
            <a:r>
              <a:rPr lang="hu-HU" sz="2400" dirty="0" smtClean="0"/>
              <a:t>	</a:t>
            </a:r>
            <a:r>
              <a:rPr lang="hu-HU" sz="2400" dirty="0" err="1" smtClean="0"/>
              <a:t>trucks</a:t>
            </a:r>
            <a:r>
              <a:rPr lang="hu-HU" sz="2400" dirty="0" smtClean="0"/>
              <a:t> &lt;- c(2, 5, 4, 5, 12)</a:t>
            </a:r>
            <a:br>
              <a:rPr lang="hu-HU" sz="2400" dirty="0" smtClean="0"/>
            </a:br>
            <a:r>
              <a:rPr lang="hu-HU" sz="2400" dirty="0" smtClean="0"/>
              <a:t>	# </a:t>
            </a:r>
            <a:r>
              <a:rPr lang="hu-HU" sz="2400" dirty="0" err="1" smtClean="0"/>
              <a:t>Graph</a:t>
            </a:r>
            <a:r>
              <a:rPr lang="hu-HU" sz="2400" dirty="0" smtClean="0"/>
              <a:t> </a:t>
            </a:r>
            <a:r>
              <a:rPr lang="hu-HU" sz="2400" dirty="0" err="1" smtClean="0"/>
              <a:t>cars</a:t>
            </a:r>
            <a:r>
              <a:rPr lang="hu-HU" sz="2400" dirty="0" smtClean="0"/>
              <a:t> </a:t>
            </a:r>
            <a:r>
              <a:rPr lang="hu-HU" sz="2400" dirty="0" err="1" smtClean="0"/>
              <a:t>using</a:t>
            </a:r>
            <a:r>
              <a:rPr lang="hu-HU" sz="2400" dirty="0" smtClean="0"/>
              <a:t> a y </a:t>
            </a:r>
            <a:r>
              <a:rPr lang="hu-HU" sz="2400" dirty="0" err="1" smtClean="0"/>
              <a:t>axis</a:t>
            </a:r>
            <a:r>
              <a:rPr lang="hu-HU" sz="2400" dirty="0" smtClean="0"/>
              <a:t> </a:t>
            </a:r>
            <a:r>
              <a:rPr lang="hu-HU" sz="2400" dirty="0" err="1" smtClean="0"/>
              <a:t>that</a:t>
            </a:r>
            <a:r>
              <a:rPr lang="hu-HU" sz="2400" dirty="0" smtClean="0"/>
              <a:t> </a:t>
            </a:r>
            <a:r>
              <a:rPr lang="hu-HU" sz="2400" dirty="0" err="1" smtClean="0"/>
              <a:t>ranges</a:t>
            </a:r>
            <a:r>
              <a:rPr lang="hu-HU" sz="2400" dirty="0" smtClean="0"/>
              <a:t> </a:t>
            </a:r>
            <a:r>
              <a:rPr lang="hu-HU" sz="2400" dirty="0" err="1" smtClean="0"/>
              <a:t>from</a:t>
            </a:r>
            <a:r>
              <a:rPr lang="hu-HU" sz="2400" dirty="0" smtClean="0"/>
              <a:t> 0 </a:t>
            </a:r>
            <a:r>
              <a:rPr lang="hu-HU" sz="2400" dirty="0" err="1" smtClean="0"/>
              <a:t>to</a:t>
            </a:r>
            <a:r>
              <a:rPr lang="hu-HU" sz="2400" dirty="0" smtClean="0"/>
              <a:t> 12</a:t>
            </a:r>
            <a:br>
              <a:rPr lang="hu-HU" sz="2400" dirty="0" smtClean="0"/>
            </a:br>
            <a:r>
              <a:rPr lang="hu-HU" sz="2400" dirty="0" smtClean="0"/>
              <a:t>	</a:t>
            </a:r>
            <a:r>
              <a:rPr lang="hu-HU" sz="2400" dirty="0" err="1" smtClean="0"/>
              <a:t>plot</a:t>
            </a:r>
            <a:r>
              <a:rPr lang="hu-HU" sz="2400" dirty="0" smtClean="0"/>
              <a:t>(</a:t>
            </a:r>
            <a:r>
              <a:rPr lang="hu-HU" sz="2400" dirty="0" err="1" smtClean="0"/>
              <a:t>cars</a:t>
            </a:r>
            <a:r>
              <a:rPr lang="hu-HU" sz="2400" dirty="0" smtClean="0"/>
              <a:t>, </a:t>
            </a:r>
            <a:r>
              <a:rPr lang="hu-HU" sz="2400" dirty="0" err="1" smtClean="0"/>
              <a:t>type</a:t>
            </a:r>
            <a:r>
              <a:rPr lang="hu-HU" sz="2400" dirty="0" smtClean="0"/>
              <a:t>="o", col="</a:t>
            </a:r>
            <a:r>
              <a:rPr lang="hu-HU" sz="2400" dirty="0" err="1" smtClean="0"/>
              <a:t>blue</a:t>
            </a:r>
            <a:r>
              <a:rPr lang="hu-HU" sz="2400" dirty="0" smtClean="0"/>
              <a:t>", </a:t>
            </a:r>
            <a:r>
              <a:rPr lang="hu-HU" sz="2400" dirty="0" err="1" smtClean="0"/>
              <a:t>ylim</a:t>
            </a:r>
            <a:r>
              <a:rPr lang="hu-HU" sz="2400" dirty="0" smtClean="0"/>
              <a:t>=c(0,12))</a:t>
            </a:r>
            <a:br>
              <a:rPr lang="hu-HU" sz="2400" dirty="0" smtClean="0"/>
            </a:br>
            <a:r>
              <a:rPr lang="hu-HU" sz="2400" dirty="0" smtClean="0"/>
              <a:t>	# </a:t>
            </a:r>
            <a:r>
              <a:rPr lang="hu-HU" sz="2400" dirty="0" err="1" smtClean="0"/>
              <a:t>Graph</a:t>
            </a:r>
            <a:r>
              <a:rPr lang="hu-HU" sz="2400" dirty="0" smtClean="0"/>
              <a:t> </a:t>
            </a:r>
            <a:r>
              <a:rPr lang="hu-HU" sz="2400" dirty="0" err="1" smtClean="0"/>
              <a:t>trucks</a:t>
            </a:r>
            <a:r>
              <a:rPr lang="hu-HU" sz="2400" dirty="0" smtClean="0"/>
              <a:t> </a:t>
            </a:r>
            <a:r>
              <a:rPr lang="hu-HU" sz="2400" dirty="0" err="1" smtClean="0"/>
              <a:t>with</a:t>
            </a:r>
            <a:r>
              <a:rPr lang="hu-HU" sz="2400" dirty="0" smtClean="0"/>
              <a:t> </a:t>
            </a:r>
            <a:r>
              <a:rPr lang="hu-HU" sz="2400" dirty="0" err="1" smtClean="0"/>
              <a:t>red</a:t>
            </a:r>
            <a:r>
              <a:rPr lang="hu-HU" sz="2400" dirty="0" smtClean="0"/>
              <a:t> </a:t>
            </a:r>
            <a:r>
              <a:rPr lang="hu-HU" sz="2400" dirty="0" err="1" smtClean="0"/>
              <a:t>dashed</a:t>
            </a:r>
            <a:r>
              <a:rPr lang="hu-HU" sz="2400" dirty="0" smtClean="0"/>
              <a:t> line and </a:t>
            </a:r>
            <a:r>
              <a:rPr lang="hu-HU" sz="2400" dirty="0" err="1" smtClean="0"/>
              <a:t>square</a:t>
            </a:r>
            <a:r>
              <a:rPr lang="hu-HU" sz="2400" dirty="0" smtClean="0"/>
              <a:t> </a:t>
            </a:r>
            <a:r>
              <a:rPr lang="hu-HU" sz="2400" dirty="0" err="1" smtClean="0"/>
              <a:t>points</a:t>
            </a:r>
            <a:r>
              <a:rPr lang="hu-HU" sz="2400" dirty="0" smtClean="0"/>
              <a:t/>
            </a:r>
            <a:br>
              <a:rPr lang="hu-HU" sz="2400" dirty="0" smtClean="0"/>
            </a:br>
            <a:r>
              <a:rPr lang="hu-HU" sz="2400" dirty="0" smtClean="0"/>
              <a:t>	</a:t>
            </a:r>
            <a:r>
              <a:rPr lang="hu-HU" sz="2400" dirty="0" err="1" smtClean="0"/>
              <a:t>lines</a:t>
            </a:r>
            <a:r>
              <a:rPr lang="hu-HU" sz="2400" dirty="0" smtClean="0"/>
              <a:t>(</a:t>
            </a:r>
            <a:r>
              <a:rPr lang="hu-HU" sz="2400" dirty="0" err="1" smtClean="0"/>
              <a:t>trucks</a:t>
            </a:r>
            <a:r>
              <a:rPr lang="hu-HU" sz="2400" dirty="0" smtClean="0"/>
              <a:t>, </a:t>
            </a:r>
            <a:r>
              <a:rPr lang="hu-HU" sz="2400" dirty="0" err="1" smtClean="0"/>
              <a:t>type</a:t>
            </a:r>
            <a:r>
              <a:rPr lang="hu-HU" sz="2400" dirty="0" smtClean="0"/>
              <a:t>="o", </a:t>
            </a:r>
            <a:r>
              <a:rPr lang="hu-HU" sz="2400" dirty="0" err="1" smtClean="0"/>
              <a:t>pch</a:t>
            </a:r>
            <a:r>
              <a:rPr lang="hu-HU" sz="2400" dirty="0" smtClean="0"/>
              <a:t>=22, </a:t>
            </a:r>
            <a:r>
              <a:rPr lang="hu-HU" sz="2400" dirty="0" err="1" smtClean="0"/>
              <a:t>lty</a:t>
            </a:r>
            <a:r>
              <a:rPr lang="hu-HU" sz="2400" dirty="0" smtClean="0"/>
              <a:t>=2, col="</a:t>
            </a:r>
            <a:r>
              <a:rPr lang="hu-HU" sz="2400" dirty="0" err="1" smtClean="0"/>
              <a:t>red</a:t>
            </a:r>
            <a:r>
              <a:rPr lang="hu-HU" sz="2400" dirty="0" smtClean="0"/>
              <a:t>")</a:t>
            </a:r>
            <a:br>
              <a:rPr lang="hu-HU" sz="2400" dirty="0" smtClean="0"/>
            </a:br>
            <a:r>
              <a:rPr lang="hu-HU" sz="2400" dirty="0" smtClean="0"/>
              <a:t>	# </a:t>
            </a:r>
            <a:r>
              <a:rPr lang="hu-HU" sz="2400" dirty="0" err="1" smtClean="0"/>
              <a:t>Create</a:t>
            </a:r>
            <a:r>
              <a:rPr lang="hu-HU" sz="2400" dirty="0" smtClean="0"/>
              <a:t> a </a:t>
            </a:r>
            <a:r>
              <a:rPr lang="hu-HU" sz="2400" dirty="0" err="1" smtClean="0"/>
              <a:t>title</a:t>
            </a:r>
            <a:r>
              <a:rPr lang="hu-HU" sz="2400" dirty="0" smtClean="0"/>
              <a:t> </a:t>
            </a:r>
            <a:r>
              <a:rPr lang="hu-HU" sz="2400" dirty="0" err="1" smtClean="0"/>
              <a:t>with</a:t>
            </a:r>
            <a:r>
              <a:rPr lang="hu-HU" sz="2400" dirty="0" smtClean="0"/>
              <a:t> </a:t>
            </a:r>
            <a:r>
              <a:rPr lang="hu-HU" sz="2400" dirty="0" err="1" smtClean="0"/>
              <a:t>a</a:t>
            </a:r>
            <a:r>
              <a:rPr lang="hu-HU" sz="2400" dirty="0" smtClean="0"/>
              <a:t> </a:t>
            </a:r>
            <a:r>
              <a:rPr lang="hu-HU" sz="2400" dirty="0" err="1" smtClean="0"/>
              <a:t>red</a:t>
            </a:r>
            <a:r>
              <a:rPr lang="hu-HU" sz="2400" dirty="0" smtClean="0"/>
              <a:t>, </a:t>
            </a:r>
            <a:r>
              <a:rPr lang="hu-HU" sz="2400" dirty="0" err="1" smtClean="0"/>
              <a:t>bold</a:t>
            </a:r>
            <a:r>
              <a:rPr lang="hu-HU" sz="2400" dirty="0" smtClean="0"/>
              <a:t>/</a:t>
            </a:r>
            <a:r>
              <a:rPr lang="hu-HU" sz="2400" dirty="0" err="1" smtClean="0"/>
              <a:t>italic</a:t>
            </a:r>
            <a:r>
              <a:rPr lang="hu-HU" sz="2400" dirty="0" smtClean="0"/>
              <a:t> font</a:t>
            </a:r>
            <a:br>
              <a:rPr lang="hu-HU" sz="2400" dirty="0" smtClean="0"/>
            </a:br>
            <a:r>
              <a:rPr lang="hu-HU" sz="2400" dirty="0" smtClean="0"/>
              <a:t>	</a:t>
            </a:r>
            <a:r>
              <a:rPr lang="hu-HU" sz="2400" dirty="0" err="1" smtClean="0"/>
              <a:t>title</a:t>
            </a:r>
            <a:r>
              <a:rPr lang="hu-HU" sz="2400" dirty="0" smtClean="0"/>
              <a:t>(main="</a:t>
            </a:r>
            <a:r>
              <a:rPr lang="hu-HU" sz="2400" dirty="0" err="1" smtClean="0"/>
              <a:t>Autos</a:t>
            </a:r>
            <a:r>
              <a:rPr lang="hu-HU" sz="2400" dirty="0" smtClean="0"/>
              <a:t>", </a:t>
            </a:r>
            <a:r>
              <a:rPr lang="hu-HU" sz="2400" dirty="0" err="1" smtClean="0"/>
              <a:t>col.main</a:t>
            </a:r>
            <a:r>
              <a:rPr lang="hu-HU" sz="2400" dirty="0" smtClean="0"/>
              <a:t>="</a:t>
            </a:r>
            <a:r>
              <a:rPr lang="hu-HU" sz="2400" dirty="0" err="1" smtClean="0"/>
              <a:t>red</a:t>
            </a:r>
            <a:r>
              <a:rPr lang="hu-HU" sz="2400" dirty="0" smtClean="0"/>
              <a:t>", </a:t>
            </a:r>
            <a:r>
              <a:rPr lang="hu-HU" sz="2400" dirty="0" err="1" smtClean="0"/>
              <a:t>font.main</a:t>
            </a:r>
            <a:r>
              <a:rPr lang="hu-HU" sz="2400" dirty="0" smtClean="0"/>
              <a:t>=4)</a:t>
            </a:r>
            <a:br>
              <a:rPr lang="hu-HU" sz="2400" dirty="0" smtClean="0"/>
            </a:br>
            <a:r>
              <a:rPr lang="hu-HU" sz="2400" dirty="0" smtClean="0"/>
              <a:t>	# </a:t>
            </a:r>
            <a:r>
              <a:rPr lang="hu-HU" sz="2400" dirty="0" err="1" smtClean="0"/>
              <a:t>Save</a:t>
            </a:r>
            <a:r>
              <a:rPr lang="hu-HU" sz="2400" dirty="0" smtClean="0"/>
              <a:t> image</a:t>
            </a:r>
            <a:br>
              <a:rPr lang="hu-HU" sz="2400" dirty="0" smtClean="0"/>
            </a:br>
            <a:r>
              <a:rPr lang="hu-HU" sz="2400" dirty="0" smtClean="0"/>
              <a:t>	</a:t>
            </a:r>
            <a:r>
              <a:rPr lang="hu-HU" sz="2400" dirty="0" err="1" smtClean="0"/>
              <a:t>dev.copy</a:t>
            </a:r>
            <a:r>
              <a:rPr lang="hu-HU" sz="2400" dirty="0" smtClean="0"/>
              <a:t>(</a:t>
            </a:r>
            <a:r>
              <a:rPr lang="hu-HU" sz="2400" dirty="0" err="1" smtClean="0"/>
              <a:t>png</a:t>
            </a:r>
            <a:r>
              <a:rPr lang="hu-HU" sz="2400" dirty="0" smtClean="0"/>
              <a:t>,'</a:t>
            </a:r>
            <a:r>
              <a:rPr lang="hu-HU" sz="2400" dirty="0" err="1" smtClean="0"/>
              <a:t>beautiful</a:t>
            </a:r>
            <a:r>
              <a:rPr lang="hu-HU" sz="2400" dirty="0" smtClean="0"/>
              <a:t>_</a:t>
            </a:r>
            <a:r>
              <a:rPr lang="hu-HU" sz="2400" dirty="0" err="1" smtClean="0"/>
              <a:t>plot.jpg</a:t>
            </a:r>
            <a:r>
              <a:rPr lang="hu-HU" sz="2400" dirty="0" smtClean="0"/>
              <a:t>')</a:t>
            </a:r>
            <a:br>
              <a:rPr lang="hu-HU" sz="2400" dirty="0" smtClean="0"/>
            </a:br>
            <a:r>
              <a:rPr lang="hu-HU" sz="2400" dirty="0" smtClean="0"/>
              <a:t>	</a:t>
            </a:r>
            <a:r>
              <a:rPr lang="hu-HU" sz="2400" dirty="0" err="1" smtClean="0"/>
              <a:t>dev.off</a:t>
            </a:r>
            <a:r>
              <a:rPr lang="hu-HU" sz="2400" dirty="0" smtClean="0"/>
              <a:t>()</a:t>
            </a:r>
            <a:endParaRPr lang="hu-HU" sz="2400" dirty="0"/>
          </a:p>
          <a:p>
            <a:pPr marL="342900" indent="-228600">
              <a:lnSpc>
                <a:spcPct val="90000"/>
              </a:lnSpc>
              <a:buClr>
                <a:schemeClr val="accent1"/>
              </a:buClr>
              <a:buFont typeface="Arial" panose="020B0604020202020204" pitchFamily="34" charset="0"/>
              <a:buChar char="•"/>
            </a:pPr>
            <a:r>
              <a:rPr lang="hu-HU" sz="2400" dirty="0" smtClean="0"/>
              <a:t>Keresd </a:t>
            </a:r>
            <a:r>
              <a:rPr lang="hu-HU" sz="2400" dirty="0"/>
              <a:t>meg a </a:t>
            </a:r>
            <a:r>
              <a:rPr lang="hu-HU" sz="2400" dirty="0" err="1"/>
              <a:t>Tools</a:t>
            </a:r>
            <a:r>
              <a:rPr lang="hu-HU" sz="2400" dirty="0"/>
              <a:t> &gt; Version </a:t>
            </a:r>
            <a:r>
              <a:rPr lang="hu-HU" sz="2400" dirty="0" err="1"/>
              <a:t>Control</a:t>
            </a:r>
            <a:r>
              <a:rPr lang="hu-HU" sz="2400" dirty="0"/>
              <a:t> menüpontot, majd</a:t>
            </a:r>
            <a:br>
              <a:rPr lang="hu-HU" sz="2400" dirty="0"/>
            </a:br>
            <a:r>
              <a:rPr lang="hu-HU" sz="2400" dirty="0" err="1"/>
              <a:t>commitolj</a:t>
            </a:r>
            <a:r>
              <a:rPr lang="hu-HU" sz="2400" dirty="0"/>
              <a:t>, </a:t>
            </a:r>
            <a:r>
              <a:rPr lang="hu-HU" sz="2400" dirty="0" err="1"/>
              <a:t>pusholj</a:t>
            </a:r>
            <a:r>
              <a:rPr lang="hu-HU" sz="2400" dirty="0"/>
              <a:t> innen! </a:t>
            </a:r>
          </a:p>
          <a:p>
            <a:pPr marL="342900" indent="-228600">
              <a:lnSpc>
                <a:spcPct val="90000"/>
              </a:lnSpc>
              <a:buClr>
                <a:schemeClr val="accent1"/>
              </a:buClr>
              <a:buFont typeface="Arial" panose="020B0604020202020204" pitchFamily="34" charset="0"/>
              <a:buChar char="•"/>
            </a:pPr>
            <a:endParaRPr lang="hu-HU" sz="2400" dirty="0"/>
          </a:p>
        </p:txBody>
      </p:sp>
    </p:spTree>
    <p:extLst>
      <p:ext uri="{BB962C8B-B14F-4D97-AF65-F5344CB8AC3E}">
        <p14:creationId xmlns:p14="http://schemas.microsoft.com/office/powerpoint/2010/main" val="4035170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6" y="1054940"/>
            <a:ext cx="10593507" cy="3083921"/>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&lt;3 </a:t>
            </a:r>
            <a:r>
              <a:rPr lang="hu-HU" sz="2400" dirty="0" err="1" smtClean="0"/>
              <a:t>RStudio</a:t>
            </a:r>
            <a:r>
              <a:rPr lang="sv-SE" sz="2400" dirty="0"/>
              <a:t/>
            </a:r>
            <a:br>
              <a:rPr lang="sv-SE" sz="2400" dirty="0"/>
            </a:br>
            <a:r>
              <a:rPr lang="en-US" sz="2400" dirty="0" smtClean="0"/>
              <a:t> </a:t>
            </a:r>
            <a:r>
              <a:rPr lang="en-US" sz="2400" dirty="0"/>
              <a:t/>
            </a:r>
            <a:br>
              <a:rPr lang="en-US"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14652" y="1738979"/>
            <a:ext cx="8086549" cy="4762630"/>
          </a:xfrm>
          <a:prstGeom prst="rect">
            <a:avLst/>
          </a:prstGeom>
        </p:spPr>
      </p:pic>
    </p:spTree>
    <p:extLst>
      <p:ext uri="{BB962C8B-B14F-4D97-AF65-F5344CB8AC3E}">
        <p14:creationId xmlns:p14="http://schemas.microsoft.com/office/powerpoint/2010/main" val="1895400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6" y="1092433"/>
            <a:ext cx="11084091" cy="7405104"/>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[Terminál] </a:t>
            </a:r>
            <a:r>
              <a:rPr lang="hu-HU" sz="2400" dirty="0" err="1"/>
              <a:t>git</a:t>
            </a:r>
            <a:r>
              <a:rPr lang="hu-HU" sz="2400" dirty="0"/>
              <a:t> </a:t>
            </a:r>
            <a:r>
              <a:rPr lang="hu-HU" sz="2400" dirty="0" err="1"/>
              <a:t>checkout</a:t>
            </a:r>
            <a:r>
              <a:rPr lang="hu-HU" sz="2400" dirty="0"/>
              <a:t> </a:t>
            </a:r>
            <a:r>
              <a:rPr lang="hu-HU" sz="2400" dirty="0" err="1"/>
              <a:t>-b</a:t>
            </a:r>
            <a:r>
              <a:rPr lang="hu-HU" sz="2400" dirty="0"/>
              <a:t> </a:t>
            </a:r>
            <a:r>
              <a:rPr lang="hu-HU" sz="2400" dirty="0" err="1" smtClean="0"/>
              <a:t>very-important-change</a:t>
            </a:r>
            <a:r>
              <a:rPr lang="hu-HU" sz="2400" dirty="0" smtClean="0"/>
              <a:t>  </a:t>
            </a:r>
            <a:r>
              <a:rPr lang="hu-HU" sz="2400" i="1" dirty="0" err="1" smtClean="0"/>
              <a:t>-new</a:t>
            </a:r>
            <a:r>
              <a:rPr lang="hu-HU" sz="2400" i="1" dirty="0" smtClean="0"/>
              <a:t> </a:t>
            </a:r>
            <a:r>
              <a:rPr lang="hu-HU" sz="2400" i="1" dirty="0" err="1" smtClean="0"/>
              <a:t>branch</a:t>
            </a:r>
            <a:endParaRPr lang="hu-HU" sz="2400" i="1" dirty="0" smtClean="0"/>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a:t>
            </a:r>
            <a:r>
              <a:rPr lang="hu-HU" sz="2400" dirty="0" err="1"/>
              <a:t>RStudio</a:t>
            </a:r>
            <a:r>
              <a:rPr lang="hu-HU" sz="2400" dirty="0"/>
              <a:t>] Változtass valamit a </a:t>
            </a:r>
            <a:r>
              <a:rPr lang="hu-HU" sz="2400" dirty="0" err="1"/>
              <a:t>simple</a:t>
            </a:r>
            <a:r>
              <a:rPr lang="hu-HU" sz="2400" dirty="0"/>
              <a:t>_</a:t>
            </a:r>
            <a:r>
              <a:rPr lang="hu-HU" sz="2400" dirty="0" err="1"/>
              <a:t>plot.R</a:t>
            </a:r>
            <a:r>
              <a:rPr lang="hu-HU" sz="2400" dirty="0"/>
              <a:t> , pl. a </a:t>
            </a:r>
            <a:r>
              <a:rPr lang="hu-HU" sz="2400" dirty="0" err="1"/>
              <a:t>red</a:t>
            </a:r>
            <a:r>
              <a:rPr lang="hu-HU" sz="2400" dirty="0"/>
              <a:t> színt</a:t>
            </a:r>
            <a:br>
              <a:rPr lang="hu-HU" sz="2400" dirty="0"/>
            </a:br>
            <a:r>
              <a:rPr lang="hu-HU" sz="2400" dirty="0" err="1"/>
              <a:t>orange</a:t>
            </a:r>
            <a:r>
              <a:rPr lang="hu-HU" sz="2400" dirty="0"/>
              <a:t> </a:t>
            </a:r>
            <a:r>
              <a:rPr lang="hu-HU" sz="2400" dirty="0" err="1"/>
              <a:t>‑ra</a:t>
            </a:r>
            <a:r>
              <a:rPr lang="hu-HU" sz="2400" dirty="0"/>
              <a:t>. </a:t>
            </a:r>
            <a:r>
              <a:rPr lang="hu-HU" sz="2400" dirty="0" smtClean="0"/>
              <a:t/>
            </a:r>
            <a:br>
              <a:rPr lang="hu-HU" sz="2400" dirty="0" smtClean="0"/>
            </a:br>
            <a:r>
              <a:rPr lang="hu-HU" sz="2400" dirty="0" smtClean="0"/>
              <a:t>Futtasd </a:t>
            </a:r>
            <a:r>
              <a:rPr lang="hu-HU" sz="2400" dirty="0"/>
              <a:t>le a scriptet</a:t>
            </a:r>
            <a:r>
              <a:rPr lang="hu-HU" sz="2400" dirty="0" smtClean="0"/>
              <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a:t>
            </a:r>
            <a:r>
              <a:rPr lang="hu-HU" sz="2400" dirty="0" err="1" smtClean="0"/>
              <a:t>RStudio</a:t>
            </a:r>
            <a:r>
              <a:rPr lang="hu-HU" sz="2400" dirty="0"/>
              <a:t>] </a:t>
            </a:r>
            <a:r>
              <a:rPr lang="hu-HU" sz="2400" dirty="0" smtClean="0"/>
              <a:t/>
            </a:r>
            <a:br>
              <a:rPr lang="hu-HU" sz="2400" dirty="0" smtClean="0"/>
            </a:br>
            <a:r>
              <a:rPr lang="hu-HU" sz="2400" dirty="0" smtClean="0"/>
              <a:t>A </a:t>
            </a:r>
            <a:r>
              <a:rPr lang="hu-HU" sz="2400" dirty="0" err="1"/>
              <a:t>Tools</a:t>
            </a:r>
            <a:r>
              <a:rPr lang="hu-HU" sz="2400" dirty="0"/>
              <a:t> &gt; Version </a:t>
            </a:r>
            <a:r>
              <a:rPr lang="hu-HU" sz="2400" dirty="0" err="1"/>
              <a:t>Control</a:t>
            </a:r>
            <a:r>
              <a:rPr lang="hu-HU" sz="2400" dirty="0"/>
              <a:t> </a:t>
            </a:r>
            <a:br>
              <a:rPr lang="hu-HU" sz="2400" dirty="0"/>
            </a:br>
            <a:r>
              <a:rPr lang="hu-HU" sz="2400" dirty="0" smtClean="0"/>
              <a:t>menüpontban</a:t>
            </a:r>
            <a:r>
              <a:rPr lang="hu-HU" sz="2400" dirty="0"/>
              <a:t/>
            </a:r>
            <a:br>
              <a:rPr lang="hu-HU" sz="2400" dirty="0"/>
            </a:br>
            <a:r>
              <a:rPr lang="hu-HU" sz="2400" dirty="0" err="1"/>
              <a:t>commitolj</a:t>
            </a:r>
            <a:r>
              <a:rPr lang="hu-HU" sz="2400" dirty="0"/>
              <a:t>! (Tudsz </a:t>
            </a:r>
            <a:r>
              <a:rPr lang="hu-HU" sz="2400" dirty="0" err="1"/>
              <a:t>pusholni</a:t>
            </a:r>
            <a:r>
              <a:rPr lang="hu-HU" sz="2400" dirty="0" smtClean="0"/>
              <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[Terminál</a:t>
            </a:r>
            <a:r>
              <a:rPr lang="hu-HU" sz="2400" dirty="0"/>
              <a:t>] </a:t>
            </a:r>
            <a:r>
              <a:rPr lang="hu-HU" sz="2400" dirty="0" err="1"/>
              <a:t>git</a:t>
            </a:r>
            <a:r>
              <a:rPr lang="hu-HU" sz="2400" dirty="0"/>
              <a:t> </a:t>
            </a:r>
            <a:r>
              <a:rPr lang="hu-HU" sz="2400" dirty="0" err="1"/>
              <a:t>push</a:t>
            </a:r>
            <a:r>
              <a:rPr lang="hu-HU" sz="2400" dirty="0"/>
              <a:t> . Figyeld meg, mit ír ki, és kövesd </a:t>
            </a:r>
            <a:r>
              <a:rPr lang="hu-HU" sz="2400" dirty="0" smtClean="0"/>
              <a:t>az utasítást!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a:t>
            </a:r>
            <a:r>
              <a:rPr lang="hu-HU" sz="2400" dirty="0" err="1" smtClean="0"/>
              <a:t>Github</a:t>
            </a:r>
            <a:r>
              <a:rPr lang="hu-HU" sz="2400" dirty="0"/>
              <a:t>] Menj fel a </a:t>
            </a:r>
            <a:r>
              <a:rPr lang="hu-HU" sz="2400" dirty="0" err="1"/>
              <a:t>repod</a:t>
            </a:r>
            <a:r>
              <a:rPr lang="hu-HU" sz="2400" dirty="0"/>
              <a:t> oldalára, nézd meg a </a:t>
            </a:r>
            <a:r>
              <a:rPr lang="hu-HU" sz="2400" dirty="0" err="1"/>
              <a:t>branchet</a:t>
            </a:r>
            <a:r>
              <a:rPr lang="hu-HU" sz="2400" dirty="0"/>
              <a:t>, nyiss</a:t>
            </a:r>
            <a:br>
              <a:rPr lang="hu-HU" sz="2400" dirty="0"/>
            </a:br>
            <a:r>
              <a:rPr lang="hu-HU" sz="2400" dirty="0" err="1"/>
              <a:t>Merge</a:t>
            </a:r>
            <a:r>
              <a:rPr lang="hu-HU" sz="2400" dirty="0"/>
              <a:t> </a:t>
            </a:r>
            <a:r>
              <a:rPr lang="hu-HU" sz="2400" dirty="0" err="1"/>
              <a:t>Requestet</a:t>
            </a:r>
            <a:r>
              <a:rPr lang="hu-HU" sz="2400" dirty="0"/>
              <a:t>!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517" y="2153833"/>
            <a:ext cx="7042483" cy="2420172"/>
          </a:xfrm>
          <a:prstGeom prst="rect">
            <a:avLst/>
          </a:prstGeom>
        </p:spPr>
      </p:pic>
    </p:spTree>
    <p:extLst>
      <p:ext uri="{BB962C8B-B14F-4D97-AF65-F5344CB8AC3E}">
        <p14:creationId xmlns:p14="http://schemas.microsoft.com/office/powerpoint/2010/main" val="4284091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07" y="781643"/>
            <a:ext cx="9488224" cy="5839640"/>
          </a:xfrm>
          <a:prstGeom prst="rect">
            <a:avLst/>
          </a:prstGeom>
        </p:spPr>
      </p:pic>
    </p:spTree>
    <p:extLst>
      <p:ext uri="{BB962C8B-B14F-4D97-AF65-F5344CB8AC3E}">
        <p14:creationId xmlns:p14="http://schemas.microsoft.com/office/powerpoint/2010/main" val="95282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484" y="917455"/>
            <a:ext cx="7440063" cy="1495634"/>
          </a:xfrm>
          <a:prstGeom prst="rect">
            <a:avLst/>
          </a:prstGeom>
        </p:spPr>
      </p:pic>
      <p:pic>
        <p:nvPicPr>
          <p:cNvPr id="5" name="Kép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51982" y="2388507"/>
            <a:ext cx="8101915" cy="4226393"/>
          </a:xfrm>
          <a:prstGeom prst="rect">
            <a:avLst/>
          </a:prstGeom>
        </p:spPr>
      </p:pic>
    </p:spTree>
    <p:extLst>
      <p:ext uri="{BB962C8B-B14F-4D97-AF65-F5344CB8AC3E}">
        <p14:creationId xmlns:p14="http://schemas.microsoft.com/office/powerpoint/2010/main" val="375466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Néhány </a:t>
            </a:r>
            <a:r>
              <a:rPr lang="hu-HU" dirty="0" err="1" smtClean="0"/>
              <a:t>jótanács</a:t>
            </a:r>
            <a:endParaRPr lang="nl-NL" dirty="0"/>
          </a:p>
        </p:txBody>
      </p:sp>
      <p:sp>
        <p:nvSpPr>
          <p:cNvPr id="8" name="Téglalap 7"/>
          <p:cNvSpPr/>
          <p:nvPr/>
        </p:nvSpPr>
        <p:spPr>
          <a:xfrm>
            <a:off x="787066" y="1221725"/>
            <a:ext cx="10474492" cy="5632311"/>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a:t>A </a:t>
            </a:r>
            <a:r>
              <a:rPr lang="hu-HU" sz="2400" dirty="0" err="1"/>
              <a:t>git</a:t>
            </a:r>
            <a:r>
              <a:rPr lang="hu-HU" sz="2400" dirty="0"/>
              <a:t> </a:t>
            </a:r>
            <a:r>
              <a:rPr lang="hu-HU" sz="2400" dirty="0" err="1"/>
              <a:t>a</a:t>
            </a:r>
            <a:r>
              <a:rPr lang="hu-HU" sz="2400" dirty="0"/>
              <a:t> kódot, </a:t>
            </a:r>
            <a:r>
              <a:rPr lang="hu-HU" sz="2400" dirty="0" smtClean="0"/>
              <a:t>szöveges file‑okat </a:t>
            </a:r>
            <a:r>
              <a:rPr lang="hu-HU" sz="2400" dirty="0"/>
              <a:t>kezeli </a:t>
            </a:r>
            <a:r>
              <a:rPr lang="hu-HU" sz="2400" dirty="0" smtClean="0"/>
              <a:t>hatékonyan, képeket kevésbé</a:t>
            </a:r>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smtClean="0"/>
              <a:t>Adatot </a:t>
            </a:r>
            <a:r>
              <a:rPr lang="hu-HU" sz="2400" dirty="0"/>
              <a:t>legfeljebb akkor </a:t>
            </a:r>
            <a:r>
              <a:rPr lang="hu-HU" sz="2400" dirty="0" err="1"/>
              <a:t>commitolj</a:t>
            </a:r>
            <a:r>
              <a:rPr lang="hu-HU" sz="2400" dirty="0"/>
              <a:t>, ha kicsi és ha </a:t>
            </a:r>
            <a:r>
              <a:rPr lang="hu-HU" sz="2400" dirty="0" smtClean="0"/>
              <a:t>nyilvános adat.</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r>
              <a:rPr lang="hu-HU" sz="2400" dirty="0" smtClean="0"/>
              <a:t>Figyelj</a:t>
            </a:r>
            <a:r>
              <a:rPr lang="hu-HU" sz="2400" dirty="0"/>
              <a:t>, hogy </a:t>
            </a:r>
            <a:r>
              <a:rPr lang="hu-HU" sz="2400" dirty="0" err="1"/>
              <a:t>public</a:t>
            </a:r>
            <a:r>
              <a:rPr lang="hu-HU" sz="2400" dirty="0"/>
              <a:t> vagy </a:t>
            </a:r>
            <a:r>
              <a:rPr lang="hu-HU" sz="2400" dirty="0" err="1"/>
              <a:t>private</a:t>
            </a:r>
            <a:r>
              <a:rPr lang="hu-HU" sz="2400" dirty="0"/>
              <a:t> a </a:t>
            </a:r>
            <a:r>
              <a:rPr lang="hu-HU" sz="2400" dirty="0" err="1"/>
              <a:t>repod</a:t>
            </a:r>
            <a:r>
              <a:rPr lang="hu-HU" sz="2400" dirty="0"/>
              <a:t>! </a:t>
            </a:r>
            <a:r>
              <a:rPr lang="hu-HU" sz="2400" dirty="0" err="1"/>
              <a:t>Githubon</a:t>
            </a:r>
            <a:r>
              <a:rPr lang="hu-HU" sz="2400" dirty="0"/>
              <a:t> ingyenesen</a:t>
            </a:r>
            <a:br>
              <a:rPr lang="hu-HU" sz="2400" dirty="0"/>
            </a:br>
            <a:r>
              <a:rPr lang="hu-HU" sz="2400" dirty="0"/>
              <a:t>csak </a:t>
            </a:r>
            <a:r>
              <a:rPr lang="hu-HU" sz="2400" dirty="0" err="1"/>
              <a:t>public</a:t>
            </a:r>
            <a:r>
              <a:rPr lang="hu-HU" sz="2400" dirty="0"/>
              <a:t> </a:t>
            </a:r>
            <a:r>
              <a:rPr lang="hu-HU" sz="2400" dirty="0" err="1"/>
              <a:t>repod</a:t>
            </a:r>
            <a:r>
              <a:rPr lang="hu-HU" sz="2400" dirty="0"/>
              <a:t> lehet. Ha </a:t>
            </a:r>
            <a:r>
              <a:rPr lang="hu-HU" sz="2400" dirty="0" err="1"/>
              <a:t>private</a:t>
            </a:r>
            <a:r>
              <a:rPr lang="hu-HU" sz="2400" dirty="0"/>
              <a:t> </a:t>
            </a:r>
            <a:r>
              <a:rPr lang="hu-HU" sz="2400" dirty="0" err="1"/>
              <a:t>repora</a:t>
            </a:r>
            <a:r>
              <a:rPr lang="hu-HU" sz="2400" dirty="0"/>
              <a:t> lenne szükséged,</a:t>
            </a:r>
            <a:br>
              <a:rPr lang="hu-HU" sz="2400" dirty="0"/>
            </a:br>
            <a:r>
              <a:rPr lang="hu-HU" sz="2400" dirty="0"/>
              <a:t>érdemes a </a:t>
            </a:r>
            <a:r>
              <a:rPr lang="hu-HU" sz="2400" dirty="0" err="1"/>
              <a:t>Bitbucket‑et</a:t>
            </a:r>
            <a:r>
              <a:rPr lang="hu-HU" sz="2400" dirty="0"/>
              <a:t> kipróbálni </a:t>
            </a:r>
            <a:endParaRPr lang="hu-HU" sz="2400" dirty="0" smtClean="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smtClean="0"/>
              <a:t>Céges hálózatról külön beállítás kell a </a:t>
            </a:r>
            <a:r>
              <a:rPr lang="hu-HU" sz="2400" dirty="0" err="1" smtClean="0"/>
              <a:t>GitHub</a:t>
            </a:r>
            <a:r>
              <a:rPr lang="hu-HU" sz="2400" dirty="0" smtClean="0"/>
              <a:t> eléréséhez</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114300">
              <a:lnSpc>
                <a:spcPct val="90000"/>
              </a:lnSpc>
              <a:buClr>
                <a:schemeClr val="accent1"/>
              </a:buClr>
            </a:pPr>
            <a:endParaRPr lang="hu-HU" sz="1600" dirty="0"/>
          </a:p>
          <a:p>
            <a:pPr marL="114300">
              <a:lnSpc>
                <a:spcPct val="90000"/>
              </a:lnSpc>
              <a:buClr>
                <a:schemeClr val="accent1"/>
              </a:buCl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510" y="4486498"/>
            <a:ext cx="8836462" cy="1920386"/>
          </a:xfrm>
          <a:prstGeom prst="rect">
            <a:avLst/>
          </a:prstGeom>
        </p:spPr>
      </p:pic>
    </p:spTree>
    <p:extLst>
      <p:ext uri="{BB962C8B-B14F-4D97-AF65-F5344CB8AC3E}">
        <p14:creationId xmlns:p14="http://schemas.microsoft.com/office/powerpoint/2010/main" val="893837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307" y="-3810"/>
            <a:ext cx="7706043" cy="921265"/>
          </a:xfrm>
        </p:spPr>
        <p:txBody>
          <a:bodyPr/>
          <a:lstStyle/>
          <a:p>
            <a:r>
              <a:rPr lang="hu-HU" dirty="0" smtClean="0"/>
              <a:t>Néhány </a:t>
            </a:r>
            <a:r>
              <a:rPr lang="hu-HU" dirty="0" err="1" smtClean="0"/>
              <a:t>jótanács</a:t>
            </a:r>
            <a:endParaRPr lang="nl-NL" dirty="0"/>
          </a:p>
        </p:txBody>
      </p:sp>
      <p:sp>
        <p:nvSpPr>
          <p:cNvPr id="8" name="Téglalap 7"/>
          <p:cNvSpPr/>
          <p:nvPr/>
        </p:nvSpPr>
        <p:spPr>
          <a:xfrm>
            <a:off x="760940" y="1257819"/>
            <a:ext cx="10474492" cy="5189113"/>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smtClean="0"/>
              <a:t>A </a:t>
            </a:r>
            <a:r>
              <a:rPr lang="hu-HU" sz="2400" dirty="0" err="1" smtClean="0"/>
              <a:t>datacamp.com-on</a:t>
            </a:r>
            <a:r>
              <a:rPr lang="hu-HU" sz="2400" dirty="0" smtClean="0"/>
              <a:t> elérhető egy ingyenes </a:t>
            </a:r>
            <a:r>
              <a:rPr lang="hu-HU" sz="2400" dirty="0" err="1" smtClean="0"/>
              <a:t>Git</a:t>
            </a:r>
            <a:r>
              <a:rPr lang="hu-HU" sz="2400" dirty="0" smtClean="0"/>
              <a:t> kurzus</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114300">
              <a:lnSpc>
                <a:spcPct val="90000"/>
              </a:lnSpc>
              <a:buClr>
                <a:schemeClr val="accent1"/>
              </a:buClr>
            </a:pPr>
            <a:endParaRPr lang="hu-HU" sz="2400" dirty="0" smtClean="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114300">
              <a:lnSpc>
                <a:spcPct val="90000"/>
              </a:lnSpc>
              <a:buClr>
                <a:schemeClr val="accent1"/>
              </a:buClr>
            </a:pPr>
            <a:endParaRPr lang="hu-HU" sz="1600" dirty="0"/>
          </a:p>
          <a:p>
            <a:pPr marL="114300">
              <a:lnSpc>
                <a:spcPct val="90000"/>
              </a:lnSpc>
              <a:buClr>
                <a:schemeClr val="accent1"/>
              </a:buClr>
            </a:pPr>
            <a:r>
              <a:rPr lang="hu-HU" sz="1600" dirty="0"/>
              <a:t>Forrás:</a:t>
            </a:r>
            <a:r>
              <a:rPr lang="hu-HU" sz="1600" dirty="0" err="1">
                <a:hlinkClick r:id="rId3"/>
              </a:rPr>
              <a:t>https</a:t>
            </a:r>
            <a:r>
              <a:rPr lang="hu-HU" sz="1600" dirty="0">
                <a:hlinkClick r:id="rId3"/>
              </a:rPr>
              <a:t>://</a:t>
            </a:r>
            <a:r>
              <a:rPr lang="hu-HU" sz="1600" dirty="0" err="1" smtClean="0">
                <a:hlinkClick r:id="rId3"/>
              </a:rPr>
              <a:t>github.com</a:t>
            </a:r>
            <a:r>
              <a:rPr lang="hu-HU" sz="1600" dirty="0" smtClean="0">
                <a:hlinkClick r:id="rId3"/>
              </a:rPr>
              <a:t>/</a:t>
            </a:r>
            <a:r>
              <a:rPr lang="hu-HU" sz="1600" dirty="0" err="1" smtClean="0">
                <a:hlinkClick r:id="rId3"/>
              </a:rPr>
              <a:t>gszjulcsi</a:t>
            </a:r>
            <a:r>
              <a:rPr lang="hu-HU" sz="1600" dirty="0" smtClean="0">
                <a:hlinkClick r:id="rId3"/>
              </a:rPr>
              <a:t>/</a:t>
            </a:r>
            <a:r>
              <a:rPr lang="hu-HU" sz="1600" dirty="0" err="1" smtClean="0">
                <a:hlinkClick r:id="rId3"/>
              </a:rPr>
              <a:t>git-for-rladies</a:t>
            </a:r>
            <a:r>
              <a:rPr lang="hu-HU" sz="1600" dirty="0" smtClean="0">
                <a:hlinkClick r:id="rId3"/>
              </a:rPr>
              <a:t>/</a:t>
            </a:r>
            <a:r>
              <a:rPr lang="hu-HU" sz="1600" dirty="0" err="1" smtClean="0">
                <a:hlinkClick r:id="rId3"/>
              </a:rPr>
              <a:t>blob</a:t>
            </a:r>
            <a:r>
              <a:rPr lang="hu-HU" sz="1600" dirty="0" smtClean="0">
                <a:hlinkClick r:id="rId3"/>
              </a:rPr>
              <a:t>/</a:t>
            </a:r>
            <a:r>
              <a:rPr lang="hu-HU" sz="1600" dirty="0" err="1" smtClean="0">
                <a:hlinkClick r:id="rId3"/>
              </a:rPr>
              <a:t>master</a:t>
            </a:r>
            <a:r>
              <a:rPr lang="hu-HU" sz="1600" dirty="0" smtClean="0">
                <a:hlinkClick r:id="rId3"/>
              </a:rPr>
              <a:t>/</a:t>
            </a:r>
            <a:r>
              <a:rPr lang="hu-HU" sz="1600" dirty="0" err="1" smtClean="0">
                <a:hlinkClick r:id="rId3"/>
              </a:rPr>
              <a:t>presentation.pdf</a:t>
            </a:r>
            <a:endParaRPr lang="hu-HU" sz="1600" dirty="0"/>
          </a:p>
        </p:txBody>
      </p:sp>
      <p:pic>
        <p:nvPicPr>
          <p:cNvPr id="4" name="Kép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986" y="2696048"/>
            <a:ext cx="10058400" cy="1596670"/>
          </a:xfrm>
          <a:prstGeom prst="rect">
            <a:avLst/>
          </a:prstGeom>
        </p:spPr>
      </p:pic>
      <p:pic>
        <p:nvPicPr>
          <p:cNvPr id="3" name="Kép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4350" y="2614062"/>
            <a:ext cx="3192536" cy="1678656"/>
          </a:xfrm>
          <a:prstGeom prst="rect">
            <a:avLst/>
          </a:prstGeom>
        </p:spPr>
      </p:pic>
    </p:spTree>
    <p:extLst>
      <p:ext uri="{BB962C8B-B14F-4D97-AF65-F5344CB8AC3E}">
        <p14:creationId xmlns:p14="http://schemas.microsoft.com/office/powerpoint/2010/main" val="3383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helye 4"/>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a:stretch>
            <a:fillRect/>
          </a:stretch>
        </p:blipFill>
        <p:spPr>
          <a:xfrm>
            <a:off x="0" y="-477"/>
            <a:ext cx="12192000" cy="6858477"/>
          </a:xfrm>
        </p:spPr>
      </p:pic>
      <p:sp>
        <p:nvSpPr>
          <p:cNvPr id="3" name="Title 2"/>
          <p:cNvSpPr txBox="1">
            <a:spLocks/>
          </p:cNvSpPr>
          <p:nvPr/>
        </p:nvSpPr>
        <p:spPr>
          <a:xfrm>
            <a:off x="2632075" y="1638663"/>
            <a:ext cx="8788892" cy="2756874"/>
          </a:xfrm>
          <a:prstGeom prst="rect">
            <a:avLst/>
          </a:prstGeom>
        </p:spPr>
        <p:txBody>
          <a:bodyPr lIns="0" anchor="b"/>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hu-HU" dirty="0" smtClean="0">
                <a:solidFill>
                  <a:schemeClr val="accent1"/>
                </a:solidFill>
              </a:rPr>
              <a:t>Köszönöm a figyelmet!</a:t>
            </a:r>
          </a:p>
          <a:p>
            <a:endParaRPr lang="hu-HU" dirty="0">
              <a:solidFill>
                <a:schemeClr val="accent1"/>
              </a:solidFill>
            </a:endParaRPr>
          </a:p>
          <a:p>
            <a:endParaRPr lang="hu-HU" dirty="0" smtClean="0">
              <a:solidFill>
                <a:schemeClr val="accent1"/>
              </a:solidFill>
            </a:endParaRPr>
          </a:p>
        </p:txBody>
      </p:sp>
    </p:spTree>
    <p:extLst>
      <p:ext uri="{BB962C8B-B14F-4D97-AF65-F5344CB8AC3E}">
        <p14:creationId xmlns:p14="http://schemas.microsoft.com/office/powerpoint/2010/main" val="1708542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307" y="0"/>
            <a:ext cx="7706043" cy="921265"/>
          </a:xfrm>
        </p:spPr>
        <p:txBody>
          <a:bodyPr/>
          <a:lstStyle/>
          <a:p>
            <a:r>
              <a:rPr lang="hu-HU" dirty="0" smtClean="0"/>
              <a:t>Mi is a </a:t>
            </a:r>
            <a:r>
              <a:rPr lang="hu-HU" dirty="0" err="1"/>
              <a:t>g</a:t>
            </a:r>
            <a:r>
              <a:rPr lang="hu-HU" dirty="0" err="1" smtClean="0"/>
              <a:t>it</a:t>
            </a:r>
            <a:r>
              <a:rPr lang="hu-HU" dirty="0" smtClean="0"/>
              <a:t>?</a:t>
            </a:r>
            <a:endParaRPr lang="nl-NL" dirty="0"/>
          </a:p>
        </p:txBody>
      </p:sp>
      <p:pic>
        <p:nvPicPr>
          <p:cNvPr id="2" name="Kép 1"/>
          <p:cNvPicPr>
            <a:picLocks noChangeAspect="1"/>
          </p:cNvPicPr>
          <p:nvPr/>
        </p:nvPicPr>
        <p:blipFill rotWithShape="1">
          <a:blip r:embed="rId3" cstate="email">
            <a:extLst>
              <a:ext uri="{28A0092B-C50C-407E-A947-70E740481C1C}">
                <a14:useLocalDpi xmlns:a14="http://schemas.microsoft.com/office/drawing/2010/main" val="0"/>
              </a:ext>
            </a:extLst>
          </a:blip>
          <a:srcRect r="1268"/>
          <a:stretch/>
        </p:blipFill>
        <p:spPr>
          <a:xfrm>
            <a:off x="1431758" y="2547244"/>
            <a:ext cx="6702592" cy="3805430"/>
          </a:xfrm>
          <a:prstGeom prst="rect">
            <a:avLst/>
          </a:prstGeom>
        </p:spPr>
      </p:pic>
      <p:sp>
        <p:nvSpPr>
          <p:cNvPr id="4" name="Téglalap 3"/>
          <p:cNvSpPr/>
          <p:nvPr/>
        </p:nvSpPr>
        <p:spPr>
          <a:xfrm>
            <a:off x="859255" y="1021518"/>
            <a:ext cx="10039350" cy="2086725"/>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Józsi hollandiai beszámolójában már mesélt nekünk </a:t>
            </a:r>
            <a:r>
              <a:rPr lang="hu-HU" sz="2400" dirty="0" smtClean="0"/>
              <a:t>róla</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R-Ladies</a:t>
            </a:r>
            <a:r>
              <a:rPr lang="hu-HU" sz="2400" dirty="0" smtClean="0"/>
              <a:t> </a:t>
            </a:r>
            <a:r>
              <a:rPr lang="hu-HU" sz="2400" dirty="0" smtClean="0"/>
              <a:t>előadás</a:t>
            </a:r>
            <a:r>
              <a:rPr lang="hu-HU" sz="2400" dirty="0"/>
              <a:t/>
            </a:r>
            <a:br>
              <a:rPr lang="hu-HU" sz="2400" dirty="0"/>
            </a:br>
            <a:r>
              <a:rPr lang="hu-HU" sz="2400" dirty="0"/>
              <a:t/>
            </a:r>
            <a:br>
              <a:rPr lang="hu-HU" sz="2400" dirty="0"/>
            </a:br>
            <a:endParaRPr lang="hu-HU" sz="2400" dirty="0"/>
          </a:p>
        </p:txBody>
      </p:sp>
      <p:pic>
        <p:nvPicPr>
          <p:cNvPr id="3" name="Kép 2"/>
          <p:cNvPicPr>
            <a:picLocks noChangeAspect="1"/>
          </p:cNvPicPr>
          <p:nvPr/>
        </p:nvPicPr>
        <p:blipFill rotWithShape="1">
          <a:blip r:embed="rId4">
            <a:extLst>
              <a:ext uri="{28A0092B-C50C-407E-A947-70E740481C1C}">
                <a14:useLocalDpi xmlns:a14="http://schemas.microsoft.com/office/drawing/2010/main" val="0"/>
              </a:ext>
            </a:extLst>
          </a:blip>
          <a:srcRect b="29734"/>
          <a:stretch/>
        </p:blipFill>
        <p:spPr>
          <a:xfrm>
            <a:off x="9006889" y="2877870"/>
            <a:ext cx="2346910" cy="1649079"/>
          </a:xfrm>
          <a:prstGeom prst="rect">
            <a:avLst/>
          </a:prstGeom>
        </p:spPr>
      </p:pic>
    </p:spTree>
    <p:extLst>
      <p:ext uri="{BB962C8B-B14F-4D97-AF65-F5344CB8AC3E}">
        <p14:creationId xmlns:p14="http://schemas.microsoft.com/office/powerpoint/2010/main" val="63155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Mi is a </a:t>
            </a:r>
            <a:r>
              <a:rPr lang="hu-HU" dirty="0" err="1"/>
              <a:t>g</a:t>
            </a:r>
            <a:r>
              <a:rPr lang="hu-HU" dirty="0" err="1" smtClean="0"/>
              <a:t>it</a:t>
            </a:r>
            <a:r>
              <a:rPr lang="hu-HU" dirty="0" smtClean="0"/>
              <a:t>?</a:t>
            </a:r>
            <a:endParaRPr lang="nl-NL" dirty="0"/>
          </a:p>
        </p:txBody>
      </p:sp>
      <p:sp>
        <p:nvSpPr>
          <p:cNvPr id="8" name="Téglalap 7"/>
          <p:cNvSpPr/>
          <p:nvPr/>
        </p:nvSpPr>
        <p:spPr>
          <a:xfrm>
            <a:off x="820234" y="1070718"/>
            <a:ext cx="10039350" cy="4745915"/>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Linus </a:t>
            </a:r>
            <a:r>
              <a:rPr lang="hu-HU" sz="2400" dirty="0" err="1" smtClean="0"/>
              <a:t>Torvalds</a:t>
            </a:r>
            <a:r>
              <a:rPr lang="hu-HU" sz="2400" dirty="0" smtClean="0"/>
              <a:t> – Linux</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Verziókezelő szoftver</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Nyílt forráskódú</a:t>
            </a:r>
          </a:p>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segítségével több ember egyszerre tud dolgozni </a:t>
            </a:r>
            <a:r>
              <a:rPr lang="hu-HU" sz="2400" dirty="0" smtClean="0"/>
              <a:t>ugyanazon a </a:t>
            </a:r>
            <a:r>
              <a:rPr lang="hu-HU" sz="2400" dirty="0"/>
              <a:t>kódbázison, majd könnyedén tudják szinkronizálni </a:t>
            </a:r>
            <a:r>
              <a:rPr lang="hu-HU" sz="2400" dirty="0" smtClean="0"/>
              <a:t>a munkájukat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segítségével a saját munkádról készíthetsz </a:t>
            </a:r>
            <a:r>
              <a:rPr lang="hu-HU" sz="2400" dirty="0" smtClean="0"/>
              <a:t>biztonsági mentést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Bármelyik </a:t>
            </a:r>
            <a:r>
              <a:rPr lang="hu-HU" sz="2400" dirty="0"/>
              <a:t>régi kódverzióra visszaállhatsz és dolgozhatsz </a:t>
            </a:r>
            <a:r>
              <a:rPr lang="hu-HU" sz="2400" dirty="0" smtClean="0"/>
              <a:t>a projekten</a:t>
            </a:r>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973783" y="518723"/>
            <a:ext cx="5777517" cy="2912921"/>
          </a:xfrm>
          <a:prstGeom prst="rect">
            <a:avLst/>
          </a:prstGeom>
        </p:spPr>
      </p:pic>
    </p:spTree>
    <p:extLst>
      <p:ext uri="{BB962C8B-B14F-4D97-AF65-F5344CB8AC3E}">
        <p14:creationId xmlns:p14="http://schemas.microsoft.com/office/powerpoint/2010/main" val="103653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sp>
        <p:nvSpPr>
          <p:cNvPr id="8" name="Téglalap 7"/>
          <p:cNvSpPr/>
          <p:nvPr/>
        </p:nvSpPr>
        <p:spPr>
          <a:xfrm>
            <a:off x="847224" y="1053283"/>
            <a:ext cx="10039350" cy="5410712"/>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a:t>Repository</a:t>
            </a:r>
            <a:r>
              <a:rPr lang="hu-HU" sz="2400" dirty="0"/>
              <a:t> (</a:t>
            </a:r>
            <a:r>
              <a:rPr lang="hu-HU" sz="2400" dirty="0" err="1"/>
              <a:t>repo</a:t>
            </a:r>
            <a:r>
              <a:rPr lang="hu-HU" sz="2400" dirty="0"/>
              <a:t>)</a:t>
            </a:r>
            <a:br>
              <a:rPr lang="hu-HU" sz="2400" dirty="0"/>
            </a:br>
            <a:r>
              <a:rPr lang="hu-HU" sz="2400" dirty="0"/>
              <a:t>File‑ok, könyvtárak gyűjteménye, amit gittel verziózol. A </a:t>
            </a:r>
            <a:r>
              <a:rPr lang="hu-HU" sz="2400" dirty="0" err="1"/>
              <a:t>repository</a:t>
            </a:r>
            <a:r>
              <a:rPr lang="hu-HU" sz="2400" dirty="0"/>
              <a:t/>
            </a:r>
            <a:br>
              <a:rPr lang="hu-HU" sz="2400" dirty="0"/>
            </a:br>
            <a:r>
              <a:rPr lang="hu-HU" sz="2400" dirty="0"/>
              <a:t>tartalmazza a projekt minden valaha történt változtatását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Commit</a:t>
            </a:r>
            <a:r>
              <a:rPr lang="hu-HU" sz="2400" dirty="0"/>
              <a:t/>
            </a:r>
            <a:br>
              <a:rPr lang="hu-HU" sz="2400" dirty="0"/>
            </a:br>
            <a:r>
              <a:rPr lang="hu-HU" sz="2400" dirty="0"/>
              <a:t>Mentési lépés. Ez a mentés csak lokálisan, a te gépeden fog létezni</a:t>
            </a:r>
            <a:br>
              <a:rPr lang="hu-HU" sz="2400" dirty="0"/>
            </a:br>
            <a:r>
              <a:rPr lang="hu-HU" sz="2400" dirty="0"/>
              <a:t>mindaddig, </a:t>
            </a:r>
            <a:r>
              <a:rPr lang="hu-HU" sz="2400" dirty="0" err="1"/>
              <a:t>amig</a:t>
            </a:r>
            <a:r>
              <a:rPr lang="hu-HU" sz="2400" dirty="0"/>
              <a:t> nem ”</a:t>
            </a:r>
            <a:r>
              <a:rPr lang="hu-HU" sz="2400" dirty="0" err="1"/>
              <a:t>pusholod</a:t>
            </a:r>
            <a:r>
              <a:rPr lang="hu-HU" sz="2400" dirty="0"/>
              <a:t>” a változtatást.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Push</a:t>
            </a:r>
            <a:r>
              <a:rPr lang="hu-HU" sz="2400" dirty="0"/>
              <a:t/>
            </a:r>
            <a:br>
              <a:rPr lang="hu-HU" sz="2400" dirty="0"/>
            </a:br>
            <a:r>
              <a:rPr lang="hu-HU" sz="2400" dirty="0"/>
              <a:t>Szinkronizálja a </a:t>
            </a:r>
            <a:r>
              <a:rPr lang="hu-HU" sz="2400" dirty="0" err="1"/>
              <a:t>commit‑jaidat</a:t>
            </a:r>
            <a:r>
              <a:rPr lang="hu-HU" sz="2400" dirty="0"/>
              <a:t> </a:t>
            </a:r>
            <a:r>
              <a:rPr lang="hu-HU" sz="2400" dirty="0" err="1"/>
              <a:t>a</a:t>
            </a:r>
            <a:r>
              <a:rPr lang="hu-HU" sz="2400" dirty="0"/>
              <a:t> távoli, közös </a:t>
            </a:r>
            <a:r>
              <a:rPr lang="hu-HU" sz="2400" dirty="0" err="1" smtClean="0"/>
              <a:t>repository‑val</a:t>
            </a:r>
            <a:r>
              <a:rPr lang="hu-HU" sz="2400" dirty="0" smtClean="0"/>
              <a:t>. Egyszerre </a:t>
            </a:r>
            <a:r>
              <a:rPr lang="hu-HU" sz="2400" dirty="0"/>
              <a:t>több </a:t>
            </a:r>
            <a:r>
              <a:rPr lang="hu-HU" sz="2400" dirty="0" err="1"/>
              <a:t>commit</a:t>
            </a:r>
            <a:r>
              <a:rPr lang="hu-HU" sz="2400" dirty="0"/>
              <a:t> is </a:t>
            </a:r>
            <a:r>
              <a:rPr lang="hu-HU" sz="2400" dirty="0" err="1"/>
              <a:t>pusholható</a:t>
            </a:r>
            <a:r>
              <a:rPr lang="hu-HU" sz="2400" dirty="0"/>
              <a: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Pull</a:t>
            </a:r>
            <a:r>
              <a:rPr lang="hu-HU" sz="2400" dirty="0"/>
              <a:t/>
            </a:r>
            <a:br>
              <a:rPr lang="hu-HU" sz="2400" dirty="0"/>
            </a:br>
            <a:r>
              <a:rPr lang="hu-HU" sz="2400" dirty="0"/>
              <a:t>Távoli </a:t>
            </a:r>
            <a:r>
              <a:rPr lang="hu-HU" sz="2400" dirty="0" err="1"/>
              <a:t>repository‑ból</a:t>
            </a:r>
            <a:r>
              <a:rPr lang="hu-HU" sz="2400" dirty="0"/>
              <a:t> az új változtatások másolása a lokális </a:t>
            </a:r>
            <a:r>
              <a:rPr lang="hu-HU" sz="2400" dirty="0" err="1"/>
              <a:t>repoba</a:t>
            </a:r>
            <a:r>
              <a:rPr lang="hu-HU" sz="2400" dirty="0" smtClean="0"/>
              <a:t>.</a:t>
            </a:r>
            <a:r>
              <a:rPr lang="hu-HU" sz="2400" dirty="0"/>
              <a:t/>
            </a:r>
            <a:br>
              <a:rPr lang="hu-HU" sz="2400" dirty="0"/>
            </a:br>
            <a:endParaRPr lang="hu-HU" sz="2400" dirty="0"/>
          </a:p>
        </p:txBody>
      </p:sp>
    </p:spTree>
    <p:extLst>
      <p:ext uri="{BB962C8B-B14F-4D97-AF65-F5344CB8AC3E}">
        <p14:creationId xmlns:p14="http://schemas.microsoft.com/office/powerpoint/2010/main" val="2775362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sp>
        <p:nvSpPr>
          <p:cNvPr id="8" name="Téglalap 7"/>
          <p:cNvSpPr/>
          <p:nvPr/>
        </p:nvSpPr>
        <p:spPr>
          <a:xfrm>
            <a:off x="835193" y="1317978"/>
            <a:ext cx="10039350" cy="4745915"/>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err="1"/>
              <a:t>Clone</a:t>
            </a:r>
            <a:r>
              <a:rPr lang="hu-HU" sz="2400" dirty="0"/>
              <a:t>:</a:t>
            </a:r>
            <a:br>
              <a:rPr lang="hu-HU" sz="2400" dirty="0"/>
            </a:br>
            <a:r>
              <a:rPr lang="hu-HU" sz="2400" dirty="0"/>
              <a:t>A távoli, közös </a:t>
            </a:r>
            <a:r>
              <a:rPr lang="hu-HU" sz="2400" dirty="0" err="1"/>
              <a:t>repository‑t</a:t>
            </a:r>
            <a:r>
              <a:rPr lang="hu-HU" sz="2400" dirty="0"/>
              <a:t> lemásolása a lokális gépedre (ha még</a:t>
            </a:r>
            <a:br>
              <a:rPr lang="hu-HU" sz="2400" dirty="0"/>
            </a:br>
            <a:r>
              <a:rPr lang="hu-HU" sz="2400" dirty="0"/>
              <a:t>nem volt ott előtte</a:t>
            </a:r>
            <a:r>
              <a:rPr lang="hu-HU" sz="2400" dirty="0" smtClean="0"/>
              <a:t>).</a:t>
            </a:r>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Branch</a:t>
            </a:r>
            <a:r>
              <a:rPr lang="hu-HU" sz="2400" dirty="0"/>
              <a:t>:</a:t>
            </a:r>
            <a:br>
              <a:rPr lang="hu-HU" sz="2400" dirty="0"/>
            </a:br>
            <a:r>
              <a:rPr lang="hu-HU" sz="2400" dirty="0"/>
              <a:t>A </a:t>
            </a:r>
            <a:r>
              <a:rPr lang="hu-HU" sz="2400" dirty="0" err="1"/>
              <a:t>git</a:t>
            </a:r>
            <a:r>
              <a:rPr lang="hu-HU" sz="2400" dirty="0"/>
              <a:t> </a:t>
            </a:r>
            <a:r>
              <a:rPr lang="hu-HU" sz="2400" dirty="0" err="1"/>
              <a:t>repo</a:t>
            </a:r>
            <a:r>
              <a:rPr lang="hu-HU" sz="2400" dirty="0"/>
              <a:t> olyan, mint egy fa. A fő ága a </a:t>
            </a:r>
            <a:r>
              <a:rPr lang="hu-HU" sz="2400" dirty="0" err="1"/>
              <a:t>master</a:t>
            </a:r>
            <a:r>
              <a:rPr lang="hu-HU" sz="2400" dirty="0"/>
              <a:t> </a:t>
            </a:r>
            <a:r>
              <a:rPr lang="hu-HU" sz="2400" dirty="0" err="1"/>
              <a:t>branch</a:t>
            </a:r>
            <a:r>
              <a:rPr lang="hu-HU" sz="2400" dirty="0"/>
              <a:t>, de erről</a:t>
            </a:r>
            <a:br>
              <a:rPr lang="hu-HU" sz="2400" dirty="0"/>
            </a:br>
            <a:r>
              <a:rPr lang="hu-HU" sz="2400" dirty="0"/>
              <a:t>leágazhatnak egyéb </a:t>
            </a:r>
            <a:r>
              <a:rPr lang="hu-HU" sz="2400" dirty="0" err="1"/>
              <a:t>branch‑ek</a:t>
            </a:r>
            <a:r>
              <a:rPr lang="hu-HU" sz="2400" dirty="0"/>
              <a:t>. Ekkor a </a:t>
            </a:r>
            <a:r>
              <a:rPr lang="hu-HU" sz="2400" dirty="0" err="1"/>
              <a:t>history‑juk</a:t>
            </a:r>
            <a:r>
              <a:rPr lang="hu-HU" sz="2400" dirty="0"/>
              <a:t> közös, de az</a:t>
            </a:r>
            <a:br>
              <a:rPr lang="hu-HU" sz="2400" dirty="0"/>
            </a:br>
            <a:r>
              <a:rPr lang="hu-HU" sz="2400" dirty="0" err="1"/>
              <a:t>branch‑eken</a:t>
            </a:r>
            <a:r>
              <a:rPr lang="hu-HU" sz="2400" dirty="0"/>
              <a:t> különböző, </a:t>
            </a:r>
            <a:r>
              <a:rPr lang="hu-HU" sz="2400" dirty="0" err="1"/>
              <a:t>egymástől</a:t>
            </a:r>
            <a:r>
              <a:rPr lang="hu-HU" sz="2400" dirty="0"/>
              <a:t> független változtatások</a:t>
            </a:r>
            <a:br>
              <a:rPr lang="hu-HU" sz="2400" dirty="0"/>
            </a:br>
            <a:r>
              <a:rPr lang="hu-HU" sz="2400" dirty="0" smtClean="0"/>
              <a:t>megjelenhetnek. Használata</a:t>
            </a:r>
            <a:r>
              <a:rPr lang="hu-HU" sz="2400" dirty="0"/>
              <a:t>: új </a:t>
            </a:r>
            <a:r>
              <a:rPr lang="hu-HU" sz="2400" dirty="0" err="1"/>
              <a:t>feature</a:t>
            </a:r>
            <a:r>
              <a:rPr lang="hu-HU" sz="2400" dirty="0"/>
              <a:t> fejlesztése</a:t>
            </a:r>
            <a:br>
              <a:rPr lang="hu-HU" sz="2400" dirty="0"/>
            </a:b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Merge</a:t>
            </a:r>
            <a:r>
              <a:rPr lang="hu-HU" sz="2400" dirty="0"/>
              <a:t>:</a:t>
            </a:r>
            <a:br>
              <a:rPr lang="hu-HU" sz="2400" dirty="0"/>
            </a:br>
            <a:r>
              <a:rPr lang="hu-HU" sz="2400" dirty="0"/>
              <a:t>Két </a:t>
            </a:r>
            <a:r>
              <a:rPr lang="hu-HU" sz="2400" dirty="0" err="1"/>
              <a:t>branch</a:t>
            </a:r>
            <a:r>
              <a:rPr lang="hu-HU" sz="2400" dirty="0"/>
              <a:t> egyesítése, a </a:t>
            </a:r>
            <a:r>
              <a:rPr lang="hu-HU" sz="2400" dirty="0" err="1"/>
              <a:t>commitok</a:t>
            </a:r>
            <a:r>
              <a:rPr lang="hu-HU" sz="2400" dirty="0"/>
              <a:t> összefésülése. </a:t>
            </a:r>
            <a:r>
              <a:rPr lang="hu-HU" sz="2400" dirty="0" smtClean="0"/>
              <a:t>Például </a:t>
            </a:r>
            <a:r>
              <a:rPr lang="hu-HU" sz="2400" dirty="0"/>
              <a:t>a te</a:t>
            </a:r>
            <a:br>
              <a:rPr lang="hu-HU" sz="2400" dirty="0"/>
            </a:br>
            <a:r>
              <a:rPr lang="hu-HU" sz="2400" dirty="0" err="1"/>
              <a:t>branch‑ed</a:t>
            </a:r>
            <a:r>
              <a:rPr lang="hu-HU" sz="2400" dirty="0"/>
              <a:t> </a:t>
            </a:r>
            <a:r>
              <a:rPr lang="hu-HU" sz="2400" dirty="0" err="1" smtClean="0"/>
              <a:t>merge‑lése</a:t>
            </a:r>
            <a:r>
              <a:rPr lang="hu-HU" sz="2400" dirty="0" smtClean="0"/>
              <a:t> </a:t>
            </a:r>
            <a:r>
              <a:rPr lang="hu-HU" sz="2400" dirty="0"/>
              <a:t>a </a:t>
            </a:r>
            <a:r>
              <a:rPr lang="hu-HU" sz="2400" dirty="0" err="1"/>
              <a:t>master</a:t>
            </a:r>
            <a:r>
              <a:rPr lang="hu-HU" sz="2400" dirty="0"/>
              <a:t> </a:t>
            </a:r>
            <a:r>
              <a:rPr lang="hu-HU" sz="2400" dirty="0" err="1"/>
              <a:t>branch‑be</a:t>
            </a:r>
            <a:r>
              <a:rPr lang="hu-HU" sz="2400" dirty="0" smtClean="0"/>
              <a:t>.</a:t>
            </a:r>
            <a:r>
              <a:rPr lang="hu-HU" sz="2400" dirty="0"/>
              <a:t/>
            </a:r>
            <a:br>
              <a:rPr lang="hu-HU" sz="2400" dirty="0"/>
            </a:br>
            <a:endParaRPr lang="hu-HU" sz="2400" dirty="0"/>
          </a:p>
        </p:txBody>
      </p:sp>
    </p:spTree>
    <p:extLst>
      <p:ext uri="{BB962C8B-B14F-4D97-AF65-F5344CB8AC3E}">
        <p14:creationId xmlns:p14="http://schemas.microsoft.com/office/powerpoint/2010/main" val="1585128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pic>
        <p:nvPicPr>
          <p:cNvPr id="2" name="Kép 1"/>
          <p:cNvPicPr>
            <a:picLocks noChangeAspect="1"/>
          </p:cNvPicPr>
          <p:nvPr/>
        </p:nvPicPr>
        <p:blipFill rotWithShape="1">
          <a:blip r:embed="rId3">
            <a:extLst>
              <a:ext uri="{28A0092B-C50C-407E-A947-70E740481C1C}">
                <a14:useLocalDpi xmlns:a14="http://schemas.microsoft.com/office/drawing/2010/main" val="0"/>
              </a:ext>
            </a:extLst>
          </a:blip>
          <a:srcRect r="1764"/>
          <a:stretch/>
        </p:blipFill>
        <p:spPr>
          <a:xfrm>
            <a:off x="1212466" y="1298129"/>
            <a:ext cx="3424848" cy="4564369"/>
          </a:xfrm>
          <a:prstGeom prst="rect">
            <a:avLst/>
          </a:prstGeom>
        </p:spPr>
      </p:pic>
      <p:sp>
        <p:nvSpPr>
          <p:cNvPr id="5" name="Téglalap 4"/>
          <p:cNvSpPr/>
          <p:nvPr/>
        </p:nvSpPr>
        <p:spPr>
          <a:xfrm>
            <a:off x="5003074" y="1298129"/>
            <a:ext cx="5823342" cy="3083921"/>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smtClean="0"/>
              <a:t>push</a:t>
            </a:r>
            <a:endParaRPr lang="hu-HU" sz="2400" dirty="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t>
            </a:r>
            <a:r>
              <a:rPr lang="hu-HU" sz="2400" dirty="0" err="1" smtClean="0"/>
              <a:t>pull</a:t>
            </a:r>
            <a:endParaRPr lang="hu-HU" sz="2400" dirty="0" smtClean="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t>
            </a:r>
            <a:r>
              <a:rPr lang="hu-HU" sz="2400" dirty="0" err="1" smtClean="0"/>
              <a:t>clone</a:t>
            </a:r>
            <a:endParaRPr lang="hu-HU" sz="2400" dirty="0" smtClean="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add</a:t>
            </a:r>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t>
            </a:r>
            <a:r>
              <a:rPr lang="hu-HU" sz="2400" dirty="0" err="1" smtClean="0"/>
              <a:t>commit</a:t>
            </a:r>
            <a:endParaRPr lang="hu-HU" sz="2400" dirty="0" smtClean="0"/>
          </a:p>
          <a:p>
            <a:pPr marL="457200" indent="-342900">
              <a:lnSpc>
                <a:spcPct val="90000"/>
              </a:lnSpc>
              <a:buClr>
                <a:schemeClr val="accent1"/>
              </a:buClr>
              <a:buFont typeface="Arial" panose="020B0604020202020204" pitchFamily="34" charset="0"/>
              <a:buChar char="•"/>
            </a:pPr>
            <a:r>
              <a:rPr lang="hu-HU" sz="2400" dirty="0" err="1"/>
              <a:t>mkir</a:t>
            </a:r>
            <a:r>
              <a:rPr lang="hu-HU" sz="2400" dirty="0"/>
              <a:t> – </a:t>
            </a:r>
            <a:r>
              <a:rPr lang="hu-HU" sz="2400" dirty="0" err="1"/>
              <a:t>make</a:t>
            </a:r>
            <a:r>
              <a:rPr lang="hu-HU" sz="2400" dirty="0"/>
              <a:t> </a:t>
            </a:r>
            <a:r>
              <a:rPr lang="hu-HU" sz="2400" dirty="0" err="1"/>
              <a:t>directory</a:t>
            </a:r>
            <a:endParaRPr lang="hu-HU" sz="2400" dirty="0"/>
          </a:p>
          <a:p>
            <a:pPr marL="457200" indent="-342900">
              <a:lnSpc>
                <a:spcPct val="90000"/>
              </a:lnSpc>
              <a:buClr>
                <a:schemeClr val="accent1"/>
              </a:buClr>
              <a:buFont typeface="Arial" panose="020B0604020202020204" pitchFamily="34" charset="0"/>
              <a:buChar char="•"/>
            </a:pPr>
            <a:r>
              <a:rPr lang="hu-HU" sz="2400" dirty="0"/>
              <a:t>cd – </a:t>
            </a:r>
            <a:r>
              <a:rPr lang="hu-HU" sz="2400" dirty="0" err="1"/>
              <a:t>change</a:t>
            </a:r>
            <a:r>
              <a:rPr lang="hu-HU" sz="2400" dirty="0"/>
              <a:t> </a:t>
            </a:r>
            <a:r>
              <a:rPr lang="hu-HU" sz="2400" dirty="0" err="1"/>
              <a:t>direktory</a:t>
            </a:r>
            <a:endParaRPr lang="hu-HU" sz="2400" dirty="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status</a:t>
            </a:r>
            <a:r>
              <a:rPr lang="hu-HU" sz="2400" dirty="0"/>
              <a:t/>
            </a:r>
            <a:br>
              <a:rPr lang="hu-HU" sz="2400" dirty="0"/>
            </a:br>
            <a:endParaRPr lang="hu-HU" sz="2400" dirty="0"/>
          </a:p>
        </p:txBody>
      </p:sp>
    </p:spTree>
    <p:extLst>
      <p:ext uri="{BB962C8B-B14F-4D97-AF65-F5344CB8AC3E}">
        <p14:creationId xmlns:p14="http://schemas.microsoft.com/office/powerpoint/2010/main" val="309365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3083921"/>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A </a:t>
            </a:r>
            <a:r>
              <a:rPr lang="hu-HU" sz="2400" dirty="0"/>
              <a:t>legnépszerűbb </a:t>
            </a:r>
            <a:r>
              <a:rPr lang="hu-HU" sz="2400" dirty="0" err="1"/>
              <a:t>git</a:t>
            </a:r>
            <a:r>
              <a:rPr lang="hu-HU" sz="2400" dirty="0"/>
              <a:t> </a:t>
            </a:r>
            <a:r>
              <a:rPr lang="hu-HU" sz="2400" dirty="0" err="1"/>
              <a:t>repo</a:t>
            </a:r>
            <a:r>
              <a:rPr lang="hu-HU" sz="2400" dirty="0"/>
              <a:t> </a:t>
            </a:r>
            <a:r>
              <a:rPr lang="hu-HU" sz="2400" dirty="0" err="1"/>
              <a:t>hosztoló</a:t>
            </a:r>
            <a:r>
              <a:rPr lang="hu-HU" sz="2400" dirty="0"/>
              <a:t> </a:t>
            </a:r>
            <a:r>
              <a:rPr lang="hu-HU" sz="2400" dirty="0" smtClean="0"/>
              <a:t>szolgáltatás. Kezelhetsz </a:t>
            </a:r>
            <a:r>
              <a:rPr lang="hu-HU" sz="2400" dirty="0"/>
              <a:t>jogosultságokat, értesítéseket, sőt </a:t>
            </a:r>
            <a:r>
              <a:rPr lang="hu-HU" sz="2400" dirty="0" smtClean="0"/>
              <a:t>akár </a:t>
            </a:r>
            <a:r>
              <a:rPr lang="hu-HU" sz="2400" dirty="0" err="1" smtClean="0"/>
              <a:t>webfelületen</a:t>
            </a:r>
            <a:r>
              <a:rPr lang="hu-HU" sz="2400" dirty="0" smtClean="0"/>
              <a:t> </a:t>
            </a:r>
            <a:r>
              <a:rPr lang="hu-HU" sz="2400" dirty="0"/>
              <a:t>is editálhatsz kódot</a:t>
            </a:r>
            <a:r>
              <a:rPr lang="hu-HU" sz="2400" dirty="0" smtClean="0"/>
              <a:t>.</a:t>
            </a:r>
          </a:p>
          <a:p>
            <a:pPr marL="342900" indent="-228600">
              <a:lnSpc>
                <a:spcPct val="90000"/>
              </a:lnSpc>
              <a:buClr>
                <a:schemeClr val="accent1"/>
              </a:buClr>
              <a:buFont typeface="Arial" panose="020B0604020202020204" pitchFamily="34" charset="0"/>
              <a:buChar char="•"/>
            </a:pPr>
            <a:r>
              <a:rPr lang="hu-HU" sz="2400" dirty="0" err="1" smtClean="0"/>
              <a:t>GitHubon</a:t>
            </a:r>
            <a:r>
              <a:rPr lang="hu-HU" sz="2400" dirty="0" smtClean="0"/>
              <a:t> </a:t>
            </a:r>
            <a:r>
              <a:rPr lang="hu-HU" sz="2400" dirty="0"/>
              <a:t>minden nyílt forráskódú projekt megtalálható, ami a világban képződött. </a:t>
            </a: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Olyan </a:t>
            </a:r>
            <a:r>
              <a:rPr lang="hu-HU" sz="2400" dirty="0"/>
              <a:t>nagy projektekbe is bele lehet </a:t>
            </a:r>
            <a:r>
              <a:rPr lang="hu-HU" sz="2400" dirty="0" smtClean="0"/>
              <a:t>nézni</a:t>
            </a:r>
            <a:r>
              <a:rPr lang="hu-HU" sz="2400" dirty="0"/>
              <a:t>, mint az </a:t>
            </a:r>
            <a:r>
              <a:rPr lang="hu-HU" sz="2400" dirty="0" err="1"/>
              <a:t>Android</a:t>
            </a:r>
            <a:r>
              <a:rPr lang="hu-HU" sz="2400" dirty="0"/>
              <a:t> kódja. </a:t>
            </a:r>
            <a:endParaRPr lang="hu-HU" sz="2400" dirty="0" smtClean="0"/>
          </a:p>
          <a:p>
            <a:pPr marL="342900" indent="-228600">
              <a:lnSpc>
                <a:spcPct val="90000"/>
              </a:lnSpc>
              <a:buClr>
                <a:schemeClr val="accent1"/>
              </a:buClr>
              <a:buFont typeface="Arial" panose="020B0604020202020204" pitchFamily="34" charset="0"/>
              <a:buChar char="•"/>
            </a:pPr>
            <a:r>
              <a:rPr lang="hu-HU" sz="2400" dirty="0"/>
              <a:t>Az új </a:t>
            </a:r>
            <a:r>
              <a:rPr lang="hu-HU" sz="2400" dirty="0" err="1"/>
              <a:t>LinkedIn</a:t>
            </a:r>
            <a:r>
              <a:rPr lang="hu-HU" sz="2400" dirty="0"/>
              <a:t> </a:t>
            </a:r>
            <a:r>
              <a:rPr lang="hu-HU" sz="2400" dirty="0" smtClean="0"/>
              <a:t>/ </a:t>
            </a:r>
            <a:r>
              <a:rPr lang="hu-HU" sz="2400" dirty="0"/>
              <a:t>a </a:t>
            </a:r>
            <a:r>
              <a:rPr lang="hu-HU" sz="2400" dirty="0" err="1"/>
              <a:t>kóderek</a:t>
            </a:r>
            <a:r>
              <a:rPr lang="hu-HU" sz="2400" dirty="0"/>
              <a:t> </a:t>
            </a:r>
            <a:r>
              <a:rPr lang="hu-HU" sz="2400" dirty="0" err="1"/>
              <a:t>Facebookja</a:t>
            </a:r>
            <a:endParaRPr lang="hu-HU" sz="2400" dirty="0"/>
          </a:p>
          <a:p>
            <a:pPr marL="114300">
              <a:lnSpc>
                <a:spcPct val="90000"/>
              </a:lnSpc>
              <a:buClr>
                <a:schemeClr val="accent1"/>
              </a:buClr>
            </a:pP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691" y="4119421"/>
            <a:ext cx="5866665" cy="2619637"/>
          </a:xfrm>
          <a:prstGeom prst="rect">
            <a:avLst/>
          </a:prstGeom>
        </p:spPr>
      </p:pic>
      <p:pic>
        <p:nvPicPr>
          <p:cNvPr id="3" name="Kép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325486" y="576957"/>
            <a:ext cx="1585475" cy="1585475"/>
          </a:xfrm>
          <a:prstGeom prst="rect">
            <a:avLst/>
          </a:prstGeom>
        </p:spPr>
      </p:pic>
    </p:spTree>
    <p:extLst>
      <p:ext uri="{BB962C8B-B14F-4D97-AF65-F5344CB8AC3E}">
        <p14:creationId xmlns:p14="http://schemas.microsoft.com/office/powerpoint/2010/main" val="2985997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pic>
        <p:nvPicPr>
          <p:cNvPr id="2" name="Kép 1"/>
          <p:cNvPicPr>
            <a:picLocks noChangeAspect="1"/>
          </p:cNvPicPr>
          <p:nvPr/>
        </p:nvPicPr>
        <p:blipFill rotWithShape="1">
          <a:blip r:embed="rId3" cstate="email">
            <a:extLst>
              <a:ext uri="{28A0092B-C50C-407E-A947-70E740481C1C}">
                <a14:useLocalDpi xmlns:a14="http://schemas.microsoft.com/office/drawing/2010/main" val="0"/>
              </a:ext>
            </a:extLst>
          </a:blip>
          <a:srcRect l="21780" t="9428" r="24148" b="7407"/>
          <a:stretch/>
        </p:blipFill>
        <p:spPr>
          <a:xfrm>
            <a:off x="2362200" y="830435"/>
            <a:ext cx="6867525" cy="5859339"/>
          </a:xfrm>
          <a:prstGeom prst="rect">
            <a:avLst/>
          </a:prstGeom>
        </p:spPr>
      </p:pic>
    </p:spTree>
    <p:extLst>
      <p:ext uri="{BB962C8B-B14F-4D97-AF65-F5344CB8AC3E}">
        <p14:creationId xmlns:p14="http://schemas.microsoft.com/office/powerpoint/2010/main" val="731013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egon Group Template 2016">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0F2F5FA0-A5AA-4061-BEF2-A68E4ED90074}"/>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enda">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4B46E5A1-2807-432E-BFCC-255B7B885375}"/>
    </a:ext>
  </a:extLst>
</a:theme>
</file>

<file path=ppt/theme/theme3.xml><?xml version="1.0" encoding="utf-8"?>
<a:theme xmlns:a="http://schemas.openxmlformats.org/drawingml/2006/main" name="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C990B685-2A8C-4A15-B8B6-E39D4ED9C7DA}"/>
    </a:ext>
  </a:extLst>
</a:theme>
</file>

<file path=ppt/theme/theme4.xml><?xml version="1.0" encoding="utf-8"?>
<a:theme xmlns:a="http://schemas.openxmlformats.org/drawingml/2006/main" name="Text dual branded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45A9AAC3-843D-4A2A-850A-C6E3783807F0}"/>
    </a:ext>
  </a:extLst>
</a:theme>
</file>

<file path=ppt/theme/theme5.xml><?xml version="1.0" encoding="utf-8"?>
<a:theme xmlns:a="http://schemas.openxmlformats.org/drawingml/2006/main" name="Varia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0714EC46-90C3-47EF-BE07-EF710E81C253}"/>
    </a:ext>
  </a:extLst>
</a:theme>
</file>

<file path=ppt/theme/theme6.xml><?xml version="1.0" encoding="utf-8"?>
<a:theme xmlns:a="http://schemas.openxmlformats.org/drawingml/2006/main" name="1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_template03" id="{1609A097-B786-4B7B-988D-088609B62477}" vid="{163717FE-06F0-482A-9741-60041DA0634A}"/>
    </a:ext>
  </a:extLst>
</a:theme>
</file>

<file path=ppt/theme/theme7.xml><?xml version="1.0" encoding="utf-8"?>
<a:theme xmlns:a="http://schemas.openxmlformats.org/drawingml/2006/main" name="3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uGBN_Aeg_PPT_Temp04" id="{03FB3863-A6BC-374A-B39F-848E81F810D9}" vid="{F6FC97BF-39BF-5340-81D1-3669441EEC1D}"/>
    </a:ext>
  </a:extLst>
</a:theme>
</file>

<file path=ppt/theme/theme8.xml><?xml version="1.0" encoding="utf-8"?>
<a:theme xmlns:a="http://schemas.openxmlformats.org/drawingml/2006/main" name="1_Varia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 Template 2016" id="{38AED903-669A-49C7-8B10-863019E40CC8}" vid="{0714EC46-90C3-47EF-BE07-EF710E81C253}"/>
    </a:ext>
  </a:extLst>
</a:theme>
</file>

<file path=ppt/theme/theme9.xml><?xml version="1.0" encoding="utf-8"?>
<a:theme xmlns:a="http://schemas.openxmlformats.org/drawingml/2006/main" name="2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egon Group_template03" id="{1609A097-B786-4B7B-988D-088609B62477}" vid="{163717FE-06F0-482A-9741-60041DA0634A}"/>
    </a:ext>
  </a:extLst>
</a:theme>
</file>

<file path=docProps/app.xml><?xml version="1.0" encoding="utf-8"?>
<Properties xmlns="http://schemas.openxmlformats.org/officeDocument/2006/extended-properties" xmlns:vt="http://schemas.openxmlformats.org/officeDocument/2006/docPropsVTypes">
  <Template>Aegon Group Template 2016</Template>
  <TotalTime>11430</TotalTime>
  <Words>4862</Words>
  <Application>Microsoft Office PowerPoint</Application>
  <PresentationFormat>Szélesvásznú</PresentationFormat>
  <Paragraphs>327</Paragraphs>
  <Slides>27</Slides>
  <Notes>26</Notes>
  <HiddenSlides>0</HiddenSlides>
  <MMClips>0</MMClips>
  <ScaleCrop>false</ScaleCrop>
  <HeadingPairs>
    <vt:vector size="8" baseType="variant">
      <vt:variant>
        <vt:lpstr>Használt betűtípusok</vt:lpstr>
      </vt:variant>
      <vt:variant>
        <vt:i4>5</vt:i4>
      </vt:variant>
      <vt:variant>
        <vt:lpstr>Téma</vt:lpstr>
      </vt:variant>
      <vt:variant>
        <vt:i4>9</vt:i4>
      </vt:variant>
      <vt:variant>
        <vt:lpstr>Beágyazott OLE kiszolgálók</vt:lpstr>
      </vt:variant>
      <vt:variant>
        <vt:i4>1</vt:i4>
      </vt:variant>
      <vt:variant>
        <vt:lpstr>Diacímek</vt:lpstr>
      </vt:variant>
      <vt:variant>
        <vt:i4>27</vt:i4>
      </vt:variant>
    </vt:vector>
  </HeadingPairs>
  <TitlesOfParts>
    <vt:vector size="42" baseType="lpstr">
      <vt:lpstr>Arial</vt:lpstr>
      <vt:lpstr>Arial Hebrew</vt:lpstr>
      <vt:lpstr>Calibri</vt:lpstr>
      <vt:lpstr>LucidaGrande</vt:lpstr>
      <vt:lpstr>Wingdings</vt:lpstr>
      <vt:lpstr>Aegon Group Template 2016</vt:lpstr>
      <vt:lpstr>Agenda</vt:lpstr>
      <vt:lpstr>Text</vt:lpstr>
      <vt:lpstr>Text dual branded slides</vt:lpstr>
      <vt:lpstr>Varia slides</vt:lpstr>
      <vt:lpstr>1_Text</vt:lpstr>
      <vt:lpstr>3_Text</vt:lpstr>
      <vt:lpstr>1_Varia slides</vt:lpstr>
      <vt:lpstr>2_Text</vt:lpstr>
      <vt:lpstr>think-cell Slide</vt:lpstr>
      <vt:lpstr>PowerPoint bemutató</vt:lpstr>
      <vt:lpstr>A ppt elérhető a GitHubon            https://github.com/oerika1988/aegon-git-tutorial</vt:lpstr>
      <vt:lpstr>Mi is a git?</vt:lpstr>
      <vt:lpstr>Mi is a git?</vt:lpstr>
      <vt:lpstr>Fontos kifejezések</vt:lpstr>
      <vt:lpstr>Fontos kifejezések</vt:lpstr>
      <vt:lpstr>Fontos kifejezések</vt:lpstr>
      <vt:lpstr>GitHub</vt:lpstr>
      <vt:lpstr>GitHub</vt:lpstr>
      <vt:lpstr>GitHub</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Próbáljuk ki!</vt:lpstr>
      <vt:lpstr>Néhány jótanács</vt:lpstr>
      <vt:lpstr>Néhány jótanács</vt:lpstr>
      <vt:lpstr>PowerPoint bemutató</vt:lpstr>
    </vt:vector>
  </TitlesOfParts>
  <Company>Member Company of the AEGON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Aegon Group Template 2016</dc:title>
  <dc:creator>Dekker, Marjolein</dc:creator>
  <cp:lastModifiedBy>Erika</cp:lastModifiedBy>
  <cp:revision>497</cp:revision>
  <cp:lastPrinted>2016-07-18T11:38:36Z</cp:lastPrinted>
  <dcterms:created xsi:type="dcterms:W3CDTF">2016-05-27T13:08:49Z</dcterms:created>
  <dcterms:modified xsi:type="dcterms:W3CDTF">2018-02-25T20:06:12Z</dcterms:modified>
</cp:coreProperties>
</file>