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7"/>
  </p:notesMasterIdLst>
  <p:handoutMasterIdLst>
    <p:handoutMasterId r:id="rId38"/>
  </p:handoutMasterIdLst>
  <p:sldIdLst>
    <p:sldId id="349" r:id="rId10"/>
    <p:sldId id="447" r:id="rId11"/>
    <p:sldId id="472" r:id="rId12"/>
    <p:sldId id="453" r:id="rId13"/>
    <p:sldId id="449" r:id="rId14"/>
    <p:sldId id="450" r:id="rId15"/>
    <p:sldId id="471" r:id="rId16"/>
    <p:sldId id="451" r:id="rId17"/>
    <p:sldId id="452" r:id="rId18"/>
    <p:sldId id="468" r:id="rId19"/>
    <p:sldId id="448" r:id="rId20"/>
    <p:sldId id="454" r:id="rId21"/>
    <p:sldId id="455" r:id="rId22"/>
    <p:sldId id="456" r:id="rId23"/>
    <p:sldId id="457" r:id="rId24"/>
    <p:sldId id="458" r:id="rId25"/>
    <p:sldId id="459" r:id="rId26"/>
    <p:sldId id="460" r:id="rId27"/>
    <p:sldId id="461" r:id="rId28"/>
    <p:sldId id="466" r:id="rId29"/>
    <p:sldId id="462" r:id="rId30"/>
    <p:sldId id="469" r:id="rId31"/>
    <p:sldId id="465" r:id="rId32"/>
    <p:sldId id="470" r:id="rId33"/>
    <p:sldId id="463" r:id="rId34"/>
    <p:sldId id="467" r:id="rId35"/>
    <p:sldId id="441"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6" autoAdjust="0"/>
    <p:restoredTop sz="94799" autoAdjust="0"/>
  </p:normalViewPr>
  <p:slideViewPr>
    <p:cSldViewPr snapToGrid="0">
      <p:cViewPr varScale="1">
        <p:scale>
          <a:sx n="80" d="100"/>
          <a:sy n="80" d="100"/>
        </p:scale>
        <p:origin x="354" y="78"/>
      </p:cViewPr>
      <p:guideLst>
        <p:guide orient="horz" pos="2160"/>
        <p:guide pos="3840"/>
        <p:guide orient="horz" pos="1674"/>
        <p:guide pos="942"/>
        <p:guide orient="horz" pos="1535"/>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pos="223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2018.02.18.</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18-2-2018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412547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26</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6707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22268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2266859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 Id="rId8" Type="http://schemas.openxmlformats.org/officeDocument/2006/relationships/slideLayout" Target="../slideLayouts/slideLayout142.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57"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github.com/oerika1988/aegon-git-tutoria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1.jp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endParaRPr lang="hu-HU" sz="2400"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6930388" y="3760881"/>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a:t>Rstudio‑t</a:t>
            </a:r>
            <a:r>
              <a:rPr lang="hu-HU" sz="2400" dirty="0" smtClean="0"/>
              <a:t>! -&gt; 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 </a:t>
            </a:r>
            <a:r>
              <a:rPr lang="hu-HU" sz="2400" dirty="0" err="1" smtClean="0"/>
              <a:t>My</a:t>
            </a:r>
            <a:r>
              <a:rPr lang="hu-HU" sz="2400" dirty="0" smtClean="0"/>
              <a:t> </a:t>
            </a:r>
            <a:r>
              <a:rPr lang="hu-HU" sz="2400" dirty="0" err="1" smtClean="0"/>
              <a:t>first</a:t>
            </a:r>
            <a:r>
              <a:rPr lang="hu-HU" sz="2400" dirty="0" smtClean="0"/>
              <a:t> program </a:t>
            </a:r>
            <a:r>
              <a:rPr lang="hu-HU" sz="2400" dirty="0" err="1" smtClean="0"/>
              <a:t>in</a:t>
            </a:r>
            <a:r>
              <a:rPr lang="hu-HU" sz="2400" b="1" dirty="0" smtClean="0"/>
              <a:t> </a:t>
            </a:r>
            <a:r>
              <a:rPr lang="hu-HU" sz="2400" dirty="0" smtClean="0"/>
              <a:t>R </a:t>
            </a:r>
            <a:r>
              <a:rPr lang="hu-HU" sz="2400" dirty="0" err="1" smtClean="0"/>
              <a:t>Programming</a:t>
            </a:r>
            <a:r>
              <a:rPr lang="hu-HU" sz="2400" dirty="0" smtClean="0"/>
              <a:t/>
            </a:r>
            <a:br>
              <a:rPr lang="hu-HU" sz="2400" dirty="0" smtClean="0"/>
            </a:br>
            <a:r>
              <a:rPr lang="hu-HU" sz="2400" dirty="0" err="1" smtClean="0"/>
              <a:t>myString</a:t>
            </a:r>
            <a:r>
              <a:rPr lang="hu-HU" sz="2400" dirty="0" smtClean="0"/>
              <a:t> &lt;- "Hello, World!"</a:t>
            </a:r>
            <a:br>
              <a:rPr lang="hu-HU" sz="2400" dirty="0" smtClean="0"/>
            </a:br>
            <a:r>
              <a:rPr lang="hu-HU" sz="2400" dirty="0" smtClean="0"/>
              <a:t>print ( </a:t>
            </a:r>
            <a:r>
              <a:rPr lang="hu-HU" sz="2400" dirty="0" err="1" smtClean="0"/>
              <a:t>myString</a:t>
            </a:r>
            <a:r>
              <a:rPr lang="hu-HU" sz="2400" dirty="0" smtClean="0"/>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083921"/>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-&gt; erre mindent hozzáad )</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3433386"/>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272" y="2446638"/>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41351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err="1"/>
              <a:t>itt</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status</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3817563" y="277027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589" y="1306820"/>
            <a:ext cx="10655363" cy="4865380"/>
          </a:xfrm>
          <a:prstGeom prst="rect">
            <a:avLst/>
          </a:prstGeom>
        </p:spPr>
      </p:pic>
      <p:sp>
        <p:nvSpPr>
          <p:cNvPr id="7" name="Title 5"/>
          <p:cNvSpPr>
            <a:spLocks noGrp="1"/>
          </p:cNvSpPr>
          <p:nvPr>
            <p:ph type="title"/>
          </p:nvPr>
        </p:nvSpPr>
        <p:spPr>
          <a:xfrm>
            <a:off x="452370" y="180474"/>
            <a:ext cx="7706043" cy="1126346"/>
          </a:xfrm>
        </p:spPr>
        <p:txBody>
          <a:bodyPr/>
          <a:lstStyle/>
          <a:p>
            <a:r>
              <a:rPr lang="hu-HU" dirty="0" smtClean="0"/>
              <a:t>A </a:t>
            </a:r>
            <a:r>
              <a:rPr lang="hu-HU" dirty="0" err="1" smtClean="0"/>
              <a:t>ppt</a:t>
            </a:r>
            <a:r>
              <a:rPr lang="hu-HU" dirty="0" smtClean="0"/>
              <a:t> elérhető a </a:t>
            </a:r>
            <a:r>
              <a:rPr lang="hu-HU" dirty="0" err="1" smtClean="0"/>
              <a:t>GitHubon</a:t>
            </a:r>
            <a:r>
              <a:rPr lang="hu-HU" dirty="0" smtClean="0"/>
              <a:t/>
            </a:r>
            <a:br>
              <a:rPr lang="hu-HU" dirty="0" smtClean="0"/>
            </a:br>
            <a:r>
              <a:rPr lang="hu-HU" sz="1200" dirty="0"/>
              <a:t/>
            </a:r>
            <a:br>
              <a:rPr lang="hu-HU" sz="1200" dirty="0"/>
            </a:br>
            <a:r>
              <a:rPr lang="hu-HU" sz="1800" dirty="0">
                <a:hlinkClick r:id="rId4"/>
              </a:rPr>
              <a:t>https://github.com/oerika1988/aegon-git-tutorial</a:t>
            </a:r>
            <a:endParaRPr lang="nl-NL" sz="1800"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 </a:t>
            </a:r>
            <a:r>
              <a:rPr lang="hu-HU" sz="2400" dirty="0" err="1" smtClean="0"/>
              <a:t>Define</a:t>
            </a:r>
            <a:r>
              <a:rPr lang="hu-HU" sz="2400" dirty="0" smtClean="0"/>
              <a:t> 2 </a:t>
            </a:r>
            <a:r>
              <a:rPr lang="hu-HU" sz="2400" dirty="0" err="1" smtClean="0"/>
              <a:t>vectors</a:t>
            </a:r>
            <a:r>
              <a:rPr lang="hu-HU" sz="2400" dirty="0" smtClean="0"/>
              <a:t/>
            </a:r>
            <a:br>
              <a:rPr lang="hu-HU" sz="2400" dirty="0" smtClean="0"/>
            </a:br>
            <a:r>
              <a:rPr lang="hu-HU" sz="2400" dirty="0" smtClean="0"/>
              <a:t>	</a:t>
            </a:r>
            <a:r>
              <a:rPr lang="hu-HU" sz="2400" dirty="0" err="1" smtClean="0"/>
              <a:t>cars</a:t>
            </a:r>
            <a:r>
              <a:rPr lang="hu-HU" sz="2400" dirty="0" smtClean="0"/>
              <a:t> &lt;- c(1, 3, 6, 4, 9)</a:t>
            </a:r>
            <a:br>
              <a:rPr lang="hu-HU" sz="2400" dirty="0" smtClean="0"/>
            </a:br>
            <a:r>
              <a:rPr lang="hu-HU" sz="2400" dirty="0" smtClean="0"/>
              <a:t>	</a:t>
            </a:r>
            <a:r>
              <a:rPr lang="hu-HU" sz="2400" dirty="0" err="1" smtClean="0"/>
              <a:t>trucks</a:t>
            </a:r>
            <a:r>
              <a:rPr lang="hu-HU" sz="2400" dirty="0" smtClean="0"/>
              <a:t> &lt;- c(2, 5, 4, 5, 12)</a:t>
            </a:r>
            <a:br>
              <a:rPr lang="hu-HU" sz="2400" dirty="0" smtClean="0"/>
            </a:br>
            <a:r>
              <a:rPr lang="hu-HU" sz="2400" dirty="0" smtClean="0"/>
              <a:t>	# </a:t>
            </a:r>
            <a:r>
              <a:rPr lang="hu-HU" sz="2400" dirty="0" err="1" smtClean="0"/>
              <a:t>Graph</a:t>
            </a:r>
            <a:r>
              <a:rPr lang="hu-HU" sz="2400" dirty="0" smtClean="0"/>
              <a:t> </a:t>
            </a:r>
            <a:r>
              <a:rPr lang="hu-HU" sz="2400" dirty="0" err="1" smtClean="0"/>
              <a:t>cars</a:t>
            </a:r>
            <a:r>
              <a:rPr lang="hu-HU" sz="2400" dirty="0" smtClean="0"/>
              <a:t> </a:t>
            </a:r>
            <a:r>
              <a:rPr lang="hu-HU" sz="2400" dirty="0" err="1" smtClean="0"/>
              <a:t>using</a:t>
            </a:r>
            <a:r>
              <a:rPr lang="hu-HU" sz="2400" dirty="0" smtClean="0"/>
              <a:t> a y </a:t>
            </a:r>
            <a:r>
              <a:rPr lang="hu-HU" sz="2400" dirty="0" err="1" smtClean="0"/>
              <a:t>axis</a:t>
            </a:r>
            <a:r>
              <a:rPr lang="hu-HU" sz="2400" dirty="0" smtClean="0"/>
              <a:t> </a:t>
            </a:r>
            <a:r>
              <a:rPr lang="hu-HU" sz="2400" dirty="0" err="1" smtClean="0"/>
              <a:t>that</a:t>
            </a:r>
            <a:r>
              <a:rPr lang="hu-HU" sz="2400" dirty="0" smtClean="0"/>
              <a:t> </a:t>
            </a:r>
            <a:r>
              <a:rPr lang="hu-HU" sz="2400" dirty="0" err="1" smtClean="0"/>
              <a:t>ranges</a:t>
            </a:r>
            <a:r>
              <a:rPr lang="hu-HU" sz="2400" dirty="0" smtClean="0"/>
              <a:t> </a:t>
            </a:r>
            <a:r>
              <a:rPr lang="hu-HU" sz="2400" dirty="0" err="1" smtClean="0"/>
              <a:t>from</a:t>
            </a:r>
            <a:r>
              <a:rPr lang="hu-HU" sz="2400" dirty="0" smtClean="0"/>
              <a:t> 0 </a:t>
            </a:r>
            <a:r>
              <a:rPr lang="hu-HU" sz="2400" dirty="0" err="1" smtClean="0"/>
              <a:t>to</a:t>
            </a:r>
            <a:r>
              <a:rPr lang="hu-HU" sz="2400" dirty="0" smtClean="0"/>
              <a:t> 12</a:t>
            </a:r>
            <a:br>
              <a:rPr lang="hu-HU" sz="2400" dirty="0" smtClean="0"/>
            </a:br>
            <a:r>
              <a:rPr lang="hu-HU" sz="2400" dirty="0" smtClean="0"/>
              <a:t>	</a:t>
            </a:r>
            <a:r>
              <a:rPr lang="hu-HU" sz="2400" dirty="0" err="1" smtClean="0"/>
              <a:t>plot</a:t>
            </a:r>
            <a:r>
              <a:rPr lang="hu-HU" sz="2400" dirty="0" smtClean="0"/>
              <a:t>(</a:t>
            </a:r>
            <a:r>
              <a:rPr lang="hu-HU" sz="2400" dirty="0" err="1" smtClean="0"/>
              <a:t>cars</a:t>
            </a:r>
            <a:r>
              <a:rPr lang="hu-HU" sz="2400" dirty="0" smtClean="0"/>
              <a:t>, </a:t>
            </a:r>
            <a:r>
              <a:rPr lang="hu-HU" sz="2400" dirty="0" err="1" smtClean="0"/>
              <a:t>type</a:t>
            </a:r>
            <a:r>
              <a:rPr lang="hu-HU" sz="2400" dirty="0" smtClean="0"/>
              <a:t>="o", col="</a:t>
            </a:r>
            <a:r>
              <a:rPr lang="hu-HU" sz="2400" dirty="0" err="1" smtClean="0"/>
              <a:t>blue</a:t>
            </a:r>
            <a:r>
              <a:rPr lang="hu-HU" sz="2400" dirty="0" smtClean="0"/>
              <a:t>", </a:t>
            </a:r>
            <a:r>
              <a:rPr lang="hu-HU" sz="2400" dirty="0" err="1" smtClean="0"/>
              <a:t>ylim</a:t>
            </a:r>
            <a:r>
              <a:rPr lang="hu-HU" sz="2400" dirty="0" smtClean="0"/>
              <a:t>=c(0,12))</a:t>
            </a:r>
            <a:br>
              <a:rPr lang="hu-HU" sz="2400" dirty="0" smtClean="0"/>
            </a:br>
            <a:r>
              <a:rPr lang="hu-HU" sz="2400" dirty="0" smtClean="0"/>
              <a:t>	# </a:t>
            </a:r>
            <a:r>
              <a:rPr lang="hu-HU" sz="2400" dirty="0" err="1" smtClean="0"/>
              <a:t>Graph</a:t>
            </a:r>
            <a:r>
              <a:rPr lang="hu-HU" sz="2400" dirty="0" smtClean="0"/>
              <a:t> </a:t>
            </a:r>
            <a:r>
              <a:rPr lang="hu-HU" sz="2400" dirty="0" err="1" smtClean="0"/>
              <a:t>trucks</a:t>
            </a:r>
            <a:r>
              <a:rPr lang="hu-HU" sz="2400" dirty="0" smtClean="0"/>
              <a:t> </a:t>
            </a:r>
            <a:r>
              <a:rPr lang="hu-HU" sz="2400" dirty="0" err="1" smtClean="0"/>
              <a:t>with</a:t>
            </a:r>
            <a:r>
              <a:rPr lang="hu-HU" sz="2400" dirty="0" smtClean="0"/>
              <a:t> </a:t>
            </a:r>
            <a:r>
              <a:rPr lang="hu-HU" sz="2400" dirty="0" err="1" smtClean="0"/>
              <a:t>red</a:t>
            </a:r>
            <a:r>
              <a:rPr lang="hu-HU" sz="2400" dirty="0" smtClean="0"/>
              <a:t> </a:t>
            </a:r>
            <a:r>
              <a:rPr lang="hu-HU" sz="2400" dirty="0" err="1" smtClean="0"/>
              <a:t>dashed</a:t>
            </a:r>
            <a:r>
              <a:rPr lang="hu-HU" sz="2400" dirty="0" smtClean="0"/>
              <a:t> line and </a:t>
            </a:r>
            <a:r>
              <a:rPr lang="hu-HU" sz="2400" dirty="0" err="1" smtClean="0"/>
              <a:t>square</a:t>
            </a:r>
            <a:r>
              <a:rPr lang="hu-HU" sz="2400" dirty="0" smtClean="0"/>
              <a:t> </a:t>
            </a:r>
            <a:r>
              <a:rPr lang="hu-HU" sz="2400" dirty="0" err="1" smtClean="0"/>
              <a:t>points</a:t>
            </a:r>
            <a:r>
              <a:rPr lang="hu-HU" sz="2400" dirty="0" smtClean="0"/>
              <a:t/>
            </a:r>
            <a:br>
              <a:rPr lang="hu-HU" sz="2400" dirty="0" smtClean="0"/>
            </a:br>
            <a:r>
              <a:rPr lang="hu-HU" sz="2400" dirty="0" smtClean="0"/>
              <a:t>	</a:t>
            </a:r>
            <a:r>
              <a:rPr lang="hu-HU" sz="2400" dirty="0" err="1" smtClean="0"/>
              <a:t>lines</a:t>
            </a:r>
            <a:r>
              <a:rPr lang="hu-HU" sz="2400" dirty="0" smtClean="0"/>
              <a:t>(</a:t>
            </a:r>
            <a:r>
              <a:rPr lang="hu-HU" sz="2400" dirty="0" err="1" smtClean="0"/>
              <a:t>trucks</a:t>
            </a:r>
            <a:r>
              <a:rPr lang="hu-HU" sz="2400" dirty="0" smtClean="0"/>
              <a:t>, </a:t>
            </a:r>
            <a:r>
              <a:rPr lang="hu-HU" sz="2400" dirty="0" err="1" smtClean="0"/>
              <a:t>type</a:t>
            </a:r>
            <a:r>
              <a:rPr lang="hu-HU" sz="2400" dirty="0" smtClean="0"/>
              <a:t>="o", </a:t>
            </a:r>
            <a:r>
              <a:rPr lang="hu-HU" sz="2400" dirty="0" err="1" smtClean="0"/>
              <a:t>pch</a:t>
            </a:r>
            <a:r>
              <a:rPr lang="hu-HU" sz="2400" dirty="0" smtClean="0"/>
              <a:t>=22, </a:t>
            </a:r>
            <a:r>
              <a:rPr lang="hu-HU" sz="2400" dirty="0" err="1" smtClean="0"/>
              <a:t>lty</a:t>
            </a:r>
            <a:r>
              <a:rPr lang="hu-HU" sz="2400" dirty="0" smtClean="0"/>
              <a:t>=2, col="</a:t>
            </a:r>
            <a:r>
              <a:rPr lang="hu-HU" sz="2400" dirty="0" err="1" smtClean="0"/>
              <a:t>red</a:t>
            </a:r>
            <a:r>
              <a:rPr lang="hu-HU" sz="2400" dirty="0" smtClean="0"/>
              <a:t>")</a:t>
            </a:r>
            <a:br>
              <a:rPr lang="hu-HU" sz="2400" dirty="0" smtClean="0"/>
            </a:br>
            <a:r>
              <a:rPr lang="hu-HU" sz="2400" dirty="0" smtClean="0"/>
              <a:t>	# </a:t>
            </a:r>
            <a:r>
              <a:rPr lang="hu-HU" sz="2400" dirty="0" err="1" smtClean="0"/>
              <a:t>Create</a:t>
            </a:r>
            <a:r>
              <a:rPr lang="hu-HU" sz="2400" dirty="0" smtClean="0"/>
              <a:t> a </a:t>
            </a:r>
            <a:r>
              <a:rPr lang="hu-HU" sz="2400" dirty="0" err="1" smtClean="0"/>
              <a:t>title</a:t>
            </a:r>
            <a:r>
              <a:rPr lang="hu-HU" sz="2400" dirty="0" smtClean="0"/>
              <a:t> </a:t>
            </a:r>
            <a:r>
              <a:rPr lang="hu-HU" sz="2400" dirty="0" err="1" smtClean="0"/>
              <a:t>with</a:t>
            </a:r>
            <a:r>
              <a:rPr lang="hu-HU" sz="2400" dirty="0" smtClean="0"/>
              <a:t> </a:t>
            </a:r>
            <a:r>
              <a:rPr lang="hu-HU" sz="2400" dirty="0" err="1" smtClean="0"/>
              <a:t>a</a:t>
            </a:r>
            <a:r>
              <a:rPr lang="hu-HU" sz="2400" dirty="0" smtClean="0"/>
              <a:t> </a:t>
            </a:r>
            <a:r>
              <a:rPr lang="hu-HU" sz="2400" dirty="0" err="1" smtClean="0"/>
              <a:t>red</a:t>
            </a:r>
            <a:r>
              <a:rPr lang="hu-HU" sz="2400" dirty="0" smtClean="0"/>
              <a:t>, </a:t>
            </a:r>
            <a:r>
              <a:rPr lang="hu-HU" sz="2400" dirty="0" err="1" smtClean="0"/>
              <a:t>bold</a:t>
            </a:r>
            <a:r>
              <a:rPr lang="hu-HU" sz="2400" dirty="0" smtClean="0"/>
              <a:t>/</a:t>
            </a:r>
            <a:r>
              <a:rPr lang="hu-HU" sz="2400" dirty="0" err="1" smtClean="0"/>
              <a:t>italic</a:t>
            </a:r>
            <a:r>
              <a:rPr lang="hu-HU" sz="2400" dirty="0" smtClean="0"/>
              <a:t> font</a:t>
            </a:r>
            <a:br>
              <a:rPr lang="hu-HU" sz="2400" dirty="0" smtClean="0"/>
            </a:br>
            <a:r>
              <a:rPr lang="hu-HU" sz="2400" dirty="0" smtClean="0"/>
              <a:t>	</a:t>
            </a:r>
            <a:r>
              <a:rPr lang="hu-HU" sz="2400" dirty="0" err="1" smtClean="0"/>
              <a:t>title</a:t>
            </a:r>
            <a:r>
              <a:rPr lang="hu-HU" sz="2400" dirty="0" smtClean="0"/>
              <a:t>(main="</a:t>
            </a:r>
            <a:r>
              <a:rPr lang="hu-HU" sz="2400" dirty="0" err="1" smtClean="0"/>
              <a:t>Autos</a:t>
            </a:r>
            <a:r>
              <a:rPr lang="hu-HU" sz="2400" dirty="0" smtClean="0"/>
              <a:t>", </a:t>
            </a:r>
            <a:r>
              <a:rPr lang="hu-HU" sz="2400" dirty="0" err="1" smtClean="0"/>
              <a:t>col.main</a:t>
            </a:r>
            <a:r>
              <a:rPr lang="hu-HU" sz="2400" dirty="0" smtClean="0"/>
              <a:t>="</a:t>
            </a:r>
            <a:r>
              <a:rPr lang="hu-HU" sz="2400" dirty="0" err="1" smtClean="0"/>
              <a:t>red</a:t>
            </a:r>
            <a:r>
              <a:rPr lang="hu-HU" sz="2400" dirty="0" smtClean="0"/>
              <a:t>", </a:t>
            </a:r>
            <a:r>
              <a:rPr lang="hu-HU" sz="2400" dirty="0" err="1" smtClean="0"/>
              <a:t>font.main</a:t>
            </a:r>
            <a:r>
              <a:rPr lang="hu-HU" sz="2400" dirty="0" smtClean="0"/>
              <a:t>=4)</a:t>
            </a:r>
            <a:br>
              <a:rPr lang="hu-HU" sz="2400" dirty="0" smtClean="0"/>
            </a:br>
            <a:r>
              <a:rPr lang="hu-HU" sz="2400" dirty="0" smtClean="0"/>
              <a:t>	# </a:t>
            </a:r>
            <a:r>
              <a:rPr lang="hu-HU" sz="2400" dirty="0" err="1" smtClean="0"/>
              <a:t>Save</a:t>
            </a:r>
            <a:r>
              <a:rPr lang="hu-HU" sz="2400" dirty="0" smtClean="0"/>
              <a:t> image</a:t>
            </a:r>
            <a:br>
              <a:rPr lang="hu-HU" sz="2400" dirty="0" smtClean="0"/>
            </a:br>
            <a:r>
              <a:rPr lang="hu-HU" sz="2400" dirty="0" smtClean="0"/>
              <a:t>	</a:t>
            </a:r>
            <a:r>
              <a:rPr lang="hu-HU" sz="2400" dirty="0" err="1" smtClean="0"/>
              <a:t>dev.copy</a:t>
            </a:r>
            <a:r>
              <a:rPr lang="hu-HU" sz="2400" dirty="0" smtClean="0"/>
              <a:t>(</a:t>
            </a:r>
            <a:r>
              <a:rPr lang="hu-HU" sz="2400" dirty="0" err="1" smtClean="0"/>
              <a:t>png</a:t>
            </a:r>
            <a:r>
              <a:rPr lang="hu-HU" sz="2400" dirty="0" smtClean="0"/>
              <a:t>,'</a:t>
            </a:r>
            <a:r>
              <a:rPr lang="hu-HU" sz="2400" dirty="0" err="1" smtClean="0"/>
              <a:t>beautiful</a:t>
            </a:r>
            <a:r>
              <a:rPr lang="hu-HU" sz="2400" dirty="0" smtClean="0"/>
              <a:t>_</a:t>
            </a:r>
            <a:r>
              <a:rPr lang="hu-HU" sz="2400" dirty="0" err="1" smtClean="0"/>
              <a:t>plot.jpg</a:t>
            </a:r>
            <a:r>
              <a:rPr lang="hu-HU" sz="2400" dirty="0" smtClean="0"/>
              <a:t>')</a:t>
            </a:r>
            <a:br>
              <a:rPr lang="hu-HU" sz="2400" dirty="0" smtClean="0"/>
            </a:br>
            <a:r>
              <a:rPr lang="hu-HU" sz="2400" dirty="0" smtClean="0"/>
              <a:t>	</a:t>
            </a:r>
            <a:r>
              <a:rPr lang="hu-HU" sz="2400" dirty="0" err="1" smtClean="0"/>
              <a:t>dev.off</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948054"/>
            <a:ext cx="11084091" cy="740510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a:t>
            </a:r>
            <a:r>
              <a:rPr lang="hu-HU" sz="2400" dirty="0" smtClean="0"/>
              <a:t/>
            </a:r>
            <a:br>
              <a:rPr lang="hu-HU" sz="2400" dirty="0" smtClean="0"/>
            </a:br>
            <a:r>
              <a:rPr lang="hu-HU" sz="2400" dirty="0" smtClean="0"/>
              <a:t>Futtasd </a:t>
            </a:r>
            <a:r>
              <a:rPr lang="hu-HU" sz="2400" dirty="0"/>
              <a:t>le a scriptet</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t>
            </a:r>
            <a:r>
              <a:rPr lang="hu-HU" sz="2400" dirty="0" smtClean="0"/>
              <a:t/>
            </a:r>
            <a:br>
              <a:rPr lang="hu-HU" sz="2400" dirty="0" smtClean="0"/>
            </a:br>
            <a:r>
              <a:rPr lang="hu-HU" sz="2400" dirty="0" smtClean="0"/>
              <a:t>A </a:t>
            </a:r>
            <a:r>
              <a:rPr lang="hu-HU" sz="2400" dirty="0" err="1"/>
              <a:t>Tools</a:t>
            </a:r>
            <a:r>
              <a:rPr lang="hu-HU" sz="2400" dirty="0"/>
              <a:t> &gt; Version </a:t>
            </a:r>
            <a:r>
              <a:rPr lang="hu-HU" sz="2400" dirty="0" err="1"/>
              <a:t>Control</a:t>
            </a:r>
            <a:r>
              <a:rPr lang="hu-HU" sz="2400" dirty="0"/>
              <a:t> </a:t>
            </a:r>
            <a:r>
              <a:rPr lang="hu-HU" sz="2400" dirty="0"/>
              <a:t/>
            </a:r>
            <a:br>
              <a:rPr lang="hu-HU" sz="2400" dirty="0"/>
            </a:br>
            <a:r>
              <a:rPr lang="hu-HU" sz="2400" dirty="0" smtClean="0"/>
              <a:t>menüpontban</a:t>
            </a:r>
            <a:r>
              <a:rPr lang="hu-HU" sz="2400" dirty="0"/>
              <a:t/>
            </a:r>
            <a:br>
              <a:rPr lang="hu-HU" sz="2400" dirty="0"/>
            </a:br>
            <a:r>
              <a:rPr lang="hu-HU" sz="2400" dirty="0" err="1"/>
              <a:t>commitolj</a:t>
            </a:r>
            <a:r>
              <a:rPr lang="hu-HU" sz="2400" dirty="0"/>
              <a:t>! (Tudsz </a:t>
            </a:r>
            <a:r>
              <a:rPr lang="hu-HU" sz="2400" dirty="0" err="1"/>
              <a:t>pusholni</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7" y="2004982"/>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07" y="781643"/>
            <a:ext cx="9488224" cy="5839640"/>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err="1" smtClean="0"/>
              <a:t>jótanács</a:t>
            </a:r>
            <a:endParaRPr lang="nl-NL" dirty="0"/>
          </a:p>
        </p:txBody>
      </p:sp>
      <p:sp>
        <p:nvSpPr>
          <p:cNvPr id="8" name="Téglalap 7"/>
          <p:cNvSpPr/>
          <p:nvPr/>
        </p:nvSpPr>
        <p:spPr>
          <a:xfrm>
            <a:off x="787066" y="1221725"/>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adat.</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err="1" smtClean="0"/>
              <a:t>jótanács</a:t>
            </a:r>
            <a:endParaRPr lang="nl-NL" dirty="0"/>
          </a:p>
        </p:txBody>
      </p:sp>
      <p:sp>
        <p:nvSpPr>
          <p:cNvPr id="8" name="Téglalap 7"/>
          <p:cNvSpPr/>
          <p:nvPr/>
        </p:nvSpPr>
        <p:spPr>
          <a:xfrm>
            <a:off x="852394" y="1558609"/>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0"/>
            <a:ext cx="7706043" cy="921265"/>
          </a:xfrm>
        </p:spPr>
        <p:txBody>
          <a:bodyPr/>
          <a:lstStyle/>
          <a:p>
            <a:r>
              <a:rPr lang="hu-HU" dirty="0" smtClean="0"/>
              <a:t>Mi is a </a:t>
            </a:r>
            <a:r>
              <a:rPr lang="hu-HU" dirty="0" err="1"/>
              <a:t>g</a:t>
            </a:r>
            <a:r>
              <a:rPr lang="hu-HU" dirty="0" err="1" smtClean="0"/>
              <a:t>it</a:t>
            </a:r>
            <a:r>
              <a:rPr lang="hu-HU" dirty="0" smtClean="0"/>
              <a:t>?</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710881" y="2029678"/>
            <a:ext cx="7592192" cy="4310505"/>
          </a:xfrm>
          <a:prstGeom prst="rect">
            <a:avLst/>
          </a:prstGeom>
        </p:spPr>
      </p:pic>
      <p:sp>
        <p:nvSpPr>
          <p:cNvPr id="4" name="Téglalap 3"/>
          <p:cNvSpPr/>
          <p:nvPr/>
        </p:nvSpPr>
        <p:spPr>
          <a:xfrm>
            <a:off x="847224" y="943555"/>
            <a:ext cx="10039350" cy="1754326"/>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hollandiai beszámolójában már mesélt nekünk </a:t>
            </a:r>
            <a:r>
              <a:rPr lang="hu-HU" sz="2400" dirty="0" smtClean="0"/>
              <a:t>róla</a:t>
            </a:r>
          </a:p>
          <a:p>
            <a:pPr marL="342900" indent="-228600">
              <a:lnSpc>
                <a:spcPct val="90000"/>
              </a:lnSpc>
              <a:buClr>
                <a:schemeClr val="accent1"/>
              </a:buClr>
              <a:buFont typeface="Arial" panose="020B0604020202020204" pitchFamily="34" charset="0"/>
              <a:buChar char="•"/>
            </a:pPr>
            <a:r>
              <a:rPr lang="hu-HU" sz="2400" dirty="0" err="1" smtClean="0"/>
              <a:t>R-Ladies</a:t>
            </a:r>
            <a:r>
              <a:rPr lang="hu-HU" sz="2400" dirty="0" smtClean="0"/>
              <a:t> előadás</a:t>
            </a:r>
            <a:r>
              <a:rPr lang="hu-HU" sz="2400" dirty="0"/>
              <a:t/>
            </a:r>
            <a:br>
              <a:rPr lang="hu-HU" sz="2400" dirty="0"/>
            </a:br>
            <a:r>
              <a:rPr lang="hu-HU" sz="2400" dirty="0"/>
              <a:t/>
            </a:r>
            <a:br>
              <a:rPr lang="hu-HU" sz="2400" dirty="0"/>
            </a:br>
            <a:endParaRPr lang="hu-HU" sz="2400" dirty="0"/>
          </a:p>
        </p:txBody>
      </p:sp>
      <p:pic>
        <p:nvPicPr>
          <p:cNvPr id="3" name="Kép 2"/>
          <p:cNvPicPr>
            <a:picLocks noChangeAspect="1"/>
          </p:cNvPicPr>
          <p:nvPr/>
        </p:nvPicPr>
        <p:blipFill rotWithShape="1">
          <a:blip r:embed="rId4">
            <a:extLst>
              <a:ext uri="{28A0092B-C50C-407E-A947-70E740481C1C}">
                <a14:useLocalDpi xmlns:a14="http://schemas.microsoft.com/office/drawing/2010/main" val="0"/>
              </a:ext>
            </a:extLst>
          </a:blip>
          <a:srcRect b="29734"/>
          <a:stretch/>
        </p:blipFill>
        <p:spPr>
          <a:xfrm>
            <a:off x="9199395" y="3019173"/>
            <a:ext cx="2346910" cy="1649079"/>
          </a:xfrm>
          <a:prstGeom prst="rect">
            <a:avLst/>
          </a:prstGeom>
        </p:spPr>
      </p:pic>
    </p:spTree>
    <p:extLst>
      <p:ext uri="{BB962C8B-B14F-4D97-AF65-F5344CB8AC3E}">
        <p14:creationId xmlns:p14="http://schemas.microsoft.com/office/powerpoint/2010/main" val="6315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711950" y="1209044"/>
            <a:ext cx="10039350" cy="5078313"/>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76121" y="530755"/>
            <a:ext cx="6556171" cy="3305505"/>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787066" y="1221725"/>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a:t>branch‑be</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add</a:t>
            </a:r>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commit</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mkir</a:t>
            </a:r>
            <a:r>
              <a:rPr lang="hu-HU" sz="2400" dirty="0"/>
              <a:t> –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status</a:t>
            </a:r>
            <a:r>
              <a:rPr lang="hu-HU" sz="2400" dirty="0"/>
              <a:t/>
            </a:r>
            <a:br>
              <a:rPr lang="hu-HU" sz="2400" dirty="0"/>
            </a:b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a:t>
            </a:r>
            <a:r>
              <a:rPr lang="hu-HU" sz="2400" dirty="0"/>
              <a:t>jogosultságokat, értesítéseket, sőt </a:t>
            </a:r>
            <a:r>
              <a:rPr lang="hu-HU" sz="2400" dirty="0" smtClean="0"/>
              <a:t>akár </a:t>
            </a:r>
            <a:r>
              <a:rPr lang="hu-HU" sz="2400" dirty="0" err="1" smtClean="0"/>
              <a:t>webfelületen</a:t>
            </a:r>
            <a:r>
              <a:rPr lang="hu-HU" sz="2400" dirty="0" smtClean="0"/>
              <a:t> </a:t>
            </a:r>
            <a:r>
              <a:rPr lang="hu-HU" sz="2400" dirty="0"/>
              <a:t>is editálhatsz kódot</a:t>
            </a:r>
            <a:r>
              <a:rPr lang="hu-HU" sz="2400" dirty="0" smtClean="0"/>
              <a:t>.</a:t>
            </a:r>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képződött. </a:t>
            </a: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kódja. </a:t>
            </a:r>
            <a:endParaRPr lang="hu-HU" sz="2400" dirty="0" smtClean="0"/>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4119421"/>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11422</TotalTime>
  <Words>4863</Words>
  <Application>Microsoft Office PowerPoint</Application>
  <PresentationFormat>Szélesvásznú</PresentationFormat>
  <Paragraphs>327</Paragraphs>
  <Slides>27</Slides>
  <Notes>26</Notes>
  <HiddenSlides>0</HiddenSlides>
  <MMClips>0</MMClips>
  <ScaleCrop>false</ScaleCrop>
  <HeadingPairs>
    <vt:vector size="8" baseType="variant">
      <vt:variant>
        <vt:lpstr>Használt betűtípusok</vt:lpstr>
      </vt:variant>
      <vt:variant>
        <vt:i4>5</vt:i4>
      </vt:variant>
      <vt:variant>
        <vt:lpstr>Téma</vt:lpstr>
      </vt:variant>
      <vt:variant>
        <vt:i4>9</vt:i4>
      </vt:variant>
      <vt:variant>
        <vt:lpstr>Beágyazott OLE kiszolgálók</vt:lpstr>
      </vt:variant>
      <vt:variant>
        <vt:i4>1</vt:i4>
      </vt:variant>
      <vt:variant>
        <vt:lpstr>Diacímek</vt:lpstr>
      </vt:variant>
      <vt:variant>
        <vt:i4>27</vt:i4>
      </vt:variant>
    </vt:vector>
  </HeadingPairs>
  <TitlesOfParts>
    <vt:vector size="42" baseType="lpstr">
      <vt:lpstr>Arial</vt:lpstr>
      <vt:lpstr>Arial Hebrew</vt:lpstr>
      <vt:lpstr>Calibri</vt:lpstr>
      <vt:lpstr>LucidaGrande</vt:lpstr>
      <vt:lpstr>Wingdings</vt: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A ppt elérhető a GitHubon  https://github.com/oerika1988/aegon-git-tutorial</vt:lpstr>
      <vt:lpstr>Mi is a git?</vt:lpstr>
      <vt:lpstr>Mi is a git?</vt:lpstr>
      <vt:lpstr>Fontos kifejezések</vt:lpstr>
      <vt:lpstr>Fontos kifejezések</vt:lpstr>
      <vt:lpstr>Fontos kifejezések</vt:lpstr>
      <vt:lpstr>GitHub</vt:lpstr>
      <vt:lpstr>GitHub</vt:lpstr>
      <vt:lpstr>GitHub</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Néhány jótanács</vt:lpstr>
      <vt:lpstr>Néhány jótanács</vt:lpstr>
      <vt:lpstr>PowerPoint bemutató</vt:lpstr>
    </vt:vector>
  </TitlesOfParts>
  <Company>Member Company of the AEGON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Erika</cp:lastModifiedBy>
  <cp:revision>492</cp:revision>
  <cp:lastPrinted>2016-07-18T11:38:36Z</cp:lastPrinted>
  <dcterms:created xsi:type="dcterms:W3CDTF">2016-05-27T13:08:49Z</dcterms:created>
  <dcterms:modified xsi:type="dcterms:W3CDTF">2018-02-18T20:43:33Z</dcterms:modified>
</cp:coreProperties>
</file>