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4.xml" ContentType="application/vnd.openxmlformats-officedocument.theme+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5.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theme/theme6.xml" ContentType="application/vnd.openxmlformats-officedocument.theme+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theme/theme7.xml" ContentType="application/vnd.openxmlformats-officedocument.theme+xml"/>
  <Override PartName="/ppt/tags/tag1.xml" ContentType="application/vnd.openxmlformats-officedocument.presentationml.tags+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theme/theme8.xml" ContentType="application/vnd.openxmlformats-officedocument.theme+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7" r:id="rId3"/>
    <p:sldMasterId id="2147483679" r:id="rId4"/>
    <p:sldMasterId id="2147483662" r:id="rId5"/>
    <p:sldMasterId id="2147483699" r:id="rId6"/>
    <p:sldMasterId id="2147483714" r:id="rId7"/>
    <p:sldMasterId id="2147483745" r:id="rId8"/>
    <p:sldMasterId id="2147483752" r:id="rId9"/>
  </p:sldMasterIdLst>
  <p:notesMasterIdLst>
    <p:notesMasterId r:id="rId37"/>
  </p:notesMasterIdLst>
  <p:handoutMasterIdLst>
    <p:handoutMasterId r:id="rId38"/>
  </p:handoutMasterIdLst>
  <p:sldIdLst>
    <p:sldId id="349" r:id="rId10"/>
    <p:sldId id="447" r:id="rId11"/>
    <p:sldId id="472" r:id="rId12"/>
    <p:sldId id="453" r:id="rId13"/>
    <p:sldId id="451" r:id="rId14"/>
    <p:sldId id="452" r:id="rId15"/>
    <p:sldId id="468" r:id="rId16"/>
    <p:sldId id="449" r:id="rId17"/>
    <p:sldId id="450" r:id="rId18"/>
    <p:sldId id="471" r:id="rId19"/>
    <p:sldId id="448" r:id="rId20"/>
    <p:sldId id="454" r:id="rId21"/>
    <p:sldId id="455" r:id="rId22"/>
    <p:sldId id="456" r:id="rId23"/>
    <p:sldId id="457" r:id="rId24"/>
    <p:sldId id="458" r:id="rId25"/>
    <p:sldId id="459" r:id="rId26"/>
    <p:sldId id="460" r:id="rId27"/>
    <p:sldId id="461" r:id="rId28"/>
    <p:sldId id="466" r:id="rId29"/>
    <p:sldId id="462" r:id="rId30"/>
    <p:sldId id="469" r:id="rId31"/>
    <p:sldId id="465" r:id="rId32"/>
    <p:sldId id="470" r:id="rId33"/>
    <p:sldId id="463" r:id="rId34"/>
    <p:sldId id="467" r:id="rId35"/>
    <p:sldId id="441" r:id="rId36"/>
  </p:sldIdLst>
  <p:sldSz cx="12192000" cy="6858000"/>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guide id="3" orient="horz" pos="1674" userDrawn="1">
          <p15:clr>
            <a:srgbClr val="A4A3A4"/>
          </p15:clr>
        </p15:guide>
        <p15:guide id="4" pos="942" userDrawn="1">
          <p15:clr>
            <a:srgbClr val="A4A3A4"/>
          </p15:clr>
        </p15:guide>
        <p15:guide id="5" orient="horz" pos="1535">
          <p15:clr>
            <a:srgbClr val="A4A3A4"/>
          </p15:clr>
        </p15:guide>
        <p15:guide id="6" pos="7492">
          <p15:clr>
            <a:srgbClr val="A4A3A4"/>
          </p15:clr>
        </p15:guide>
      </p15:sldGuideLst>
    </p:ext>
    <p:ext uri="{2D200454-40CA-4A62-9FC3-DE9A4176ACB9}">
      <p15:notesGuideLst xmlns:p15="http://schemas.microsoft.com/office/powerpoint/2012/main" xmlns="">
        <p15:guide id="1" orient="horz" pos="3224">
          <p15:clr>
            <a:srgbClr val="A4A3A4"/>
          </p15:clr>
        </p15:guide>
        <p15:guide id="2" pos="2236">
          <p15:clr>
            <a:srgbClr val="A4A3A4"/>
          </p15:clr>
        </p15:guide>
        <p15:guide id="3" orient="horz" pos="3127">
          <p15:clr>
            <a:srgbClr val="A4A3A4"/>
          </p15:clr>
        </p15:guide>
        <p15:guide id="4"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5D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Közepesen sötét stílus 3 – 4. jelölőszín">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A111915-BE36-4E01-A7E5-04B1672EAD32}" styleName="Világos stílus 2 – 5. jelölőszín">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CF1AB2-1976-4502-BF36-3FF5EA218861}" styleName="Közepesen sötét stílus 4 – 1. jelölőszín">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56" autoAdjust="0"/>
    <p:restoredTop sz="94799" autoAdjust="0"/>
  </p:normalViewPr>
  <p:slideViewPr>
    <p:cSldViewPr snapToGrid="0">
      <p:cViewPr>
        <p:scale>
          <a:sx n="86" d="100"/>
          <a:sy n="86" d="100"/>
        </p:scale>
        <p:origin x="-882" y="-72"/>
      </p:cViewPr>
      <p:guideLst>
        <p:guide orient="horz" pos="2160"/>
        <p:guide orient="horz" pos="1674"/>
        <p:guide orient="horz" pos="1535"/>
        <p:guide pos="3840"/>
        <p:guide pos="942"/>
        <p:guide pos="7492"/>
      </p:guideLst>
    </p:cSldViewPr>
  </p:slideViewPr>
  <p:notesTextViewPr>
    <p:cViewPr>
      <p:scale>
        <a:sx n="1" d="1"/>
        <a:sy n="1" d="1"/>
      </p:scale>
      <p:origin x="0" y="0"/>
    </p:cViewPr>
  </p:notesTextViewPr>
  <p:notesViewPr>
    <p:cSldViewPr snapToGrid="0">
      <p:cViewPr varScale="1">
        <p:scale>
          <a:sx n="88" d="100"/>
          <a:sy n="88" d="100"/>
        </p:scale>
        <p:origin x="3678" y="72"/>
      </p:cViewPr>
      <p:guideLst>
        <p:guide orient="horz" pos="3224"/>
        <p:guide orient="horz" pos="3127"/>
        <p:guide pos="2236"/>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1"/>
            <a:ext cx="2945862" cy="495872"/>
          </a:xfrm>
          <a:prstGeom prst="rect">
            <a:avLst/>
          </a:prstGeom>
        </p:spPr>
        <p:txBody>
          <a:bodyPr vert="horz" lIns="88230" tIns="44115" rIns="88230" bIns="44115" rtlCol="0"/>
          <a:lstStyle>
            <a:lvl1pPr algn="l">
              <a:defRPr sz="1200"/>
            </a:lvl1pPr>
          </a:lstStyle>
          <a:p>
            <a:endParaRPr lang="hu-HU"/>
          </a:p>
        </p:txBody>
      </p:sp>
      <p:sp>
        <p:nvSpPr>
          <p:cNvPr id="3" name="Dátum helye 2"/>
          <p:cNvSpPr>
            <a:spLocks noGrp="1"/>
          </p:cNvSpPr>
          <p:nvPr>
            <p:ph type="dt" sz="quarter" idx="1"/>
          </p:nvPr>
        </p:nvSpPr>
        <p:spPr>
          <a:xfrm>
            <a:off x="3850294" y="1"/>
            <a:ext cx="2945862" cy="495872"/>
          </a:xfrm>
          <a:prstGeom prst="rect">
            <a:avLst/>
          </a:prstGeom>
        </p:spPr>
        <p:txBody>
          <a:bodyPr vert="horz" lIns="88230" tIns="44115" rIns="88230" bIns="44115" rtlCol="0"/>
          <a:lstStyle>
            <a:lvl1pPr algn="r">
              <a:defRPr sz="1200"/>
            </a:lvl1pPr>
          </a:lstStyle>
          <a:p>
            <a:fld id="{0E42CC29-F800-45AA-B4DA-434CAFB2B49B}" type="datetimeFigureOut">
              <a:rPr lang="hu-HU" smtClean="0"/>
              <a:t>2018.02.26.</a:t>
            </a:fld>
            <a:endParaRPr lang="hu-HU"/>
          </a:p>
        </p:txBody>
      </p:sp>
      <p:sp>
        <p:nvSpPr>
          <p:cNvPr id="4" name="Élőláb helye 3"/>
          <p:cNvSpPr>
            <a:spLocks noGrp="1"/>
          </p:cNvSpPr>
          <p:nvPr>
            <p:ph type="ftr" sz="quarter" idx="2"/>
          </p:nvPr>
        </p:nvSpPr>
        <p:spPr>
          <a:xfrm>
            <a:off x="0" y="9430813"/>
            <a:ext cx="2945862" cy="495872"/>
          </a:xfrm>
          <a:prstGeom prst="rect">
            <a:avLst/>
          </a:prstGeom>
        </p:spPr>
        <p:txBody>
          <a:bodyPr vert="horz" lIns="88230" tIns="44115" rIns="88230" bIns="44115" rtlCol="0" anchor="b"/>
          <a:lstStyle>
            <a:lvl1pPr algn="l">
              <a:defRPr sz="1200"/>
            </a:lvl1pPr>
          </a:lstStyle>
          <a:p>
            <a:endParaRPr lang="hu-HU"/>
          </a:p>
        </p:txBody>
      </p:sp>
      <p:sp>
        <p:nvSpPr>
          <p:cNvPr id="5" name="Dia számának helye 4"/>
          <p:cNvSpPr>
            <a:spLocks noGrp="1"/>
          </p:cNvSpPr>
          <p:nvPr>
            <p:ph type="sldNum" sz="quarter" idx="3"/>
          </p:nvPr>
        </p:nvSpPr>
        <p:spPr>
          <a:xfrm>
            <a:off x="3850294" y="9430813"/>
            <a:ext cx="2945862" cy="495872"/>
          </a:xfrm>
          <a:prstGeom prst="rect">
            <a:avLst/>
          </a:prstGeom>
        </p:spPr>
        <p:txBody>
          <a:bodyPr vert="horz" lIns="88230" tIns="44115" rIns="88230" bIns="44115" rtlCol="0" anchor="b"/>
          <a:lstStyle>
            <a:lvl1pPr algn="r">
              <a:defRPr sz="1200"/>
            </a:lvl1pPr>
          </a:lstStyle>
          <a:p>
            <a:fld id="{6F108C08-F565-4702-A02B-EDB731FCC28F}" type="slidenum">
              <a:rPr lang="hu-HU" smtClean="0"/>
              <a:t>‹#›</a:t>
            </a:fld>
            <a:endParaRPr lang="hu-HU"/>
          </a:p>
        </p:txBody>
      </p:sp>
    </p:spTree>
    <p:extLst>
      <p:ext uri="{BB962C8B-B14F-4D97-AF65-F5344CB8AC3E}">
        <p14:creationId xmlns:p14="http://schemas.microsoft.com/office/powerpoint/2010/main" val="3337560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8135"/>
          </a:xfrm>
          <a:prstGeom prst="rect">
            <a:avLst/>
          </a:prstGeom>
        </p:spPr>
        <p:txBody>
          <a:bodyPr vert="horz" lIns="91433" tIns="45717" rIns="91433" bIns="45717" rtlCol="0"/>
          <a:lstStyle>
            <a:lvl1pPr algn="l">
              <a:defRPr sz="1200"/>
            </a:lvl1pPr>
          </a:lstStyle>
          <a:p>
            <a:endParaRPr lang="nl-NL"/>
          </a:p>
        </p:txBody>
      </p:sp>
      <p:sp>
        <p:nvSpPr>
          <p:cNvPr id="3" name="Date Placeholder 2"/>
          <p:cNvSpPr>
            <a:spLocks noGrp="1"/>
          </p:cNvSpPr>
          <p:nvPr>
            <p:ph type="dt" idx="1"/>
          </p:nvPr>
        </p:nvSpPr>
        <p:spPr>
          <a:xfrm>
            <a:off x="3850444" y="0"/>
            <a:ext cx="2945659" cy="498135"/>
          </a:xfrm>
          <a:prstGeom prst="rect">
            <a:avLst/>
          </a:prstGeom>
        </p:spPr>
        <p:txBody>
          <a:bodyPr vert="horz" lIns="91433" tIns="45717" rIns="91433" bIns="45717" rtlCol="0"/>
          <a:lstStyle>
            <a:lvl1pPr algn="r">
              <a:defRPr sz="1200"/>
            </a:lvl1pPr>
          </a:lstStyle>
          <a:p>
            <a:fld id="{276B978E-627B-4CA1-8882-283B11670EDB}" type="datetimeFigureOut">
              <a:rPr lang="nl-NL" smtClean="0"/>
              <a:t>26-2-2018</a:t>
            </a:fld>
            <a:endParaRPr lang="nl-NL"/>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33" tIns="45717" rIns="91433" bIns="45717" rtlCol="0" anchor="ctr"/>
          <a:lstStyle/>
          <a:p>
            <a:endParaRPr lang="nl-NL"/>
          </a:p>
        </p:txBody>
      </p:sp>
      <p:sp>
        <p:nvSpPr>
          <p:cNvPr id="5" name="Notes Placeholder 4"/>
          <p:cNvSpPr>
            <a:spLocks noGrp="1"/>
          </p:cNvSpPr>
          <p:nvPr>
            <p:ph type="body" sz="quarter" idx="3"/>
          </p:nvPr>
        </p:nvSpPr>
        <p:spPr>
          <a:xfrm>
            <a:off x="679768" y="4777959"/>
            <a:ext cx="5438140" cy="3909239"/>
          </a:xfrm>
          <a:prstGeom prst="rect">
            <a:avLst/>
          </a:prstGeom>
        </p:spPr>
        <p:txBody>
          <a:bodyPr vert="horz" lIns="91433" tIns="45717" rIns="91433" bIns="45717"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1" y="9430091"/>
            <a:ext cx="2945659" cy="498134"/>
          </a:xfrm>
          <a:prstGeom prst="rect">
            <a:avLst/>
          </a:prstGeom>
        </p:spPr>
        <p:txBody>
          <a:bodyPr vert="horz" lIns="91433" tIns="45717" rIns="91433" bIns="45717" rtlCol="0" anchor="b"/>
          <a:lstStyle>
            <a:lvl1pPr algn="l">
              <a:defRPr sz="1200"/>
            </a:lvl1pPr>
          </a:lstStyle>
          <a:p>
            <a:endParaRPr lang="nl-NL"/>
          </a:p>
        </p:txBody>
      </p:sp>
      <p:sp>
        <p:nvSpPr>
          <p:cNvPr id="7" name="Slide Number Placeholder 6"/>
          <p:cNvSpPr>
            <a:spLocks noGrp="1"/>
          </p:cNvSpPr>
          <p:nvPr>
            <p:ph type="sldNum" sz="quarter" idx="5"/>
          </p:nvPr>
        </p:nvSpPr>
        <p:spPr>
          <a:xfrm>
            <a:off x="3850444" y="9430091"/>
            <a:ext cx="2945659" cy="498134"/>
          </a:xfrm>
          <a:prstGeom prst="rect">
            <a:avLst/>
          </a:prstGeom>
        </p:spPr>
        <p:txBody>
          <a:bodyPr vert="horz" lIns="91433" tIns="45717" rIns="91433" bIns="45717" rtlCol="0" anchor="b"/>
          <a:lstStyle>
            <a:lvl1pPr algn="r">
              <a:defRPr sz="1200"/>
            </a:lvl1pPr>
          </a:lstStyle>
          <a:p>
            <a:fld id="{12F8B99C-00E5-4454-8541-C53980D8A55E}" type="slidenum">
              <a:rPr lang="nl-NL" smtClean="0"/>
              <a:t>‹#›</a:t>
            </a:fld>
            <a:endParaRPr lang="nl-NL"/>
          </a:p>
        </p:txBody>
      </p:sp>
    </p:spTree>
    <p:extLst>
      <p:ext uri="{BB962C8B-B14F-4D97-AF65-F5344CB8AC3E}">
        <p14:creationId xmlns:p14="http://schemas.microsoft.com/office/powerpoint/2010/main" val="1321295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buFont typeface="Arial" panose="020B0604020202020204" pitchFamily="34" charset="0"/>
              <a:buChar char="•"/>
            </a:pPr>
            <a:r>
              <a:rPr lang="en-US" dirty="0" smtClean="0">
                <a:latin typeface="Arial" panose="020B0604020202020204" pitchFamily="34" charset="0"/>
                <a:cs typeface="Arial" panose="020B0604020202020204" pitchFamily="34" charset="0"/>
              </a:rPr>
              <a:t>This is the June 2016 version of </a:t>
            </a:r>
            <a:r>
              <a:rPr lang="en-US" dirty="0" err="1" smtClean="0">
                <a:latin typeface="Arial" panose="020B0604020202020204" pitchFamily="34" charset="0"/>
                <a:cs typeface="Arial" panose="020B0604020202020204" pitchFamily="34" charset="0"/>
              </a:rPr>
              <a:t>Aegon’s</a:t>
            </a:r>
            <a:r>
              <a:rPr lang="en-US" dirty="0" smtClean="0">
                <a:latin typeface="Arial" panose="020B0604020202020204" pitchFamily="34" charset="0"/>
                <a:cs typeface="Arial" panose="020B0604020202020204" pitchFamily="34" charset="0"/>
              </a:rPr>
              <a:t> corporate template and standard corporate presentation. </a:t>
            </a:r>
          </a:p>
          <a:p>
            <a:pPr marL="171438" indent="-171438">
              <a:buFont typeface="Arial" panose="020B0604020202020204" pitchFamily="34" charset="0"/>
              <a:buChar char="•"/>
            </a:pPr>
            <a:r>
              <a:rPr lang="en-US" dirty="0" smtClean="0">
                <a:latin typeface="Arial" panose="020B0604020202020204" pitchFamily="34" charset="0"/>
                <a:cs typeface="Arial" panose="020B0604020202020204" pitchFamily="34" charset="0"/>
              </a:rPr>
              <a:t>This version reflects the updated strategy, the plans going forward for the company as presented during the Analyst &amp; Investor Conference in London in January 2016, the full year 2015 and Q1 2016 results, and updates from the 2016 Review.</a:t>
            </a:r>
          </a:p>
          <a:p>
            <a:pPr marL="171438" indent="-171438">
              <a:buFont typeface="Arial" panose="020B0604020202020204" pitchFamily="34" charset="0"/>
              <a:buChar char="•"/>
            </a:pPr>
            <a:r>
              <a:rPr lang="en-US" dirty="0" smtClean="0">
                <a:latin typeface="Arial" panose="020B0604020202020204" pitchFamily="34" charset="0"/>
                <a:cs typeface="Arial" panose="020B0604020202020204" pitchFamily="34" charset="0"/>
              </a:rPr>
              <a:t>This slide deck provides an introduction to Aegon worldwide, its strategy, international presence, and focus on life insurance, pensions and asset management. </a:t>
            </a:r>
          </a:p>
          <a:p>
            <a:pPr marL="171438" indent="-171438">
              <a:buFont typeface="Arial" panose="020B0604020202020204" pitchFamily="34" charset="0"/>
              <a:buChar char="•"/>
            </a:pPr>
            <a:r>
              <a:rPr lang="en-US" dirty="0" smtClean="0">
                <a:latin typeface="Arial" panose="020B0604020202020204" pitchFamily="34" charset="0"/>
                <a:cs typeface="Arial" panose="020B0604020202020204" pitchFamily="34" charset="0"/>
              </a:rPr>
              <a:t>In the appendix you will find some additional slides with factual information. The appendix is followed by a Guide with guidelines for the use of this template and of the colors and photo’s included.</a:t>
            </a:r>
          </a:p>
          <a:p>
            <a:pPr marL="171438" indent="-171438">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12F8B99C-00E5-4454-8541-C53980D8A55E}" type="slidenum">
              <a:rPr lang="nl-NL" smtClean="0"/>
              <a:t>1</a:t>
            </a:fld>
            <a:endParaRPr lang="nl-NL"/>
          </a:p>
        </p:txBody>
      </p:sp>
    </p:spTree>
    <p:extLst>
      <p:ext uri="{BB962C8B-B14F-4D97-AF65-F5344CB8AC3E}">
        <p14:creationId xmlns:p14="http://schemas.microsoft.com/office/powerpoint/2010/main" val="38176059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10</a:t>
            </a:fld>
            <a:endParaRPr lang="nl-NL"/>
          </a:p>
        </p:txBody>
      </p:sp>
    </p:spTree>
    <p:extLst>
      <p:ext uri="{BB962C8B-B14F-4D97-AF65-F5344CB8AC3E}">
        <p14:creationId xmlns:p14="http://schemas.microsoft.com/office/powerpoint/2010/main" val="41273199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11</a:t>
            </a:fld>
            <a:endParaRPr lang="nl-NL"/>
          </a:p>
        </p:txBody>
      </p:sp>
    </p:spTree>
    <p:extLst>
      <p:ext uri="{BB962C8B-B14F-4D97-AF65-F5344CB8AC3E}">
        <p14:creationId xmlns:p14="http://schemas.microsoft.com/office/powerpoint/2010/main" val="15842072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12</a:t>
            </a:fld>
            <a:endParaRPr lang="nl-NL"/>
          </a:p>
        </p:txBody>
      </p:sp>
    </p:spTree>
    <p:extLst>
      <p:ext uri="{BB962C8B-B14F-4D97-AF65-F5344CB8AC3E}">
        <p14:creationId xmlns:p14="http://schemas.microsoft.com/office/powerpoint/2010/main" val="26919799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13</a:t>
            </a:fld>
            <a:endParaRPr lang="nl-NL"/>
          </a:p>
        </p:txBody>
      </p:sp>
    </p:spTree>
    <p:extLst>
      <p:ext uri="{BB962C8B-B14F-4D97-AF65-F5344CB8AC3E}">
        <p14:creationId xmlns:p14="http://schemas.microsoft.com/office/powerpoint/2010/main" val="15597991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14</a:t>
            </a:fld>
            <a:endParaRPr lang="nl-NL"/>
          </a:p>
        </p:txBody>
      </p:sp>
    </p:spTree>
    <p:extLst>
      <p:ext uri="{BB962C8B-B14F-4D97-AF65-F5344CB8AC3E}">
        <p14:creationId xmlns:p14="http://schemas.microsoft.com/office/powerpoint/2010/main" val="1799695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15</a:t>
            </a:fld>
            <a:endParaRPr lang="nl-NL"/>
          </a:p>
        </p:txBody>
      </p:sp>
    </p:spTree>
    <p:extLst>
      <p:ext uri="{BB962C8B-B14F-4D97-AF65-F5344CB8AC3E}">
        <p14:creationId xmlns:p14="http://schemas.microsoft.com/office/powerpoint/2010/main" val="21081799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16</a:t>
            </a:fld>
            <a:endParaRPr lang="nl-NL"/>
          </a:p>
        </p:txBody>
      </p:sp>
    </p:spTree>
    <p:extLst>
      <p:ext uri="{BB962C8B-B14F-4D97-AF65-F5344CB8AC3E}">
        <p14:creationId xmlns:p14="http://schemas.microsoft.com/office/powerpoint/2010/main" val="13143334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17</a:t>
            </a:fld>
            <a:endParaRPr lang="nl-NL"/>
          </a:p>
        </p:txBody>
      </p:sp>
    </p:spTree>
    <p:extLst>
      <p:ext uri="{BB962C8B-B14F-4D97-AF65-F5344CB8AC3E}">
        <p14:creationId xmlns:p14="http://schemas.microsoft.com/office/powerpoint/2010/main" val="25710750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18</a:t>
            </a:fld>
            <a:endParaRPr lang="nl-NL"/>
          </a:p>
        </p:txBody>
      </p:sp>
    </p:spTree>
    <p:extLst>
      <p:ext uri="{BB962C8B-B14F-4D97-AF65-F5344CB8AC3E}">
        <p14:creationId xmlns:p14="http://schemas.microsoft.com/office/powerpoint/2010/main" val="25305591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19</a:t>
            </a:fld>
            <a:endParaRPr lang="nl-NL"/>
          </a:p>
        </p:txBody>
      </p:sp>
    </p:spTree>
    <p:extLst>
      <p:ext uri="{BB962C8B-B14F-4D97-AF65-F5344CB8AC3E}">
        <p14:creationId xmlns:p14="http://schemas.microsoft.com/office/powerpoint/2010/main" val="3435415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2</a:t>
            </a:fld>
            <a:endParaRPr lang="nl-NL"/>
          </a:p>
        </p:txBody>
      </p:sp>
    </p:spTree>
    <p:extLst>
      <p:ext uri="{BB962C8B-B14F-4D97-AF65-F5344CB8AC3E}">
        <p14:creationId xmlns:p14="http://schemas.microsoft.com/office/powerpoint/2010/main" val="42212976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20</a:t>
            </a:fld>
            <a:endParaRPr lang="nl-NL"/>
          </a:p>
        </p:txBody>
      </p:sp>
    </p:spTree>
    <p:extLst>
      <p:ext uri="{BB962C8B-B14F-4D97-AF65-F5344CB8AC3E}">
        <p14:creationId xmlns:p14="http://schemas.microsoft.com/office/powerpoint/2010/main" val="33022843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21</a:t>
            </a:fld>
            <a:endParaRPr lang="nl-NL"/>
          </a:p>
        </p:txBody>
      </p:sp>
    </p:spTree>
    <p:extLst>
      <p:ext uri="{BB962C8B-B14F-4D97-AF65-F5344CB8AC3E}">
        <p14:creationId xmlns:p14="http://schemas.microsoft.com/office/powerpoint/2010/main" val="4270438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22</a:t>
            </a:fld>
            <a:endParaRPr lang="nl-NL"/>
          </a:p>
        </p:txBody>
      </p:sp>
    </p:spTree>
    <p:extLst>
      <p:ext uri="{BB962C8B-B14F-4D97-AF65-F5344CB8AC3E}">
        <p14:creationId xmlns:p14="http://schemas.microsoft.com/office/powerpoint/2010/main" val="4885904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23</a:t>
            </a:fld>
            <a:endParaRPr lang="nl-NL"/>
          </a:p>
        </p:txBody>
      </p:sp>
    </p:spTree>
    <p:extLst>
      <p:ext uri="{BB962C8B-B14F-4D97-AF65-F5344CB8AC3E}">
        <p14:creationId xmlns:p14="http://schemas.microsoft.com/office/powerpoint/2010/main" val="4044507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24</a:t>
            </a:fld>
            <a:endParaRPr lang="nl-NL"/>
          </a:p>
        </p:txBody>
      </p:sp>
    </p:spTree>
    <p:extLst>
      <p:ext uri="{BB962C8B-B14F-4D97-AF65-F5344CB8AC3E}">
        <p14:creationId xmlns:p14="http://schemas.microsoft.com/office/powerpoint/2010/main" val="9113562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25</a:t>
            </a:fld>
            <a:endParaRPr lang="nl-NL"/>
          </a:p>
        </p:txBody>
      </p:sp>
    </p:spTree>
    <p:extLst>
      <p:ext uri="{BB962C8B-B14F-4D97-AF65-F5344CB8AC3E}">
        <p14:creationId xmlns:p14="http://schemas.microsoft.com/office/powerpoint/2010/main" val="30782221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26</a:t>
            </a:fld>
            <a:endParaRPr lang="nl-NL"/>
          </a:p>
        </p:txBody>
      </p:sp>
    </p:spTree>
    <p:extLst>
      <p:ext uri="{BB962C8B-B14F-4D97-AF65-F5344CB8AC3E}">
        <p14:creationId xmlns:p14="http://schemas.microsoft.com/office/powerpoint/2010/main" val="440768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3</a:t>
            </a:fld>
            <a:endParaRPr lang="nl-NL"/>
          </a:p>
        </p:txBody>
      </p:sp>
    </p:spTree>
    <p:extLst>
      <p:ext uri="{BB962C8B-B14F-4D97-AF65-F5344CB8AC3E}">
        <p14:creationId xmlns:p14="http://schemas.microsoft.com/office/powerpoint/2010/main" val="167077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4</a:t>
            </a:fld>
            <a:endParaRPr lang="nl-NL"/>
          </a:p>
        </p:txBody>
      </p:sp>
    </p:spTree>
    <p:extLst>
      <p:ext uri="{BB962C8B-B14F-4D97-AF65-F5344CB8AC3E}">
        <p14:creationId xmlns:p14="http://schemas.microsoft.com/office/powerpoint/2010/main" val="1411891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5</a:t>
            </a:fld>
            <a:endParaRPr lang="nl-NL"/>
          </a:p>
        </p:txBody>
      </p:sp>
    </p:spTree>
    <p:extLst>
      <p:ext uri="{BB962C8B-B14F-4D97-AF65-F5344CB8AC3E}">
        <p14:creationId xmlns:p14="http://schemas.microsoft.com/office/powerpoint/2010/main" val="2884287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6</a:t>
            </a:fld>
            <a:endParaRPr lang="nl-NL"/>
          </a:p>
        </p:txBody>
      </p:sp>
    </p:spTree>
    <p:extLst>
      <p:ext uri="{BB962C8B-B14F-4D97-AF65-F5344CB8AC3E}">
        <p14:creationId xmlns:p14="http://schemas.microsoft.com/office/powerpoint/2010/main" val="2266859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7</a:t>
            </a:fld>
            <a:endParaRPr lang="nl-NL"/>
          </a:p>
        </p:txBody>
      </p:sp>
    </p:spTree>
    <p:extLst>
      <p:ext uri="{BB962C8B-B14F-4D97-AF65-F5344CB8AC3E}">
        <p14:creationId xmlns:p14="http://schemas.microsoft.com/office/powerpoint/2010/main" val="412547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8</a:t>
            </a:fld>
            <a:endParaRPr lang="nl-NL"/>
          </a:p>
        </p:txBody>
      </p:sp>
    </p:spTree>
    <p:extLst>
      <p:ext uri="{BB962C8B-B14F-4D97-AF65-F5344CB8AC3E}">
        <p14:creationId xmlns:p14="http://schemas.microsoft.com/office/powerpoint/2010/main" val="29025738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8" indent="-171438">
              <a:lnSpc>
                <a:spcPct val="130000"/>
              </a:lnSpc>
              <a:buFont typeface="Arial" panose="020B0604020202020204" pitchFamily="34" charset="0"/>
              <a:buChar char="•"/>
            </a:pPr>
            <a:r>
              <a:rPr lang="en-GB" dirty="0">
                <a:latin typeface="Arial" panose="020B0604020202020204" pitchFamily="34" charset="0"/>
                <a:cs typeface="Arial" panose="020B0604020202020204" pitchFamily="34" charset="0"/>
              </a:rPr>
              <a:t>We have a clear purpose: </a:t>
            </a:r>
            <a:r>
              <a:rPr lang="en-US" u="sng" dirty="0" smtClean="0">
                <a:latin typeface="Arial" panose="020B0604020202020204" pitchFamily="34" charset="0"/>
                <a:cs typeface="Arial" panose="020B0604020202020204" pitchFamily="34" charset="0"/>
              </a:rPr>
              <a:t>helping people </a:t>
            </a:r>
            <a:r>
              <a:rPr lang="en-US" u="sng" dirty="0">
                <a:latin typeface="Arial" panose="020B0604020202020204" pitchFamily="34" charset="0"/>
                <a:cs typeface="Arial" panose="020B0604020202020204" pitchFamily="34" charset="0"/>
              </a:rPr>
              <a:t>achieve a lifetime of financial security.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That’s our priority. To be there for our 30 million customers. And to be there for the growing number of people that place their trust in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purpose touches everything we do and it means that we are committed to building long-term relationships with our customers based on trust and transparency.</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helping our customers to make those important decisions that will enable them to meet their obligations and ambitions at every stage of their life. This is our promise to our customers. </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As all of us travel through life – through a first job, marriage, raising a family, retirement and old age – our needs change. As our needs change, so do the solutions we require of a company like Aegon.</a:t>
            </a:r>
          </a:p>
          <a:p>
            <a:pPr marL="171438" indent="-171438">
              <a:lnSpc>
                <a:spcPct val="130000"/>
              </a:lnSpc>
              <a:buFont typeface="Arial" panose="020B0604020202020204" pitchFamily="34" charset="0"/>
              <a:buChar char="•"/>
            </a:pPr>
            <a:r>
              <a:rPr lang="en-US" dirty="0">
                <a:latin typeface="Arial" panose="020B0604020202020204" pitchFamily="34" charset="0"/>
                <a:cs typeface="Arial" panose="020B0604020202020204" pitchFamily="34" charset="0"/>
              </a:rPr>
              <a:t>Supporting these needs of our customers across their life is what all of the people in our company aim to achieve. </a:t>
            </a:r>
          </a:p>
          <a:p>
            <a:endParaRPr lang="nl-NL" dirty="0"/>
          </a:p>
        </p:txBody>
      </p:sp>
      <p:sp>
        <p:nvSpPr>
          <p:cNvPr id="4" name="Slide Number Placeholder 3"/>
          <p:cNvSpPr>
            <a:spLocks noGrp="1"/>
          </p:cNvSpPr>
          <p:nvPr>
            <p:ph type="sldNum" sz="quarter" idx="10"/>
          </p:nvPr>
        </p:nvSpPr>
        <p:spPr/>
        <p:txBody>
          <a:bodyPr/>
          <a:lstStyle/>
          <a:p>
            <a:fld id="{12F8B99C-00E5-4454-8541-C53980D8A55E}" type="slidenum">
              <a:rPr lang="nl-NL" smtClean="0"/>
              <a:t>9</a:t>
            </a:fld>
            <a:endParaRPr lang="nl-NL"/>
          </a:p>
        </p:txBody>
      </p:sp>
    </p:spTree>
    <p:extLst>
      <p:ext uri="{BB962C8B-B14F-4D97-AF65-F5344CB8AC3E}">
        <p14:creationId xmlns:p14="http://schemas.microsoft.com/office/powerpoint/2010/main" val="2226879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7.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8.xml"/></Relationships>
</file>

<file path=ppt/slideLayouts/_rels/slideLayout16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8.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9.xml"/></Relationships>
</file>

<file path=ppt/slideLayouts/_rels/slideLayout17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9.xml"/></Relationships>
</file>

<file path=ppt/slideLayouts/_rels/slideLayout1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9.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refered">
    <p:spTree>
      <p:nvGrpSpPr>
        <p:cNvPr id="1" name=""/>
        <p:cNvGrpSpPr/>
        <p:nvPr/>
      </p:nvGrpSpPr>
      <p:grpSpPr>
        <a:xfrm>
          <a:off x="0" y="0"/>
          <a:ext cx="0" cy="0"/>
          <a:chOff x="0" y="0"/>
          <a:chExt cx="0" cy="0"/>
        </a:xfrm>
      </p:grpSpPr>
      <p:sp>
        <p:nvSpPr>
          <p:cNvPr id="13" name="Tijdelijke aanduiding voor afbeelding 12"/>
          <p:cNvSpPr>
            <a:spLocks noGrp="1"/>
          </p:cNvSpPr>
          <p:nvPr>
            <p:ph type="pic" sz="quarter" idx="10" hasCustomPrompt="1"/>
          </p:nvPr>
        </p:nvSpPr>
        <p:spPr>
          <a:xfrm>
            <a:off x="0" y="0"/>
            <a:ext cx="12192000" cy="6863787"/>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63787"/>
              <a:gd name="connsiteX1" fmla="*/ 12192000 w 12192000"/>
              <a:gd name="connsiteY1" fmla="*/ 0 h 6863787"/>
              <a:gd name="connsiteX2" fmla="*/ 12192000 w 12192000"/>
              <a:gd name="connsiteY2" fmla="*/ 6858000 h 6863787"/>
              <a:gd name="connsiteX3" fmla="*/ 1516284 w 12192000"/>
              <a:gd name="connsiteY3" fmla="*/ 6863787 h 6863787"/>
              <a:gd name="connsiteX4" fmla="*/ 0 w 12192000"/>
              <a:gd name="connsiteY4" fmla="*/ 6858000 h 6863787"/>
              <a:gd name="connsiteX5" fmla="*/ 0 w 12192000"/>
              <a:gd name="connsiteY5"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5660020 w 12192000"/>
              <a:gd name="connsiteY3" fmla="*/ 6863787 h 6863787"/>
              <a:gd name="connsiteX4" fmla="*/ 1516284 w 12192000"/>
              <a:gd name="connsiteY4" fmla="*/ 6863787 h 6863787"/>
              <a:gd name="connsiteX5" fmla="*/ 0 w 12192000"/>
              <a:gd name="connsiteY5" fmla="*/ 6858000 h 6863787"/>
              <a:gd name="connsiteX6" fmla="*/ 0 w 12192000"/>
              <a:gd name="connsiteY6"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8333772 w 12192000"/>
              <a:gd name="connsiteY3" fmla="*/ 6852213 h 6863787"/>
              <a:gd name="connsiteX4" fmla="*/ 5660020 w 12192000"/>
              <a:gd name="connsiteY4" fmla="*/ 6863787 h 6863787"/>
              <a:gd name="connsiteX5" fmla="*/ 1516284 w 12192000"/>
              <a:gd name="connsiteY5" fmla="*/ 6863787 h 6863787"/>
              <a:gd name="connsiteX6" fmla="*/ 0 w 12192000"/>
              <a:gd name="connsiteY6" fmla="*/ 6858000 h 6863787"/>
              <a:gd name="connsiteX7" fmla="*/ 0 w 12192000"/>
              <a:gd name="connsiteY7"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8333772 w 12192000"/>
              <a:gd name="connsiteY3" fmla="*/ 6852213 h 6863787"/>
              <a:gd name="connsiteX4" fmla="*/ 1516283 w 12192000"/>
              <a:gd name="connsiteY4" fmla="*/ 5474825 h 6863787"/>
              <a:gd name="connsiteX5" fmla="*/ 1516284 w 12192000"/>
              <a:gd name="connsiteY5" fmla="*/ 6863787 h 6863787"/>
              <a:gd name="connsiteX6" fmla="*/ 0 w 12192000"/>
              <a:gd name="connsiteY6" fmla="*/ 6858000 h 6863787"/>
              <a:gd name="connsiteX7" fmla="*/ 0 w 12192000"/>
              <a:gd name="connsiteY7"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898248 w 12192000"/>
              <a:gd name="connsiteY3" fmla="*/ 5104436 h 6863787"/>
              <a:gd name="connsiteX4" fmla="*/ 1516283 w 12192000"/>
              <a:gd name="connsiteY4" fmla="*/ 5474825 h 6863787"/>
              <a:gd name="connsiteX5" fmla="*/ 1516284 w 12192000"/>
              <a:gd name="connsiteY5" fmla="*/ 6863787 h 6863787"/>
              <a:gd name="connsiteX6" fmla="*/ 0 w 12192000"/>
              <a:gd name="connsiteY6" fmla="*/ 6858000 h 6863787"/>
              <a:gd name="connsiteX7" fmla="*/ 0 w 12192000"/>
              <a:gd name="connsiteY7"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127848 w 12192000"/>
              <a:gd name="connsiteY3" fmla="*/ 6516547 h 6863787"/>
              <a:gd name="connsiteX4" fmla="*/ 1898248 w 12192000"/>
              <a:gd name="connsiteY4" fmla="*/ 5104436 h 6863787"/>
              <a:gd name="connsiteX5" fmla="*/ 1516283 w 12192000"/>
              <a:gd name="connsiteY5" fmla="*/ 5474825 h 6863787"/>
              <a:gd name="connsiteX6" fmla="*/ 1516284 w 12192000"/>
              <a:gd name="connsiteY6" fmla="*/ 6863787 h 6863787"/>
              <a:gd name="connsiteX7" fmla="*/ 0 w 12192000"/>
              <a:gd name="connsiteY7" fmla="*/ 6858000 h 6863787"/>
              <a:gd name="connsiteX8" fmla="*/ 0 w 12192000"/>
              <a:gd name="connsiteY8"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208871 w 12192000"/>
              <a:gd name="connsiteY3" fmla="*/ 5104436 h 6863787"/>
              <a:gd name="connsiteX4" fmla="*/ 1898248 w 12192000"/>
              <a:gd name="connsiteY4" fmla="*/ 5104436 h 6863787"/>
              <a:gd name="connsiteX5" fmla="*/ 1516283 w 12192000"/>
              <a:gd name="connsiteY5" fmla="*/ 5474825 h 6863787"/>
              <a:gd name="connsiteX6" fmla="*/ 1516284 w 12192000"/>
              <a:gd name="connsiteY6" fmla="*/ 6863787 h 6863787"/>
              <a:gd name="connsiteX7" fmla="*/ 0 w 12192000"/>
              <a:gd name="connsiteY7" fmla="*/ 6858000 h 6863787"/>
              <a:gd name="connsiteX8" fmla="*/ 0 w 12192000"/>
              <a:gd name="connsiteY8"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1482086 w 12192000"/>
              <a:gd name="connsiteY3" fmla="*/ 6215605 h 6863787"/>
              <a:gd name="connsiteX4" fmla="*/ 10208871 w 12192000"/>
              <a:gd name="connsiteY4" fmla="*/ 5104436 h 6863787"/>
              <a:gd name="connsiteX5" fmla="*/ 1898248 w 12192000"/>
              <a:gd name="connsiteY5" fmla="*/ 5104436 h 6863787"/>
              <a:gd name="connsiteX6" fmla="*/ 1516283 w 12192000"/>
              <a:gd name="connsiteY6" fmla="*/ 5474825 h 6863787"/>
              <a:gd name="connsiteX7" fmla="*/ 1516284 w 12192000"/>
              <a:gd name="connsiteY7" fmla="*/ 6863787 h 6863787"/>
              <a:gd name="connsiteX8" fmla="*/ 0 w 12192000"/>
              <a:gd name="connsiteY8" fmla="*/ 6858000 h 6863787"/>
              <a:gd name="connsiteX9" fmla="*/ 0 w 12192000"/>
              <a:gd name="connsiteY9"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25559 w 12192000"/>
              <a:gd name="connsiteY3" fmla="*/ 6863787 h 6863787"/>
              <a:gd name="connsiteX4" fmla="*/ 10208871 w 12192000"/>
              <a:gd name="connsiteY4" fmla="*/ 5104436 h 6863787"/>
              <a:gd name="connsiteX5" fmla="*/ 1898248 w 12192000"/>
              <a:gd name="connsiteY5" fmla="*/ 5104436 h 6863787"/>
              <a:gd name="connsiteX6" fmla="*/ 1516283 w 12192000"/>
              <a:gd name="connsiteY6" fmla="*/ 5474825 h 6863787"/>
              <a:gd name="connsiteX7" fmla="*/ 1516284 w 12192000"/>
              <a:gd name="connsiteY7" fmla="*/ 6863787 h 6863787"/>
              <a:gd name="connsiteX8" fmla="*/ 0 w 12192000"/>
              <a:gd name="connsiteY8" fmla="*/ 6858000 h 6863787"/>
              <a:gd name="connsiteX9" fmla="*/ 0 w 12192000"/>
              <a:gd name="connsiteY9"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56039 w 12192000"/>
              <a:gd name="connsiteY3" fmla="*/ 6863787 h 6863787"/>
              <a:gd name="connsiteX4" fmla="*/ 10208871 w 12192000"/>
              <a:gd name="connsiteY4" fmla="*/ 5104436 h 6863787"/>
              <a:gd name="connsiteX5" fmla="*/ 1898248 w 12192000"/>
              <a:gd name="connsiteY5" fmla="*/ 5104436 h 6863787"/>
              <a:gd name="connsiteX6" fmla="*/ 1516283 w 12192000"/>
              <a:gd name="connsiteY6" fmla="*/ 5474825 h 6863787"/>
              <a:gd name="connsiteX7" fmla="*/ 1516284 w 12192000"/>
              <a:gd name="connsiteY7" fmla="*/ 6863787 h 6863787"/>
              <a:gd name="connsiteX8" fmla="*/ 0 w 12192000"/>
              <a:gd name="connsiteY8" fmla="*/ 6858000 h 6863787"/>
              <a:gd name="connsiteX9" fmla="*/ 0 w 12192000"/>
              <a:gd name="connsiteY9"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56039 w 12192000"/>
              <a:gd name="connsiteY3" fmla="*/ 6863787 h 6863787"/>
              <a:gd name="connsiteX4" fmla="*/ 10454640 w 12192000"/>
              <a:gd name="connsiteY4" fmla="*/ 606044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56039 w 12192000"/>
              <a:gd name="connsiteY3" fmla="*/ 686378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8651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8143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1521 w 12192000"/>
              <a:gd name="connsiteY7" fmla="*/ 5300994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1521 w 12192000"/>
              <a:gd name="connsiteY7" fmla="*/ 5300994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1521 w 12192000"/>
              <a:gd name="connsiteY7" fmla="*/ 5300994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1521 w 12192000"/>
              <a:gd name="connsiteY7" fmla="*/ 5300994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291469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291469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291469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63787">
                <a:moveTo>
                  <a:pt x="0" y="0"/>
                </a:moveTo>
                <a:lnTo>
                  <a:pt x="12192000" y="0"/>
                </a:lnTo>
                <a:lnTo>
                  <a:pt x="12192000" y="6858000"/>
                </a:lnTo>
                <a:lnTo>
                  <a:pt x="10671279" y="6858707"/>
                </a:lnTo>
                <a:cubicBezTo>
                  <a:pt x="10670186" y="6386031"/>
                  <a:pt x="10675218" y="5287368"/>
                  <a:pt x="10675144" y="5197792"/>
                </a:cubicBezTo>
                <a:cubicBezTo>
                  <a:pt x="10675070" y="5108216"/>
                  <a:pt x="10647352" y="5105708"/>
                  <a:pt x="10570821" y="5106817"/>
                </a:cubicBezTo>
                <a:cubicBezTo>
                  <a:pt x="10494290" y="5107926"/>
                  <a:pt x="1762290" y="5105807"/>
                  <a:pt x="1657742" y="5104436"/>
                </a:cubicBezTo>
                <a:cubicBezTo>
                  <a:pt x="1553194" y="5103065"/>
                  <a:pt x="1514223" y="5110854"/>
                  <a:pt x="1513902" y="5198600"/>
                </a:cubicBezTo>
                <a:cubicBezTo>
                  <a:pt x="1513581" y="5286346"/>
                  <a:pt x="1516284" y="6400800"/>
                  <a:pt x="1516284" y="6863787"/>
                </a:cubicBezTo>
                <a:lnTo>
                  <a:pt x="0" y="6858000"/>
                </a:lnTo>
                <a:lnTo>
                  <a:pt x="0" y="0"/>
                </a:lnTo>
                <a:close/>
              </a:path>
            </a:pathLst>
          </a:custGeom>
          <a:solidFill>
            <a:schemeClr val="bg1">
              <a:lumMod val="85000"/>
            </a:schemeClr>
          </a:solidFill>
        </p:spPr>
        <p:txBody>
          <a:bodyPr/>
          <a:lstStyle>
            <a:lvl1pPr marL="0" indent="0">
              <a:buNone/>
              <a:defRPr sz="2000" baseline="0">
                <a:solidFill>
                  <a:schemeClr val="tx1">
                    <a:lumMod val="50000"/>
                    <a:lumOff val="50000"/>
                  </a:schemeClr>
                </a:solidFill>
              </a:defRPr>
            </a:lvl1pPr>
          </a:lstStyle>
          <a:p>
            <a:r>
              <a:rPr lang="en-US" dirty="0"/>
              <a:t>Click on the </a:t>
            </a:r>
            <a:r>
              <a:rPr lang="en-US" dirty="0" err="1"/>
              <a:t>centre</a:t>
            </a:r>
            <a:r>
              <a:rPr lang="en-US" dirty="0"/>
              <a:t> icon to add picture</a:t>
            </a:r>
          </a:p>
        </p:txBody>
      </p:sp>
      <p:sp>
        <p:nvSpPr>
          <p:cNvPr id="2" name="Titel 1"/>
          <p:cNvSpPr>
            <a:spLocks noGrp="1"/>
          </p:cNvSpPr>
          <p:nvPr>
            <p:ph type="ctrTitle" hasCustomPrompt="1"/>
          </p:nvPr>
        </p:nvSpPr>
        <p:spPr>
          <a:xfrm>
            <a:off x="1731963" y="3616960"/>
            <a:ext cx="9059500" cy="1293540"/>
          </a:xfrm>
          <a:prstGeom prst="rect">
            <a:avLst/>
          </a:prstGeom>
        </p:spPr>
        <p:txBody>
          <a:bodyPr lIns="0" anchor="b"/>
          <a:lstStyle>
            <a:lvl1pPr algn="l">
              <a:defRPr sz="4800">
                <a:solidFill>
                  <a:schemeClr val="bg1"/>
                </a:solidFill>
                <a:latin typeface="+mj-lt"/>
              </a:defRPr>
            </a:lvl1pPr>
          </a:lstStyle>
          <a:p>
            <a:r>
              <a:rPr lang="nl-NL" dirty="0" err="1"/>
              <a:t>Edit</a:t>
            </a:r>
            <a:r>
              <a:rPr lang="nl-NL" dirty="0"/>
              <a:t> header </a:t>
            </a:r>
            <a:r>
              <a:rPr lang="nl-NL" dirty="0" err="1"/>
              <a:t>style</a:t>
            </a:r>
            <a:endParaRPr lang="en-US" dirty="0"/>
          </a:p>
        </p:txBody>
      </p:sp>
      <p:sp>
        <p:nvSpPr>
          <p:cNvPr id="3" name="Ondertitel 2"/>
          <p:cNvSpPr>
            <a:spLocks noGrp="1"/>
          </p:cNvSpPr>
          <p:nvPr>
            <p:ph type="subTitle" idx="1" hasCustomPrompt="1"/>
          </p:nvPr>
        </p:nvSpPr>
        <p:spPr>
          <a:xfrm>
            <a:off x="1732350" y="5291942"/>
            <a:ext cx="5608250" cy="437526"/>
          </a:xfrm>
          <a:prstGeom prst="rect">
            <a:avLst/>
          </a:prstGeom>
        </p:spPr>
        <p:txBody>
          <a:bodyPr/>
          <a:lstStyle>
            <a:lvl1pPr marL="0" indent="0" algn="l">
              <a:buNone/>
              <a:defRPr sz="2400" b="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Name Speaker</a:t>
            </a:r>
            <a:endParaRPr lang="en-US" dirty="0"/>
          </a:p>
        </p:txBody>
      </p:sp>
      <p:sp>
        <p:nvSpPr>
          <p:cNvPr id="17" name="Tijdelijke aanduiding voor tekst 16"/>
          <p:cNvSpPr>
            <a:spLocks noGrp="1"/>
          </p:cNvSpPr>
          <p:nvPr>
            <p:ph type="body" sz="quarter" idx="11" hasCustomPrompt="1"/>
          </p:nvPr>
        </p:nvSpPr>
        <p:spPr>
          <a:xfrm>
            <a:off x="1731963" y="5729288"/>
            <a:ext cx="5608637" cy="381622"/>
          </a:xfrm>
          <a:prstGeom prst="rect">
            <a:avLst/>
          </a:prstGeom>
        </p:spPr>
        <p:txBody>
          <a:bodyPr/>
          <a:lstStyle>
            <a:lvl1pPr marL="0" indent="0">
              <a:buNone/>
              <a:defRPr sz="2000" baseline="0">
                <a:latin typeface="+mj-lt"/>
              </a:defRPr>
            </a:lvl1pPr>
          </a:lstStyle>
          <a:p>
            <a:pPr lvl="0"/>
            <a:r>
              <a:rPr lang="en-US" dirty="0"/>
              <a:t>Job title</a:t>
            </a:r>
          </a:p>
        </p:txBody>
      </p:sp>
      <p:sp>
        <p:nvSpPr>
          <p:cNvPr id="19" name="Tijdelijke aanduiding voor tekst 18"/>
          <p:cNvSpPr>
            <a:spLocks noGrp="1"/>
          </p:cNvSpPr>
          <p:nvPr>
            <p:ph type="body" sz="quarter" idx="12" hasCustomPrompt="1"/>
          </p:nvPr>
        </p:nvSpPr>
        <p:spPr>
          <a:xfrm>
            <a:off x="7531099" y="5365213"/>
            <a:ext cx="2862263" cy="346075"/>
          </a:xfrm>
          <a:prstGeom prst="rect">
            <a:avLst/>
          </a:prstGeom>
        </p:spPr>
        <p:txBody>
          <a:bodyPr/>
          <a:lstStyle>
            <a:lvl1pPr marL="0" indent="0" algn="r">
              <a:buNone/>
              <a:defRPr sz="1600" b="0" baseline="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Place, date, year</a:t>
            </a:r>
            <a:endParaRPr lang="en-US" dirty="0"/>
          </a:p>
        </p:txBody>
      </p:sp>
      <p:sp>
        <p:nvSpPr>
          <p:cNvPr id="5" name="TextBox 4"/>
          <p:cNvSpPr txBox="1"/>
          <p:nvPr userDrawn="1"/>
        </p:nvSpPr>
        <p:spPr>
          <a:xfrm>
            <a:off x="1729740" y="6450568"/>
            <a:ext cx="5928226" cy="307777"/>
          </a:xfrm>
          <a:prstGeom prst="rect">
            <a:avLst/>
          </a:prstGeom>
          <a:noFill/>
        </p:spPr>
        <p:txBody>
          <a:bodyPr wrap="none" rtlCol="0">
            <a:spAutoFit/>
          </a:bodyPr>
          <a:lstStyle/>
          <a:p>
            <a:r>
              <a:rPr lang="hu-HU" sz="1400" b="1" i="1" dirty="0" smtClean="0">
                <a:solidFill>
                  <a:schemeClr val="accent1"/>
                </a:solidFill>
              </a:rPr>
              <a:t>Segítünk az embereknek anyagi biztonságot teremteni egy életen át</a:t>
            </a:r>
            <a:endParaRPr lang="nl-NL" sz="1400" b="1" i="1" dirty="0">
              <a:solidFill>
                <a:schemeClr val="accent1"/>
              </a:solidFill>
            </a:endParaRPr>
          </a:p>
        </p:txBody>
      </p:sp>
      <p:pic>
        <p:nvPicPr>
          <p:cNvPr id="11" name="Picture 10"/>
          <p:cNvPicPr>
            <a:picLocks noChangeAspect="1"/>
          </p:cNvPicPr>
          <p:nvPr userDrawn="1"/>
        </p:nvPicPr>
        <p:blipFill rotWithShape="1">
          <a:blip r:embed="rId2" cstate="email">
            <a:extLst>
              <a:ext uri="{28A0092B-C50C-407E-A947-70E740481C1C}">
                <a14:useLocalDpi xmlns:a14="http://schemas.microsoft.com/office/drawing/2010/main" val="0"/>
              </a:ext>
            </a:extLst>
          </a:blip>
          <a:srcRect/>
          <a:stretch/>
        </p:blipFill>
        <p:spPr>
          <a:xfrm>
            <a:off x="9270124" y="6195848"/>
            <a:ext cx="1371600" cy="643334"/>
          </a:xfrm>
          <a:prstGeom prst="rect">
            <a:avLst/>
          </a:prstGeom>
        </p:spPr>
      </p:pic>
    </p:spTree>
    <p:extLst>
      <p:ext uri="{BB962C8B-B14F-4D97-AF65-F5344CB8AC3E}">
        <p14:creationId xmlns:p14="http://schemas.microsoft.com/office/powerpoint/2010/main" val="1728870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420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4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userDrawn="1">
  <p:cSld name="Bullet and Image">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6"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jdelijke aanduiding voor afbeelding 7"/>
          <p:cNvSpPr>
            <a:spLocks noGrp="1"/>
          </p:cNvSpPr>
          <p:nvPr>
            <p:ph type="pic" sz="quarter" idx="16" hasCustomPrompt="1"/>
          </p:nvPr>
        </p:nvSpPr>
        <p:spPr>
          <a:xfrm>
            <a:off x="6225988" y="1773238"/>
            <a:ext cx="5173850" cy="4068762"/>
          </a:xfrm>
          <a:prstGeom prst="rect">
            <a:avLst/>
          </a:prstGeom>
        </p:spPr>
        <p:txBody>
          <a:bodyPr/>
          <a:lstStyle>
            <a:lvl1pPr marL="0" indent="0" algn="ctr">
              <a:buNone/>
              <a:defRPr sz="2000" baseline="0">
                <a:solidFill>
                  <a:schemeClr val="tx1">
                    <a:lumMod val="50000"/>
                    <a:lumOff val="50000"/>
                  </a:schemeClr>
                </a:solidFill>
              </a:defRPr>
            </a:lvl1pPr>
          </a:lstStyle>
          <a:p>
            <a:r>
              <a:rPr lang="nl-NL" dirty="0"/>
              <a:t>Click icon </a:t>
            </a:r>
            <a:r>
              <a:rPr lang="nl-NL" dirty="0" err="1"/>
              <a:t>to</a:t>
            </a:r>
            <a:r>
              <a:rPr lang="nl-NL" dirty="0"/>
              <a:t> </a:t>
            </a:r>
            <a:r>
              <a:rPr lang="nl-NL" dirty="0" err="1"/>
              <a:t>add</a:t>
            </a:r>
            <a:r>
              <a:rPr lang="nl-NL" dirty="0"/>
              <a:t> image</a:t>
            </a:r>
          </a:p>
        </p:txBody>
      </p:sp>
      <p:sp>
        <p:nvSpPr>
          <p:cNvPr id="11"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3"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95025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Divider slide">
    <p:bg>
      <p:bgPr>
        <a:solidFill>
          <a:schemeClr val="bg1"/>
        </a:solidFill>
        <a:effectLst/>
      </p:bgPr>
    </p:bg>
    <p:spTree>
      <p:nvGrpSpPr>
        <p:cNvPr id="1" name=""/>
        <p:cNvGrpSpPr/>
        <p:nvPr/>
      </p:nvGrpSpPr>
      <p:grpSpPr>
        <a:xfrm>
          <a:off x="0" y="0"/>
          <a:ext cx="0" cy="0"/>
          <a:chOff x="0" y="0"/>
          <a:chExt cx="0" cy="0"/>
        </a:xfrm>
      </p:grpSpPr>
      <p:sp>
        <p:nvSpPr>
          <p:cNvPr id="11" name="Rechthoek 10"/>
          <p:cNvSpPr/>
          <p:nvPr userDrawn="1"/>
        </p:nvSpPr>
        <p:spPr>
          <a:xfrm>
            <a:off x="11422302" y="0"/>
            <a:ext cx="487680" cy="487680"/>
          </a:xfrm>
          <a:prstGeom prst="rect">
            <a:avLst/>
          </a:prstGeom>
          <a:solidFill>
            <a:srgbClr val="3395D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2" name="Rechthoek 11"/>
          <p:cNvSpPr/>
          <p:nvPr userDrawn="1"/>
        </p:nvSpPr>
        <p:spPr>
          <a:xfrm>
            <a:off x="8140701" y="0"/>
            <a:ext cx="3281602" cy="48768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7" name="Tijdelijke aanduiding voor afbeelding 6"/>
          <p:cNvSpPr>
            <a:spLocks noGrp="1"/>
          </p:cNvSpPr>
          <p:nvPr>
            <p:ph type="pic" sz="quarter" idx="10" hasCustomPrompt="1"/>
          </p:nvPr>
        </p:nvSpPr>
        <p:spPr>
          <a:xfrm>
            <a:off x="0" y="-477"/>
            <a:ext cx="12192000" cy="6858477"/>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7620 h 6865620"/>
              <a:gd name="connsiteX1" fmla="*/ 8846820 w 12192000"/>
              <a:gd name="connsiteY1" fmla="*/ 0 h 6865620"/>
              <a:gd name="connsiteX2" fmla="*/ 12192000 w 12192000"/>
              <a:gd name="connsiteY2" fmla="*/ 7620 h 6865620"/>
              <a:gd name="connsiteX3" fmla="*/ 12192000 w 12192000"/>
              <a:gd name="connsiteY3" fmla="*/ 6865620 h 6865620"/>
              <a:gd name="connsiteX4" fmla="*/ 0 w 12192000"/>
              <a:gd name="connsiteY4" fmla="*/ 6865620 h 6865620"/>
              <a:gd name="connsiteX5" fmla="*/ 0 w 12192000"/>
              <a:gd name="connsiteY5" fmla="*/ 7620 h 6865620"/>
              <a:gd name="connsiteX0" fmla="*/ 0 w 12192000"/>
              <a:gd name="connsiteY0" fmla="*/ 15240 h 6873240"/>
              <a:gd name="connsiteX1" fmla="*/ 8846820 w 12192000"/>
              <a:gd name="connsiteY1" fmla="*/ 7620 h 6873240"/>
              <a:gd name="connsiteX2" fmla="*/ 10416540 w 12192000"/>
              <a:gd name="connsiteY2" fmla="*/ 0 h 6873240"/>
              <a:gd name="connsiteX3" fmla="*/ 12192000 w 12192000"/>
              <a:gd name="connsiteY3" fmla="*/ 15240 h 6873240"/>
              <a:gd name="connsiteX4" fmla="*/ 12192000 w 12192000"/>
              <a:gd name="connsiteY4" fmla="*/ 6873240 h 6873240"/>
              <a:gd name="connsiteX5" fmla="*/ 0 w 12192000"/>
              <a:gd name="connsiteY5" fmla="*/ 6873240 h 6873240"/>
              <a:gd name="connsiteX6" fmla="*/ 0 w 12192000"/>
              <a:gd name="connsiteY6" fmla="*/ 15240 h 6873240"/>
              <a:gd name="connsiteX0" fmla="*/ 0 w 12192000"/>
              <a:gd name="connsiteY0" fmla="*/ 7620 h 6865620"/>
              <a:gd name="connsiteX1" fmla="*/ 8846820 w 12192000"/>
              <a:gd name="connsiteY1" fmla="*/ 0 h 6865620"/>
              <a:gd name="connsiteX2" fmla="*/ 8846820 w 12192000"/>
              <a:gd name="connsiteY2" fmla="*/ 495300 h 6865620"/>
              <a:gd name="connsiteX3" fmla="*/ 12192000 w 12192000"/>
              <a:gd name="connsiteY3" fmla="*/ 7620 h 6865620"/>
              <a:gd name="connsiteX4" fmla="*/ 12192000 w 12192000"/>
              <a:gd name="connsiteY4" fmla="*/ 6865620 h 6865620"/>
              <a:gd name="connsiteX5" fmla="*/ 0 w 12192000"/>
              <a:gd name="connsiteY5" fmla="*/ 6865620 h 6865620"/>
              <a:gd name="connsiteX6" fmla="*/ 0 w 12192000"/>
              <a:gd name="connsiteY6"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0386060 w 12192000"/>
              <a:gd name="connsiteY3" fmla="*/ 26670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092940 w 12192000"/>
              <a:gd name="connsiteY4" fmla="*/ 16764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1768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146732 w 12192000"/>
              <a:gd name="connsiteY2" fmla="*/ 492918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477 h 6858477"/>
              <a:gd name="connsiteX1" fmla="*/ 8144351 w 12192000"/>
              <a:gd name="connsiteY1" fmla="*/ 0 h 6858477"/>
              <a:gd name="connsiteX2" fmla="*/ 8146732 w 12192000"/>
              <a:gd name="connsiteY2" fmla="*/ 48577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2440 w 12192000"/>
              <a:gd name="connsiteY5" fmla="*/ 48053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477">
                <a:moveTo>
                  <a:pt x="0" y="477"/>
                </a:moveTo>
                <a:lnTo>
                  <a:pt x="8144351" y="0"/>
                </a:lnTo>
                <a:cubicBezTo>
                  <a:pt x="8145145" y="161925"/>
                  <a:pt x="8143663" y="431853"/>
                  <a:pt x="8144192" y="457835"/>
                </a:cubicBezTo>
                <a:cubicBezTo>
                  <a:pt x="8144721" y="483817"/>
                  <a:pt x="8166470" y="474531"/>
                  <a:pt x="8247380" y="477997"/>
                </a:cubicBezTo>
                <a:lnTo>
                  <a:pt x="11875770" y="478632"/>
                </a:lnTo>
                <a:cubicBezTo>
                  <a:pt x="11884025" y="467837"/>
                  <a:pt x="11901805" y="489427"/>
                  <a:pt x="11900535" y="446247"/>
                </a:cubicBezTo>
                <a:lnTo>
                  <a:pt x="11902440" y="477"/>
                </a:lnTo>
                <a:lnTo>
                  <a:pt x="12192000" y="477"/>
                </a:lnTo>
                <a:lnTo>
                  <a:pt x="12192000" y="6858477"/>
                </a:lnTo>
                <a:lnTo>
                  <a:pt x="0" y="6858477"/>
                </a:lnTo>
                <a:lnTo>
                  <a:pt x="0" y="477"/>
                </a:lnTo>
                <a:close/>
              </a:path>
            </a:pathLst>
          </a:custGeom>
          <a:solidFill>
            <a:schemeClr val="bg1">
              <a:lumMod val="95000"/>
            </a:schemeClr>
          </a:solidFill>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000" kern="1200" baseline="0" dirty="0" smtClean="0">
                <a:solidFill>
                  <a:schemeClr val="tx1">
                    <a:lumMod val="50000"/>
                    <a:lumOff val="50000"/>
                  </a:schemeClr>
                </a:solidFill>
                <a:latin typeface="+mn-lt"/>
                <a:ea typeface="+mn-ea"/>
                <a:cs typeface="+mn-cs"/>
              </a:defRPr>
            </a:lvl1pPr>
          </a:lstStyle>
          <a:p>
            <a:r>
              <a:rPr lang="en-US" dirty="0"/>
              <a:t>Click on the icon to add picture</a:t>
            </a:r>
          </a:p>
        </p:txBody>
      </p:sp>
      <p:sp>
        <p:nvSpPr>
          <p:cNvPr id="2" name="Titel 1"/>
          <p:cNvSpPr>
            <a:spLocks noGrp="1"/>
          </p:cNvSpPr>
          <p:nvPr>
            <p:ph type="ctrTitle" hasCustomPrompt="1"/>
          </p:nvPr>
        </p:nvSpPr>
        <p:spPr>
          <a:xfrm>
            <a:off x="1731963" y="3616960"/>
            <a:ext cx="9059500" cy="1293540"/>
          </a:xfrm>
          <a:prstGeom prst="rect">
            <a:avLst/>
          </a:prstGeom>
        </p:spPr>
        <p:txBody>
          <a:bodyPr lIns="0" anchor="b"/>
          <a:lstStyle>
            <a:lvl1pPr algn="l">
              <a:defRPr sz="6000">
                <a:solidFill>
                  <a:schemeClr val="bg1"/>
                </a:solidFill>
                <a:latin typeface="+mj-lt"/>
              </a:defRPr>
            </a:lvl1pPr>
          </a:lstStyle>
          <a:p>
            <a:r>
              <a:rPr lang="nl-NL" dirty="0" err="1"/>
              <a:t>Edit</a:t>
            </a:r>
            <a:r>
              <a:rPr lang="nl-NL" dirty="0"/>
              <a:t> header </a:t>
            </a:r>
            <a:r>
              <a:rPr lang="nl-NL" dirty="0" err="1"/>
              <a:t>style</a:t>
            </a:r>
            <a:endParaRPr lang="en-US" dirty="0"/>
          </a:p>
        </p:txBody>
      </p:sp>
      <p:sp>
        <p:nvSpPr>
          <p:cNvPr id="30" name="Rechthoek 29"/>
          <p:cNvSpPr/>
          <p:nvPr userDrawn="1"/>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sp>
        <p:nvSpPr>
          <p:cNvPr id="1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898715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3328">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1_3 Columns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3"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p>
          <a:p>
            <a:pPr lvl="0"/>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p>
          <a:p>
            <a:pPr lvl="0"/>
            <a:endParaRPr lang="nl-NL" dirty="0"/>
          </a:p>
          <a:p>
            <a:pPr lvl="0"/>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1"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74499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1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2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1_Image and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4348480"/>
            <a:ext cx="10952481" cy="1493520"/>
          </a:xfrm>
          <a:prstGeom prst="rect">
            <a:avLst/>
          </a:prstGeom>
        </p:spPr>
        <p:txBody>
          <a:bodyPr numCol="2" spcCol="432000"/>
          <a:lstStyle>
            <a:lvl1pPr marL="0" indent="0" algn="just">
              <a:lnSpc>
                <a:spcPct val="100000"/>
              </a:lnSpc>
              <a:spcBef>
                <a:spcPts val="0"/>
              </a:spcBef>
              <a:spcAft>
                <a:spcPts val="600"/>
              </a:spcAft>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p:txBody>
      </p:sp>
      <p:sp>
        <p:nvSpPr>
          <p:cNvPr id="3" name="Rechthoek 2"/>
          <p:cNvSpPr/>
          <p:nvPr userDrawn="1"/>
        </p:nvSpPr>
        <p:spPr>
          <a:xfrm>
            <a:off x="5994400" y="1773238"/>
            <a:ext cx="5405438" cy="257524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jdelijke aanduiding voor afbeelding 6"/>
          <p:cNvSpPr>
            <a:spLocks noGrp="1"/>
          </p:cNvSpPr>
          <p:nvPr>
            <p:ph type="pic" sz="quarter" idx="12" hasCustomPrompt="1"/>
          </p:nvPr>
        </p:nvSpPr>
        <p:spPr>
          <a:xfrm>
            <a:off x="447357" y="1773238"/>
            <a:ext cx="5547043" cy="2574925"/>
          </a:xfrm>
          <a:prstGeom prst="rect">
            <a:avLst/>
          </a:prstGeom>
          <a:solidFill>
            <a:schemeClr val="bg1">
              <a:lumMod val="9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a:t>
            </a:r>
            <a:r>
              <a:rPr lang="en-US" dirty="0" err="1"/>
              <a:t>inser</a:t>
            </a:r>
            <a:r>
              <a:rPr lang="en-US" dirty="0"/>
              <a:t> image</a:t>
            </a:r>
          </a:p>
        </p:txBody>
      </p:sp>
      <p:sp>
        <p:nvSpPr>
          <p:cNvPr id="9" name="Tijdelijke aanduiding voor tekst 8"/>
          <p:cNvSpPr>
            <a:spLocks noGrp="1"/>
          </p:cNvSpPr>
          <p:nvPr>
            <p:ph type="body" sz="quarter" idx="13" hasCustomPrompt="1"/>
          </p:nvPr>
        </p:nvSpPr>
        <p:spPr>
          <a:xfrm>
            <a:off x="6197600" y="1930400"/>
            <a:ext cx="5038725" cy="2265363"/>
          </a:xfrm>
          <a:prstGeom prst="rect">
            <a:avLst/>
          </a:prstGeom>
        </p:spPr>
        <p:txBody>
          <a:bodyPr/>
          <a:lstStyle>
            <a:lvl1pPr>
              <a:buClr>
                <a:schemeClr val="tx2"/>
              </a:buClr>
              <a:defRPr sz="2000">
                <a:solidFill>
                  <a:schemeClr val="tx1"/>
                </a:solidFill>
              </a:defRPr>
            </a:lvl1pPr>
            <a:lvl2pPr marL="685800" indent="-228600">
              <a:buClr>
                <a:schemeClr val="tx2"/>
              </a:buClr>
              <a:buFont typeface="Calibri" panose="020F0502020204030204" pitchFamily="34" charset="0"/>
              <a:buChar char="-"/>
              <a:defRPr sz="1800">
                <a:solidFill>
                  <a:schemeClr val="tx1">
                    <a:lumMod val="50000"/>
                    <a:lumOff val="50000"/>
                  </a:schemeClr>
                </a:solidFill>
              </a:defRPr>
            </a:lvl2pPr>
            <a:lvl3pPr>
              <a:buClr>
                <a:schemeClr val="accent1"/>
              </a:buClr>
              <a:defRPr/>
            </a:lvl3pPr>
            <a:lvl4pPr>
              <a:buClr>
                <a:schemeClr val="accent1"/>
              </a:buClr>
              <a:defRPr/>
            </a:lvl4pPr>
            <a:lvl5pPr>
              <a:buClr>
                <a:schemeClr val="accent1"/>
              </a:buClr>
              <a:defRPr/>
            </a:lvl5pPr>
          </a:lstStyle>
          <a:p>
            <a:pPr lvl="0"/>
            <a:r>
              <a:rPr lang="nl-NL" dirty="0"/>
              <a:t>Edit text</a:t>
            </a:r>
          </a:p>
          <a:p>
            <a:pPr lvl="1"/>
            <a:r>
              <a:rPr lang="nl-NL" dirty="0"/>
              <a:t>Second level</a:t>
            </a:r>
          </a:p>
        </p:txBody>
      </p:sp>
      <p:sp>
        <p:nvSpPr>
          <p:cNvPr id="8"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3"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4"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082804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userDrawn="1">
          <p15:clr>
            <a:srgbClr val="FBAE4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Divider slide blue">
    <p:bg>
      <p:bgPr>
        <a:solidFill>
          <a:schemeClr val="tx2"/>
        </a:solidFill>
        <a:effectLst/>
      </p:bgPr>
    </p:bg>
    <p:spTree>
      <p:nvGrpSpPr>
        <p:cNvPr id="1" name=""/>
        <p:cNvGrpSpPr/>
        <p:nvPr/>
      </p:nvGrpSpPr>
      <p:grpSpPr>
        <a:xfrm>
          <a:off x="0" y="0"/>
          <a:ext cx="0" cy="0"/>
          <a:chOff x="0" y="0"/>
          <a:chExt cx="0" cy="0"/>
        </a:xfrm>
      </p:grpSpPr>
      <p:sp>
        <p:nvSpPr>
          <p:cNvPr id="7" name="Round Same Side Corner Rectangle 9"/>
          <p:cNvSpPr/>
          <p:nvPr userDrawn="1"/>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Round Same Side Corner Rectangle 10"/>
          <p:cNvSpPr/>
          <p:nvPr userDrawn="1"/>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itel 1"/>
          <p:cNvSpPr>
            <a:spLocks noGrp="1"/>
          </p:cNvSpPr>
          <p:nvPr>
            <p:ph type="ctrTitle" hasCustomPrompt="1"/>
          </p:nvPr>
        </p:nvSpPr>
        <p:spPr>
          <a:xfrm>
            <a:off x="1731963" y="1794151"/>
            <a:ext cx="9059500" cy="3110358"/>
          </a:xfrm>
          <a:prstGeom prst="rect">
            <a:avLst/>
          </a:prstGeom>
        </p:spPr>
        <p:txBody>
          <a:bodyPr lIns="0" anchor="ctr" anchorCtr="0"/>
          <a:lstStyle>
            <a:lvl1pPr algn="l">
              <a:defRPr sz="6000">
                <a:solidFill>
                  <a:schemeClr val="bg1"/>
                </a:solidFill>
                <a:latin typeface="+mj-lt"/>
              </a:defRPr>
            </a:lvl1pPr>
          </a:lstStyle>
          <a:p>
            <a:r>
              <a:rPr lang="nl-NL" dirty="0" err="1"/>
              <a:t>Edit</a:t>
            </a:r>
            <a:r>
              <a:rPr lang="nl-NL" dirty="0"/>
              <a:t> header </a:t>
            </a:r>
            <a:r>
              <a:rPr lang="nl-NL" dirty="0" err="1"/>
              <a:t>style</a:t>
            </a:r>
            <a:endParaRPr lang="en-US" dirty="0"/>
          </a:p>
        </p:txBody>
      </p:sp>
      <p:sp>
        <p:nvSpPr>
          <p:cNvPr id="30" name="Rechthoek 29"/>
          <p:cNvSpPr/>
          <p:nvPr userDrawn="1"/>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sp>
        <p:nvSpPr>
          <p:cNvPr id="1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3" name="Téglalap 2"/>
          <p:cNvSpPr/>
          <p:nvPr userDrawn="1"/>
        </p:nvSpPr>
        <p:spPr>
          <a:xfrm>
            <a:off x="10344150" y="5867400"/>
            <a:ext cx="1568449" cy="990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1250246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xmlns="">
        <p15:guide id="1" orient="horz" pos="3328">
          <p15:clr>
            <a:srgbClr val="FBAE4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3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6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7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5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userDrawn="1">
  <p:cSld name="4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8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9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5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6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userDrawn="1">
  <p:cSld name="7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1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2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3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userDrawn="1">
  <p:cSld name="4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1_bullets and laptop">
    <p:spTree>
      <p:nvGrpSpPr>
        <p:cNvPr id="1" name=""/>
        <p:cNvGrpSpPr/>
        <p:nvPr/>
      </p:nvGrpSpPr>
      <p:grpSpPr>
        <a:xfrm>
          <a:off x="0" y="0"/>
          <a:ext cx="0" cy="0"/>
          <a:chOff x="0" y="0"/>
          <a:chExt cx="0" cy="0"/>
        </a:xfrm>
      </p:grpSpPr>
      <p:grpSp>
        <p:nvGrpSpPr>
          <p:cNvPr id="16" name="Group 34"/>
          <p:cNvGrpSpPr/>
          <p:nvPr userDrawn="1"/>
        </p:nvGrpSpPr>
        <p:grpSpPr>
          <a:xfrm>
            <a:off x="5478780" y="1336222"/>
            <a:ext cx="6603380" cy="5681798"/>
            <a:chOff x="2323609" y="594889"/>
            <a:chExt cx="4515737" cy="3886016"/>
          </a:xfrm>
        </p:grpSpPr>
        <p:pic>
          <p:nvPicPr>
            <p:cNvPr id="17"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8"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6330314" y="2382838"/>
            <a:ext cx="4839336" cy="2992437"/>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9"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88413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userDrawn="1">
  <p:cSld name="2_bullets and laptop">
    <p:spTree>
      <p:nvGrpSpPr>
        <p:cNvPr id="1" name=""/>
        <p:cNvGrpSpPr/>
        <p:nvPr/>
      </p:nvGrpSpPr>
      <p:grpSpPr>
        <a:xfrm>
          <a:off x="0" y="0"/>
          <a:ext cx="0" cy="0"/>
          <a:chOff x="0" y="0"/>
          <a:chExt cx="0" cy="0"/>
        </a:xfrm>
      </p:grpSpPr>
      <p:grpSp>
        <p:nvGrpSpPr>
          <p:cNvPr id="16" name="Group 34"/>
          <p:cNvGrpSpPr/>
          <p:nvPr userDrawn="1"/>
        </p:nvGrpSpPr>
        <p:grpSpPr>
          <a:xfrm>
            <a:off x="5478780" y="1336222"/>
            <a:ext cx="6603380" cy="5681798"/>
            <a:chOff x="2323609" y="594889"/>
            <a:chExt cx="4515737" cy="3886016"/>
          </a:xfrm>
        </p:grpSpPr>
        <p:pic>
          <p:nvPicPr>
            <p:cNvPr id="17"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8"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6330314" y="2382838"/>
            <a:ext cx="4839336" cy="2992437"/>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9"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88413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Single Column">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06043" cy="817244"/>
          </a:xfrm>
          <a:prstGeom prst="rect">
            <a:avLst/>
          </a:prstGeom>
        </p:spPr>
        <p:txBody>
          <a:bodyPr/>
          <a:lstStyle>
            <a:lvl1pPr>
              <a:lnSpc>
                <a:spcPct val="100000"/>
              </a:lnSpc>
              <a:defRPr sz="3200" baseline="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948519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userDrawn="1">
          <p15:clr>
            <a:srgbClr val="FBAE4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7556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334404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3 Columns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334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29495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3"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p>
          <a:p>
            <a:pPr lvl="0"/>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p>
          <a:p>
            <a:pPr lvl="0"/>
            <a:endParaRPr lang="nl-NL" dirty="0"/>
          </a:p>
          <a:p>
            <a:pPr lvl="0"/>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069356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Image and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4348480"/>
            <a:ext cx="10952481" cy="1493520"/>
          </a:xfrm>
          <a:prstGeom prst="rect">
            <a:avLst/>
          </a:prstGeom>
        </p:spPr>
        <p:txBody>
          <a:bodyPr numCol="2" spcCol="432000"/>
          <a:lstStyle>
            <a:lvl1pPr marL="0" indent="0" algn="just">
              <a:lnSpc>
                <a:spcPct val="100000"/>
              </a:lnSpc>
              <a:spcBef>
                <a:spcPts val="0"/>
              </a:spcBef>
              <a:spcAft>
                <a:spcPts val="600"/>
              </a:spcAft>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p:txBody>
      </p:sp>
      <p:sp>
        <p:nvSpPr>
          <p:cNvPr id="3" name="Rechthoek 2"/>
          <p:cNvSpPr/>
          <p:nvPr userDrawn="1"/>
        </p:nvSpPr>
        <p:spPr>
          <a:xfrm>
            <a:off x="5994400" y="1773238"/>
            <a:ext cx="5405438" cy="257524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 name="Tijdelijke aanduiding voor afbeelding 6"/>
          <p:cNvSpPr>
            <a:spLocks noGrp="1"/>
          </p:cNvSpPr>
          <p:nvPr>
            <p:ph type="pic" sz="quarter" idx="12" hasCustomPrompt="1"/>
          </p:nvPr>
        </p:nvSpPr>
        <p:spPr>
          <a:xfrm>
            <a:off x="447357" y="1773238"/>
            <a:ext cx="5547043" cy="2574925"/>
          </a:xfrm>
          <a:prstGeom prst="rect">
            <a:avLst/>
          </a:prstGeom>
          <a:solidFill>
            <a:schemeClr val="bg1">
              <a:lumMod val="9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a:t>
            </a:r>
            <a:r>
              <a:rPr lang="en-US" dirty="0" err="1"/>
              <a:t>inser</a:t>
            </a:r>
            <a:r>
              <a:rPr lang="en-US" dirty="0"/>
              <a:t> image</a:t>
            </a:r>
          </a:p>
        </p:txBody>
      </p:sp>
      <p:sp>
        <p:nvSpPr>
          <p:cNvPr id="9" name="Tijdelijke aanduiding voor tekst 8"/>
          <p:cNvSpPr>
            <a:spLocks noGrp="1"/>
          </p:cNvSpPr>
          <p:nvPr>
            <p:ph type="body" sz="quarter" idx="13" hasCustomPrompt="1"/>
          </p:nvPr>
        </p:nvSpPr>
        <p:spPr>
          <a:xfrm>
            <a:off x="6197600" y="1930400"/>
            <a:ext cx="5038725" cy="2265363"/>
          </a:xfrm>
          <a:prstGeom prst="rect">
            <a:avLst/>
          </a:prstGeom>
        </p:spPr>
        <p:txBody>
          <a:bodyPr/>
          <a:lstStyle>
            <a:lvl1pPr>
              <a:buClr>
                <a:schemeClr val="tx2"/>
              </a:buClr>
              <a:defRPr sz="2000">
                <a:solidFill>
                  <a:schemeClr val="tx1"/>
                </a:solidFill>
              </a:defRPr>
            </a:lvl1pPr>
            <a:lvl2pPr marL="685800" indent="-228600">
              <a:buClr>
                <a:schemeClr val="tx2"/>
              </a:buClr>
              <a:buFont typeface="Calibri" panose="020F0502020204030204" pitchFamily="34" charset="0"/>
              <a:buChar char="-"/>
              <a:defRPr sz="1800">
                <a:solidFill>
                  <a:schemeClr val="tx1">
                    <a:lumMod val="50000"/>
                    <a:lumOff val="50000"/>
                  </a:schemeClr>
                </a:solidFill>
              </a:defRPr>
            </a:lvl2pPr>
            <a:lvl3pPr>
              <a:buClr>
                <a:schemeClr val="accent1"/>
              </a:buClr>
              <a:defRPr/>
            </a:lvl3pPr>
            <a:lvl4pPr>
              <a:buClr>
                <a:schemeClr val="accent1"/>
              </a:buClr>
              <a:defRPr/>
            </a:lvl4pPr>
            <a:lvl5pPr>
              <a:buClr>
                <a:schemeClr val="accent1"/>
              </a:buClr>
              <a:defRPr/>
            </a:lvl5pPr>
          </a:lstStyle>
          <a:p>
            <a:pPr lvl="0"/>
            <a:r>
              <a:rPr lang="nl-NL" dirty="0"/>
              <a:t>Edit text</a:t>
            </a:r>
          </a:p>
          <a:p>
            <a:pPr lvl="1"/>
            <a:r>
              <a:rPr lang="nl-NL" dirty="0"/>
              <a:t>Second level</a:t>
            </a:r>
          </a:p>
        </p:txBody>
      </p:sp>
      <p:sp>
        <p:nvSpPr>
          <p:cNvPr id="8"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590673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userDrawn="1">
          <p15:clr>
            <a:srgbClr val="FBAE4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bullet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080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193081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bullet and graph">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842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ijdelijke aanduiding voor grafiek 4"/>
          <p:cNvSpPr>
            <a:spLocks noGrp="1"/>
          </p:cNvSpPr>
          <p:nvPr>
            <p:ph type="chart" sz="quarter" idx="14" hasCustomPrompt="1"/>
          </p:nvPr>
        </p:nvSpPr>
        <p:spPr>
          <a:xfrm>
            <a:off x="5994400" y="1773238"/>
            <a:ext cx="5405438" cy="4068762"/>
          </a:xfrm>
          <a:prstGeom prst="rect">
            <a:avLst/>
          </a:prstGeom>
        </p:spPr>
        <p:txBody>
          <a:bodyPr/>
          <a:lstStyle>
            <a:lvl1pPr marL="0" indent="0">
              <a:buNone/>
              <a:defRPr lang="en-US" sz="2000" kern="1200" baseline="0" dirty="0">
                <a:solidFill>
                  <a:schemeClr val="tx1">
                    <a:lumMod val="50000"/>
                    <a:lumOff val="50000"/>
                  </a:schemeClr>
                </a:solidFill>
                <a:latin typeface="+mn-lt"/>
                <a:ea typeface="+mn-ea"/>
                <a:cs typeface="+mn-cs"/>
              </a:defRPr>
            </a:lvl1pPr>
          </a:lstStyle>
          <a:p>
            <a:r>
              <a:rPr lang="en-US" dirty="0"/>
              <a:t>Click on the icon to insert graph</a:t>
            </a:r>
          </a:p>
        </p:txBody>
      </p:sp>
      <p:sp>
        <p:nvSpPr>
          <p:cNvPr id="6"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058648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bullets and laptop">
    <p:spTree>
      <p:nvGrpSpPr>
        <p:cNvPr id="1" name=""/>
        <p:cNvGrpSpPr/>
        <p:nvPr/>
      </p:nvGrpSpPr>
      <p:grpSpPr>
        <a:xfrm>
          <a:off x="0" y="0"/>
          <a:ext cx="0" cy="0"/>
          <a:chOff x="0" y="0"/>
          <a:chExt cx="0" cy="0"/>
        </a:xfrm>
      </p:grpSpPr>
      <p:grpSp>
        <p:nvGrpSpPr>
          <p:cNvPr id="16" name="Group 34"/>
          <p:cNvGrpSpPr/>
          <p:nvPr userDrawn="1"/>
        </p:nvGrpSpPr>
        <p:grpSpPr>
          <a:xfrm>
            <a:off x="5478780" y="1336222"/>
            <a:ext cx="6603380" cy="5681798"/>
            <a:chOff x="2323609" y="594889"/>
            <a:chExt cx="4515737" cy="3886016"/>
          </a:xfrm>
        </p:grpSpPr>
        <p:pic>
          <p:nvPicPr>
            <p:cNvPr id="17"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8"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FFFFFF"/>
                </a:solidFill>
              </a:endParaRPr>
            </a:p>
          </p:txBody>
        </p:sp>
      </p:grpSp>
      <p:sp>
        <p:nvSpPr>
          <p:cNvPr id="2" name="Titel 1"/>
          <p:cNvSpPr>
            <a:spLocks noGrp="1"/>
          </p:cNvSpPr>
          <p:nvPr>
            <p:ph type="title" hasCustomPrompt="1"/>
          </p:nvPr>
        </p:nvSpPr>
        <p:spPr>
          <a:xfrm>
            <a:off x="447357" y="379096"/>
            <a:ext cx="770604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7" name="Tijdelijke aanduiding voor afbeelding 6"/>
          <p:cNvSpPr>
            <a:spLocks noGrp="1"/>
          </p:cNvSpPr>
          <p:nvPr>
            <p:ph type="pic" sz="quarter" idx="12" hasCustomPrompt="1"/>
          </p:nvPr>
        </p:nvSpPr>
        <p:spPr>
          <a:xfrm>
            <a:off x="6330314" y="2382838"/>
            <a:ext cx="4839336" cy="2992437"/>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280358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bullets and phone">
    <p:spTree>
      <p:nvGrpSpPr>
        <p:cNvPr id="1" name=""/>
        <p:cNvGrpSpPr/>
        <p:nvPr/>
      </p:nvGrpSpPr>
      <p:grpSpPr>
        <a:xfrm>
          <a:off x="0" y="0"/>
          <a:ext cx="0" cy="0"/>
          <a:chOff x="0" y="0"/>
          <a:chExt cx="0" cy="0"/>
        </a:xfrm>
      </p:grpSpPr>
      <p:pic>
        <p:nvPicPr>
          <p:cNvPr id="9" name="Picture 8" descr="Androi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8663940" y="1774357"/>
            <a:ext cx="2118359" cy="4067644"/>
          </a:xfrm>
          <a:prstGeom prst="rect">
            <a:avLst/>
          </a:prstGeom>
          <a:effectLst>
            <a:reflection blurRad="6350" stA="52000" endA="300" endPos="5000" dir="5400000" sy="-100000" algn="bl" rotWithShape="0"/>
          </a:effectLst>
        </p:spPr>
      </p:pic>
      <p:sp>
        <p:nvSpPr>
          <p:cNvPr id="2" name="Titel 1"/>
          <p:cNvSpPr>
            <a:spLocks noGrp="1"/>
          </p:cNvSpPr>
          <p:nvPr>
            <p:ph type="title" hasCustomPrompt="1"/>
          </p:nvPr>
        </p:nvSpPr>
        <p:spPr>
          <a:xfrm>
            <a:off x="447357" y="379096"/>
            <a:ext cx="7706043" cy="817244"/>
          </a:xfrm>
          <a:prstGeom prst="rect">
            <a:avLst/>
          </a:prstGeom>
        </p:spPr>
        <p:txBody>
          <a:bodyPr/>
          <a:lstStyle>
            <a:lvl1pPr>
              <a:lnSpc>
                <a:spcPct val="100000"/>
              </a:lnSpc>
              <a:defRPr sz="3200">
                <a:solidFill>
                  <a:schemeClr val="tx2"/>
                </a:solidFill>
              </a:defRPr>
            </a:lvl1pPr>
          </a:lstStyle>
          <a:p>
            <a:r>
              <a:rPr lang="nl-NL" dirty="0" smtClean="0"/>
              <a:t>Edit header </a:t>
            </a:r>
            <a:r>
              <a:rPr lang="nl-NL" dirty="0" err="1" smtClean="0"/>
              <a:t>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accent1"/>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7" name="Tijdelijke aanduiding voor afbeelding 6"/>
          <p:cNvSpPr>
            <a:spLocks noGrp="1"/>
          </p:cNvSpPr>
          <p:nvPr>
            <p:ph type="pic" sz="quarter" idx="12" hasCustomPrompt="1"/>
          </p:nvPr>
        </p:nvSpPr>
        <p:spPr>
          <a:xfrm>
            <a:off x="8740139" y="2166938"/>
            <a:ext cx="1968341" cy="3283743"/>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950970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ivider slide">
    <p:bg>
      <p:bgPr>
        <a:solidFill>
          <a:schemeClr val="bg1"/>
        </a:solidFill>
        <a:effectLst/>
      </p:bgPr>
    </p:bg>
    <p:spTree>
      <p:nvGrpSpPr>
        <p:cNvPr id="1" name=""/>
        <p:cNvGrpSpPr/>
        <p:nvPr/>
      </p:nvGrpSpPr>
      <p:grpSpPr>
        <a:xfrm>
          <a:off x="0" y="0"/>
          <a:ext cx="0" cy="0"/>
          <a:chOff x="0" y="0"/>
          <a:chExt cx="0" cy="0"/>
        </a:xfrm>
      </p:grpSpPr>
      <p:sp>
        <p:nvSpPr>
          <p:cNvPr id="11" name="Rechthoek 10"/>
          <p:cNvSpPr/>
          <p:nvPr userDrawn="1"/>
        </p:nvSpPr>
        <p:spPr>
          <a:xfrm>
            <a:off x="11422302" y="0"/>
            <a:ext cx="487680" cy="487680"/>
          </a:xfrm>
          <a:prstGeom prst="rect">
            <a:avLst/>
          </a:prstGeom>
          <a:solidFill>
            <a:srgbClr val="3395D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2" name="Rechthoek 11"/>
          <p:cNvSpPr/>
          <p:nvPr userDrawn="1"/>
        </p:nvSpPr>
        <p:spPr>
          <a:xfrm>
            <a:off x="8140701" y="0"/>
            <a:ext cx="3281602" cy="48768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7" name="Tijdelijke aanduiding voor afbeelding 6"/>
          <p:cNvSpPr>
            <a:spLocks noGrp="1"/>
          </p:cNvSpPr>
          <p:nvPr>
            <p:ph type="pic" sz="quarter" idx="10" hasCustomPrompt="1"/>
          </p:nvPr>
        </p:nvSpPr>
        <p:spPr>
          <a:xfrm>
            <a:off x="0" y="-477"/>
            <a:ext cx="12192000" cy="6858477"/>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7620 h 6865620"/>
              <a:gd name="connsiteX1" fmla="*/ 8846820 w 12192000"/>
              <a:gd name="connsiteY1" fmla="*/ 0 h 6865620"/>
              <a:gd name="connsiteX2" fmla="*/ 12192000 w 12192000"/>
              <a:gd name="connsiteY2" fmla="*/ 7620 h 6865620"/>
              <a:gd name="connsiteX3" fmla="*/ 12192000 w 12192000"/>
              <a:gd name="connsiteY3" fmla="*/ 6865620 h 6865620"/>
              <a:gd name="connsiteX4" fmla="*/ 0 w 12192000"/>
              <a:gd name="connsiteY4" fmla="*/ 6865620 h 6865620"/>
              <a:gd name="connsiteX5" fmla="*/ 0 w 12192000"/>
              <a:gd name="connsiteY5" fmla="*/ 7620 h 6865620"/>
              <a:gd name="connsiteX0" fmla="*/ 0 w 12192000"/>
              <a:gd name="connsiteY0" fmla="*/ 15240 h 6873240"/>
              <a:gd name="connsiteX1" fmla="*/ 8846820 w 12192000"/>
              <a:gd name="connsiteY1" fmla="*/ 7620 h 6873240"/>
              <a:gd name="connsiteX2" fmla="*/ 10416540 w 12192000"/>
              <a:gd name="connsiteY2" fmla="*/ 0 h 6873240"/>
              <a:gd name="connsiteX3" fmla="*/ 12192000 w 12192000"/>
              <a:gd name="connsiteY3" fmla="*/ 15240 h 6873240"/>
              <a:gd name="connsiteX4" fmla="*/ 12192000 w 12192000"/>
              <a:gd name="connsiteY4" fmla="*/ 6873240 h 6873240"/>
              <a:gd name="connsiteX5" fmla="*/ 0 w 12192000"/>
              <a:gd name="connsiteY5" fmla="*/ 6873240 h 6873240"/>
              <a:gd name="connsiteX6" fmla="*/ 0 w 12192000"/>
              <a:gd name="connsiteY6" fmla="*/ 15240 h 6873240"/>
              <a:gd name="connsiteX0" fmla="*/ 0 w 12192000"/>
              <a:gd name="connsiteY0" fmla="*/ 7620 h 6865620"/>
              <a:gd name="connsiteX1" fmla="*/ 8846820 w 12192000"/>
              <a:gd name="connsiteY1" fmla="*/ 0 h 6865620"/>
              <a:gd name="connsiteX2" fmla="*/ 8846820 w 12192000"/>
              <a:gd name="connsiteY2" fmla="*/ 495300 h 6865620"/>
              <a:gd name="connsiteX3" fmla="*/ 12192000 w 12192000"/>
              <a:gd name="connsiteY3" fmla="*/ 7620 h 6865620"/>
              <a:gd name="connsiteX4" fmla="*/ 12192000 w 12192000"/>
              <a:gd name="connsiteY4" fmla="*/ 6865620 h 6865620"/>
              <a:gd name="connsiteX5" fmla="*/ 0 w 12192000"/>
              <a:gd name="connsiteY5" fmla="*/ 6865620 h 6865620"/>
              <a:gd name="connsiteX6" fmla="*/ 0 w 12192000"/>
              <a:gd name="connsiteY6"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0386060 w 12192000"/>
              <a:gd name="connsiteY3" fmla="*/ 26670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092940 w 12192000"/>
              <a:gd name="connsiteY4" fmla="*/ 16764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1768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146732 w 12192000"/>
              <a:gd name="connsiteY2" fmla="*/ 492918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477 h 6858477"/>
              <a:gd name="connsiteX1" fmla="*/ 8144351 w 12192000"/>
              <a:gd name="connsiteY1" fmla="*/ 0 h 6858477"/>
              <a:gd name="connsiteX2" fmla="*/ 8146732 w 12192000"/>
              <a:gd name="connsiteY2" fmla="*/ 48577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2440 w 12192000"/>
              <a:gd name="connsiteY5" fmla="*/ 48053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477">
                <a:moveTo>
                  <a:pt x="0" y="477"/>
                </a:moveTo>
                <a:lnTo>
                  <a:pt x="8144351" y="0"/>
                </a:lnTo>
                <a:cubicBezTo>
                  <a:pt x="8145145" y="161925"/>
                  <a:pt x="8143663" y="431853"/>
                  <a:pt x="8144192" y="457835"/>
                </a:cubicBezTo>
                <a:cubicBezTo>
                  <a:pt x="8144721" y="483817"/>
                  <a:pt x="8166470" y="474531"/>
                  <a:pt x="8247380" y="477997"/>
                </a:cubicBezTo>
                <a:lnTo>
                  <a:pt x="11875770" y="478632"/>
                </a:lnTo>
                <a:cubicBezTo>
                  <a:pt x="11884025" y="467837"/>
                  <a:pt x="11901805" y="489427"/>
                  <a:pt x="11900535" y="446247"/>
                </a:cubicBezTo>
                <a:lnTo>
                  <a:pt x="11902440" y="477"/>
                </a:lnTo>
                <a:lnTo>
                  <a:pt x="12192000" y="477"/>
                </a:lnTo>
                <a:lnTo>
                  <a:pt x="12192000" y="6858477"/>
                </a:lnTo>
                <a:lnTo>
                  <a:pt x="0" y="6858477"/>
                </a:lnTo>
                <a:lnTo>
                  <a:pt x="0" y="477"/>
                </a:lnTo>
                <a:close/>
              </a:path>
            </a:pathLst>
          </a:custGeom>
          <a:solidFill>
            <a:schemeClr val="bg1">
              <a:lumMod val="95000"/>
            </a:schemeClr>
          </a:solidFill>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000" kern="1200" baseline="0" dirty="0" smtClean="0">
                <a:solidFill>
                  <a:schemeClr val="tx1">
                    <a:lumMod val="50000"/>
                    <a:lumOff val="50000"/>
                  </a:schemeClr>
                </a:solidFill>
                <a:latin typeface="+mn-lt"/>
                <a:ea typeface="+mn-ea"/>
                <a:cs typeface="+mn-cs"/>
              </a:defRPr>
            </a:lvl1pPr>
          </a:lstStyle>
          <a:p>
            <a:r>
              <a:rPr lang="en-US" dirty="0"/>
              <a:t>Click on the icon to add picture</a:t>
            </a:r>
          </a:p>
        </p:txBody>
      </p:sp>
      <p:sp>
        <p:nvSpPr>
          <p:cNvPr id="2" name="Titel 1"/>
          <p:cNvSpPr>
            <a:spLocks noGrp="1"/>
          </p:cNvSpPr>
          <p:nvPr>
            <p:ph type="ctrTitle" hasCustomPrompt="1"/>
          </p:nvPr>
        </p:nvSpPr>
        <p:spPr>
          <a:xfrm>
            <a:off x="1731963" y="3616960"/>
            <a:ext cx="9059500" cy="1293540"/>
          </a:xfrm>
          <a:prstGeom prst="rect">
            <a:avLst/>
          </a:prstGeom>
        </p:spPr>
        <p:txBody>
          <a:bodyPr lIns="0" anchor="b"/>
          <a:lstStyle>
            <a:lvl1pPr algn="l">
              <a:defRPr sz="6000">
                <a:solidFill>
                  <a:schemeClr val="bg1"/>
                </a:solidFill>
                <a:latin typeface="+mj-lt"/>
              </a:defRPr>
            </a:lvl1pPr>
          </a:lstStyle>
          <a:p>
            <a:r>
              <a:rPr lang="nl-NL" dirty="0" err="1"/>
              <a:t>Edit</a:t>
            </a:r>
            <a:r>
              <a:rPr lang="nl-NL" dirty="0"/>
              <a:t> header </a:t>
            </a:r>
            <a:r>
              <a:rPr lang="nl-NL" dirty="0" err="1"/>
              <a:t>style</a:t>
            </a:r>
            <a:endParaRPr lang="en-US" dirty="0"/>
          </a:p>
        </p:txBody>
      </p:sp>
      <p:sp>
        <p:nvSpPr>
          <p:cNvPr id="30" name="Rechthoek 29"/>
          <p:cNvSpPr/>
          <p:nvPr userDrawn="1"/>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sp>
        <p:nvSpPr>
          <p:cNvPr id="1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626558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3328">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bullets and iPad">
    <p:spTree>
      <p:nvGrpSpPr>
        <p:cNvPr id="1" name=""/>
        <p:cNvGrpSpPr/>
        <p:nvPr/>
      </p:nvGrpSpPr>
      <p:grpSpPr>
        <a:xfrm>
          <a:off x="0" y="0"/>
          <a:ext cx="0" cy="0"/>
          <a:chOff x="0" y="0"/>
          <a:chExt cx="0" cy="0"/>
        </a:xfrm>
      </p:grpSpPr>
      <p:pic>
        <p:nvPicPr>
          <p:cNvPr id="8" name="Picture 7" descr="ipa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550660" y="2357438"/>
            <a:ext cx="4921736" cy="3484562"/>
          </a:xfrm>
          <a:prstGeom prst="rect">
            <a:avLst/>
          </a:prstGeom>
          <a:effectLst>
            <a:reflection blurRad="6350" stA="52000" endA="300" endPos="5000" dir="5400000" sy="-100000" algn="bl" rotWithShape="0"/>
          </a:effectLst>
        </p:spPr>
      </p:pic>
      <p:sp>
        <p:nvSpPr>
          <p:cNvPr id="2" name="Titel 1"/>
          <p:cNvSpPr>
            <a:spLocks noGrp="1"/>
          </p:cNvSpPr>
          <p:nvPr>
            <p:ph type="title" hasCustomPrompt="1"/>
          </p:nvPr>
        </p:nvSpPr>
        <p:spPr>
          <a:xfrm>
            <a:off x="447357" y="379096"/>
            <a:ext cx="770604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7" name="Tijdelijke aanduiding voor afbeelding 6"/>
          <p:cNvSpPr>
            <a:spLocks noGrp="1"/>
          </p:cNvSpPr>
          <p:nvPr>
            <p:ph type="pic" sz="quarter" idx="12" hasCustomPrompt="1"/>
          </p:nvPr>
        </p:nvSpPr>
        <p:spPr>
          <a:xfrm>
            <a:off x="6972300" y="2552700"/>
            <a:ext cx="4084319" cy="3024188"/>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883221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el met sub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842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889496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917073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Content page blue">
    <p:spTree>
      <p:nvGrpSpPr>
        <p:cNvPr id="1" name=""/>
        <p:cNvGrpSpPr/>
        <p:nvPr/>
      </p:nvGrpSpPr>
      <p:grpSpPr>
        <a:xfrm>
          <a:off x="0" y="0"/>
          <a:ext cx="0" cy="0"/>
          <a:chOff x="0" y="0"/>
          <a:chExt cx="0" cy="0"/>
        </a:xfrm>
      </p:grpSpPr>
      <p:sp>
        <p:nvSpPr>
          <p:cNvPr id="3" name="Tijdelijke aanduiding voor inhoud 2"/>
          <p:cNvSpPr>
            <a:spLocks noGrp="1"/>
          </p:cNvSpPr>
          <p:nvPr>
            <p:ph idx="1" hasCustomPrompt="1"/>
          </p:nvPr>
        </p:nvSpPr>
        <p:spPr>
          <a:xfrm>
            <a:off x="916183" y="952451"/>
            <a:ext cx="10515600" cy="5387531"/>
          </a:xfrm>
          <a:prstGeom prst="rect">
            <a:avLst/>
          </a:prstGeom>
        </p:spPr>
        <p:txBody>
          <a:bodyPr lIns="109721" tIns="54860" rIns="109721" bIns="54860"/>
          <a:lstStyle>
            <a:lvl1pPr marL="420978" indent="-420978">
              <a:lnSpc>
                <a:spcPct val="100000"/>
              </a:lnSpc>
              <a:spcBef>
                <a:spcPts val="720"/>
              </a:spcBef>
              <a:spcAft>
                <a:spcPts val="720"/>
              </a:spcAft>
              <a:buClr>
                <a:schemeClr val="accent1"/>
              </a:buClr>
              <a:buSzPct val="120000"/>
              <a:defRPr sz="2100">
                <a:solidFill>
                  <a:schemeClr val="tx1"/>
                </a:solidFill>
                <a:latin typeface="Arial" charset="0"/>
                <a:ea typeface="Arial" charset="0"/>
                <a:cs typeface="Arial" charset="0"/>
              </a:defRPr>
            </a:lvl1pPr>
            <a:lvl2pPr marL="822906" indent="-401930">
              <a:lnSpc>
                <a:spcPct val="100000"/>
              </a:lnSpc>
              <a:spcBef>
                <a:spcPts val="720"/>
              </a:spcBef>
              <a:spcAft>
                <a:spcPts val="720"/>
              </a:spcAft>
              <a:buClr>
                <a:schemeClr val="accent1"/>
              </a:buClr>
              <a:buSzPct val="150000"/>
              <a:buFont typeface="LucidaGrande" charset="0"/>
              <a:buChar char="-"/>
              <a:defRPr sz="1900">
                <a:solidFill>
                  <a:schemeClr val="tx1"/>
                </a:solidFill>
                <a:latin typeface="Arial" charset="0"/>
                <a:ea typeface="Arial" charset="0"/>
                <a:cs typeface="Arial" charset="0"/>
              </a:defRPr>
            </a:lvl2pPr>
            <a:lvl3pPr marL="1188642" indent="-293351">
              <a:lnSpc>
                <a:spcPct val="100000"/>
              </a:lnSpc>
              <a:spcBef>
                <a:spcPts val="720"/>
              </a:spcBef>
              <a:spcAft>
                <a:spcPts val="720"/>
              </a:spcAft>
              <a:buClr>
                <a:schemeClr val="accent1"/>
              </a:buClr>
              <a:buSzPct val="100000"/>
              <a:defRPr sz="1600">
                <a:solidFill>
                  <a:schemeClr val="tx1"/>
                </a:solidFill>
                <a:latin typeface="Arial" charset="0"/>
                <a:ea typeface="Arial" charset="0"/>
                <a:cs typeface="Arial" charset="0"/>
              </a:defRPr>
            </a:lvl3pPr>
            <a:lvl4pPr>
              <a:buClr>
                <a:schemeClr val="accent3"/>
              </a:buClr>
              <a:buSzPct val="150000"/>
              <a:defRPr>
                <a:solidFill>
                  <a:schemeClr val="tx1"/>
                </a:solidFill>
                <a:latin typeface="Arial" charset="0"/>
                <a:ea typeface="Arial" charset="0"/>
                <a:cs typeface="Arial" charset="0"/>
              </a:defRPr>
            </a:lvl4pPr>
            <a:lvl5pPr>
              <a:buClr>
                <a:schemeClr val="accent3"/>
              </a:buClr>
              <a:buSzPct val="150000"/>
              <a:defRPr>
                <a:solidFill>
                  <a:schemeClr val="tx1"/>
                </a:solidFill>
                <a:latin typeface="Arial" charset="0"/>
                <a:ea typeface="Arial" charset="0"/>
                <a:cs typeface="Arial" charset="0"/>
              </a:defRPr>
            </a:lvl5pPr>
          </a:lstStyle>
          <a:p>
            <a:pPr lvl="0"/>
            <a:r>
              <a:rPr lang="nl-NL" dirty="0" smtClean="0"/>
              <a:t>Click </a:t>
            </a:r>
            <a:r>
              <a:rPr lang="nl-NL" dirty="0" err="1" smtClean="0"/>
              <a:t>to</a:t>
            </a:r>
            <a:r>
              <a:rPr lang="nl-NL" dirty="0" smtClean="0"/>
              <a:t> </a:t>
            </a:r>
            <a:r>
              <a:rPr lang="nl-NL" dirty="0" err="1" smtClean="0"/>
              <a:t>add</a:t>
            </a:r>
            <a:r>
              <a:rPr lang="nl-NL" dirty="0" smtClean="0"/>
              <a:t> </a:t>
            </a:r>
            <a:r>
              <a:rPr lang="nl-NL" dirty="0" err="1" smtClean="0"/>
              <a:t>Text</a:t>
            </a:r>
            <a:endParaRPr lang="nl-NL" dirty="0" smtClean="0"/>
          </a:p>
          <a:p>
            <a:pPr lvl="1"/>
            <a:r>
              <a:rPr lang="nl-NL" dirty="0" smtClean="0"/>
              <a:t> Second level</a:t>
            </a:r>
          </a:p>
          <a:p>
            <a:pPr lvl="2"/>
            <a:r>
              <a:rPr lang="nl-NL" dirty="0" err="1" smtClean="0"/>
              <a:t>Third</a:t>
            </a:r>
            <a:r>
              <a:rPr lang="nl-NL" dirty="0" smtClean="0"/>
              <a:t> level</a:t>
            </a:r>
          </a:p>
        </p:txBody>
      </p:sp>
      <p:sp>
        <p:nvSpPr>
          <p:cNvPr id="8" name="Tijdelijke aanduiding voor tekst 7"/>
          <p:cNvSpPr>
            <a:spLocks noGrp="1"/>
          </p:cNvSpPr>
          <p:nvPr>
            <p:ph type="body" sz="quarter" idx="10" hasCustomPrompt="1"/>
          </p:nvPr>
        </p:nvSpPr>
        <p:spPr>
          <a:xfrm>
            <a:off x="911363" y="-262358"/>
            <a:ext cx="10515600" cy="992223"/>
          </a:xfrm>
          <a:prstGeom prst="rect">
            <a:avLst/>
          </a:prstGeom>
        </p:spPr>
        <p:txBody>
          <a:bodyPr lIns="109721" tIns="54860" rIns="109721" bIns="54860" anchor="b" anchorCtr="0"/>
          <a:lstStyle>
            <a:lvl1pPr marL="0" indent="0">
              <a:buNone/>
              <a:defRPr sz="2900" b="0">
                <a:solidFill>
                  <a:schemeClr val="accent1"/>
                </a:solidFill>
                <a:latin typeface="Arial" charset="0"/>
                <a:ea typeface="Arial" charset="0"/>
                <a:cs typeface="Arial" charset="0"/>
              </a:defRPr>
            </a:lvl1pPr>
          </a:lstStyle>
          <a:p>
            <a:pPr lvl="0"/>
            <a:r>
              <a:rPr lang="nl-NL" dirty="0" smtClean="0"/>
              <a:t>Click </a:t>
            </a:r>
            <a:r>
              <a:rPr lang="nl-NL" dirty="0" err="1" smtClean="0"/>
              <a:t>to</a:t>
            </a:r>
            <a:r>
              <a:rPr lang="nl-NL" dirty="0" smtClean="0"/>
              <a:t> </a:t>
            </a:r>
            <a:r>
              <a:rPr lang="nl-NL" dirty="0" err="1" smtClean="0"/>
              <a:t>add</a:t>
            </a:r>
            <a:r>
              <a:rPr lang="nl-NL" dirty="0" smtClean="0"/>
              <a:t> </a:t>
            </a:r>
            <a:r>
              <a:rPr lang="nl-NL" dirty="0" err="1" smtClean="0"/>
              <a:t>Title</a:t>
            </a:r>
            <a:endParaRPr lang="nl-NL" dirty="0" smtClean="0"/>
          </a:p>
        </p:txBody>
      </p:sp>
      <p:sp>
        <p:nvSpPr>
          <p:cNvPr id="4" name="Rechthoek 10"/>
          <p:cNvSpPr/>
          <p:nvPr userDrawn="1"/>
        </p:nvSpPr>
        <p:spPr>
          <a:xfrm>
            <a:off x="117871" y="6386933"/>
            <a:ext cx="409137" cy="295457"/>
          </a:xfrm>
          <a:prstGeom prst="rect">
            <a:avLst/>
          </a:prstGeom>
        </p:spPr>
        <p:txBody>
          <a:bodyPr wrap="none" lIns="109721" tIns="54860" rIns="109721" bIns="54860">
            <a:spAutoFit/>
          </a:bodyPr>
          <a:lstStyle/>
          <a:p>
            <a:pPr algn="ctr" defTabSz="1097208">
              <a:defRPr/>
            </a:pPr>
            <a:fld id="{478F02DA-AB65-4DE3-8C32-C1DFFF12922F}" type="slidenum">
              <a:rPr lang="nl-NL" sz="1200" b="1">
                <a:solidFill>
                  <a:srgbClr val="FFFFFF"/>
                </a:solidFill>
                <a:cs typeface="Arial" panose="020B0604020202020204" pitchFamily="34" charset="0"/>
              </a:rPr>
              <a:pPr algn="ctr" defTabSz="1097208">
                <a:defRPr/>
              </a:pPr>
              <a:t>‹#›</a:t>
            </a:fld>
            <a:endParaRPr lang="nl-NL" sz="1200" b="1" dirty="0">
              <a:solidFill>
                <a:srgbClr val="FFFFFF"/>
              </a:solidFill>
              <a:cs typeface="Arial" panose="020B0604020202020204" pitchFamily="34" charset="0"/>
            </a:endParaRPr>
          </a:p>
        </p:txBody>
      </p:sp>
    </p:spTree>
    <p:extLst>
      <p:ext uri="{BB962C8B-B14F-4D97-AF65-F5344CB8AC3E}">
        <p14:creationId xmlns:p14="http://schemas.microsoft.com/office/powerpoint/2010/main" val="2816657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xmlns="">
        <p15:guide id="1" orient="horz" pos="439" userDrawn="1">
          <p15:clr>
            <a:srgbClr val="FBAE40"/>
          </p15:clr>
        </p15:guide>
        <p15:guide id="2" pos="546" userDrawn="1">
          <p15:clr>
            <a:srgbClr val="FBAE4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userDrawn="1">
  <p:cSld name="Divider slide">
    <p:bg>
      <p:bgPr>
        <a:solidFill>
          <a:schemeClr val="bg1"/>
        </a:solidFill>
        <a:effectLst/>
      </p:bgPr>
    </p:bg>
    <p:spTree>
      <p:nvGrpSpPr>
        <p:cNvPr id="1" name=""/>
        <p:cNvGrpSpPr/>
        <p:nvPr/>
      </p:nvGrpSpPr>
      <p:grpSpPr>
        <a:xfrm>
          <a:off x="0" y="0"/>
          <a:ext cx="0" cy="0"/>
          <a:chOff x="0" y="0"/>
          <a:chExt cx="0" cy="0"/>
        </a:xfrm>
      </p:grpSpPr>
      <p:sp>
        <p:nvSpPr>
          <p:cNvPr id="11" name="Rechthoek 10"/>
          <p:cNvSpPr/>
          <p:nvPr userDrawn="1"/>
        </p:nvSpPr>
        <p:spPr>
          <a:xfrm>
            <a:off x="11422302" y="0"/>
            <a:ext cx="487680" cy="487680"/>
          </a:xfrm>
          <a:prstGeom prst="rect">
            <a:avLst/>
          </a:prstGeom>
          <a:solidFill>
            <a:srgbClr val="3395D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rgbClr val="FFFFFF"/>
              </a:solidFill>
            </a:endParaRPr>
          </a:p>
        </p:txBody>
      </p:sp>
      <p:sp>
        <p:nvSpPr>
          <p:cNvPr id="12" name="Rechthoek 11"/>
          <p:cNvSpPr/>
          <p:nvPr userDrawn="1"/>
        </p:nvSpPr>
        <p:spPr>
          <a:xfrm>
            <a:off x="8140701" y="0"/>
            <a:ext cx="3281602" cy="48768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rgbClr val="FFFFFF"/>
              </a:solidFill>
            </a:endParaRPr>
          </a:p>
        </p:txBody>
      </p:sp>
      <p:sp>
        <p:nvSpPr>
          <p:cNvPr id="7" name="Tijdelijke aanduiding voor afbeelding 6"/>
          <p:cNvSpPr>
            <a:spLocks noGrp="1"/>
          </p:cNvSpPr>
          <p:nvPr>
            <p:ph type="pic" sz="quarter" idx="10" hasCustomPrompt="1"/>
          </p:nvPr>
        </p:nvSpPr>
        <p:spPr>
          <a:xfrm>
            <a:off x="0" y="-477"/>
            <a:ext cx="12192000" cy="6858477"/>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7620 h 6865620"/>
              <a:gd name="connsiteX1" fmla="*/ 8846820 w 12192000"/>
              <a:gd name="connsiteY1" fmla="*/ 0 h 6865620"/>
              <a:gd name="connsiteX2" fmla="*/ 12192000 w 12192000"/>
              <a:gd name="connsiteY2" fmla="*/ 7620 h 6865620"/>
              <a:gd name="connsiteX3" fmla="*/ 12192000 w 12192000"/>
              <a:gd name="connsiteY3" fmla="*/ 6865620 h 6865620"/>
              <a:gd name="connsiteX4" fmla="*/ 0 w 12192000"/>
              <a:gd name="connsiteY4" fmla="*/ 6865620 h 6865620"/>
              <a:gd name="connsiteX5" fmla="*/ 0 w 12192000"/>
              <a:gd name="connsiteY5" fmla="*/ 7620 h 6865620"/>
              <a:gd name="connsiteX0" fmla="*/ 0 w 12192000"/>
              <a:gd name="connsiteY0" fmla="*/ 15240 h 6873240"/>
              <a:gd name="connsiteX1" fmla="*/ 8846820 w 12192000"/>
              <a:gd name="connsiteY1" fmla="*/ 7620 h 6873240"/>
              <a:gd name="connsiteX2" fmla="*/ 10416540 w 12192000"/>
              <a:gd name="connsiteY2" fmla="*/ 0 h 6873240"/>
              <a:gd name="connsiteX3" fmla="*/ 12192000 w 12192000"/>
              <a:gd name="connsiteY3" fmla="*/ 15240 h 6873240"/>
              <a:gd name="connsiteX4" fmla="*/ 12192000 w 12192000"/>
              <a:gd name="connsiteY4" fmla="*/ 6873240 h 6873240"/>
              <a:gd name="connsiteX5" fmla="*/ 0 w 12192000"/>
              <a:gd name="connsiteY5" fmla="*/ 6873240 h 6873240"/>
              <a:gd name="connsiteX6" fmla="*/ 0 w 12192000"/>
              <a:gd name="connsiteY6" fmla="*/ 15240 h 6873240"/>
              <a:gd name="connsiteX0" fmla="*/ 0 w 12192000"/>
              <a:gd name="connsiteY0" fmla="*/ 7620 h 6865620"/>
              <a:gd name="connsiteX1" fmla="*/ 8846820 w 12192000"/>
              <a:gd name="connsiteY1" fmla="*/ 0 h 6865620"/>
              <a:gd name="connsiteX2" fmla="*/ 8846820 w 12192000"/>
              <a:gd name="connsiteY2" fmla="*/ 495300 h 6865620"/>
              <a:gd name="connsiteX3" fmla="*/ 12192000 w 12192000"/>
              <a:gd name="connsiteY3" fmla="*/ 7620 h 6865620"/>
              <a:gd name="connsiteX4" fmla="*/ 12192000 w 12192000"/>
              <a:gd name="connsiteY4" fmla="*/ 6865620 h 6865620"/>
              <a:gd name="connsiteX5" fmla="*/ 0 w 12192000"/>
              <a:gd name="connsiteY5" fmla="*/ 6865620 h 6865620"/>
              <a:gd name="connsiteX6" fmla="*/ 0 w 12192000"/>
              <a:gd name="connsiteY6"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0386060 w 12192000"/>
              <a:gd name="connsiteY3" fmla="*/ 26670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092940 w 12192000"/>
              <a:gd name="connsiteY4" fmla="*/ 16764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1768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146732 w 12192000"/>
              <a:gd name="connsiteY2" fmla="*/ 492918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477 h 6858477"/>
              <a:gd name="connsiteX1" fmla="*/ 8144351 w 12192000"/>
              <a:gd name="connsiteY1" fmla="*/ 0 h 6858477"/>
              <a:gd name="connsiteX2" fmla="*/ 8146732 w 12192000"/>
              <a:gd name="connsiteY2" fmla="*/ 48577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58477">
                <a:moveTo>
                  <a:pt x="0" y="477"/>
                </a:moveTo>
                <a:lnTo>
                  <a:pt x="8144351" y="0"/>
                </a:lnTo>
                <a:cubicBezTo>
                  <a:pt x="8145145" y="161925"/>
                  <a:pt x="8145938" y="323850"/>
                  <a:pt x="8146732" y="485775"/>
                </a:cubicBezTo>
                <a:lnTo>
                  <a:pt x="11902440" y="480537"/>
                </a:lnTo>
                <a:lnTo>
                  <a:pt x="11902440" y="477"/>
                </a:lnTo>
                <a:lnTo>
                  <a:pt x="12192000" y="477"/>
                </a:lnTo>
                <a:lnTo>
                  <a:pt x="12192000" y="6858477"/>
                </a:lnTo>
                <a:lnTo>
                  <a:pt x="0" y="6858477"/>
                </a:lnTo>
                <a:lnTo>
                  <a:pt x="0" y="477"/>
                </a:lnTo>
                <a:close/>
              </a:path>
            </a:pathLst>
          </a:cu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400" kern="1200" baseline="0" dirty="0" smtClean="0">
                <a:solidFill>
                  <a:schemeClr val="tx1"/>
                </a:solidFill>
                <a:latin typeface="+mn-lt"/>
                <a:ea typeface="+mn-ea"/>
                <a:cs typeface="+mn-cs"/>
              </a:defRPr>
            </a:lvl1pPr>
          </a:lstStyle>
          <a:p>
            <a:r>
              <a:rPr lang="en-US" dirty="0"/>
              <a:t>Click on the icon to add picture</a:t>
            </a:r>
          </a:p>
        </p:txBody>
      </p:sp>
      <p:sp>
        <p:nvSpPr>
          <p:cNvPr id="2" name="Titel 1"/>
          <p:cNvSpPr>
            <a:spLocks noGrp="1"/>
          </p:cNvSpPr>
          <p:nvPr>
            <p:ph type="ctrTitle"/>
          </p:nvPr>
        </p:nvSpPr>
        <p:spPr>
          <a:xfrm>
            <a:off x="1731963" y="3616960"/>
            <a:ext cx="9059500" cy="1293540"/>
          </a:xfrm>
          <a:prstGeom prst="rect">
            <a:avLst/>
          </a:prstGeom>
        </p:spPr>
        <p:txBody>
          <a:bodyPr lIns="0" anchor="b"/>
          <a:lstStyle>
            <a:lvl1pPr algn="l">
              <a:defRPr sz="6000">
                <a:solidFill>
                  <a:schemeClr val="bg1"/>
                </a:solidFill>
                <a:latin typeface="+mj-lt"/>
              </a:defRPr>
            </a:lvl1pPr>
          </a:lstStyle>
          <a:p>
            <a:r>
              <a:rPr lang="en-US" smtClean="0"/>
              <a:t>Click to edit Master title style</a:t>
            </a:r>
            <a:endParaRPr lang="en-US"/>
          </a:p>
        </p:txBody>
      </p:sp>
      <p:sp>
        <p:nvSpPr>
          <p:cNvPr id="30" name="Rechthoek 29"/>
          <p:cNvSpPr/>
          <p:nvPr userDrawn="1"/>
        </p:nvSpPr>
        <p:spPr>
          <a:xfrm>
            <a:off x="11438863" y="100558"/>
            <a:ext cx="456472" cy="276999"/>
          </a:xfrm>
          <a:prstGeom prst="rect">
            <a:avLst/>
          </a:prstGeom>
        </p:spPr>
        <p:txBody>
          <a:bodyPr wrap="none">
            <a:spAutoFit/>
          </a:bodyPr>
          <a:lstStyle/>
          <a:p>
            <a:pPr algn="ctr">
              <a:defRPr/>
            </a:pPr>
            <a:fld id="{478F02DA-AB65-4DE3-8C32-C1DFFF12922F}" type="slidenum">
              <a:rPr lang="nl-NL" sz="1200">
                <a:solidFill>
                  <a:srgbClr val="FFFFFF"/>
                </a:solidFill>
                <a:cs typeface="Arial" pitchFamily="34" charset="0"/>
              </a:rPr>
              <a:pPr algn="ctr">
                <a:defRPr/>
              </a:pPr>
              <a:t>‹#›</a:t>
            </a:fld>
            <a:endParaRPr lang="nl-NL" sz="1200" dirty="0">
              <a:solidFill>
                <a:srgbClr val="FFFFFF"/>
              </a:solidFill>
              <a:cs typeface="Arial" pitchFamily="34" charset="0"/>
            </a:endParaRPr>
          </a:p>
        </p:txBody>
      </p:sp>
      <p:sp>
        <p:nvSpPr>
          <p:cNvPr id="1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795628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3328">
          <p15:clr>
            <a:srgbClr val="FBAE4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Single Column">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06043" cy="817244"/>
          </a:xfrm>
          <a:prstGeom prst="rect">
            <a:avLst/>
          </a:prstGeom>
        </p:spPr>
        <p:txBody>
          <a:bodyPr/>
          <a:lstStyle>
            <a:lvl1pPr>
              <a:lnSpc>
                <a:spcPct val="100000"/>
              </a:lnSpc>
              <a:defRPr sz="3200" baseline="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Tree>
    <p:extLst>
      <p:ext uri="{BB962C8B-B14F-4D97-AF65-F5344CB8AC3E}">
        <p14:creationId xmlns:p14="http://schemas.microsoft.com/office/powerpoint/2010/main" val="3844915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userDrawn="1">
          <p15:clr>
            <a:srgbClr val="FBAE40"/>
          </p15:clr>
        </p15:guide>
        <p15:guide id="4" orient="horz" pos="4110" userDrawn="1">
          <p15:clr>
            <a:srgbClr val="FBAE4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7556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Tree>
    <p:extLst>
      <p:ext uri="{BB962C8B-B14F-4D97-AF65-F5344CB8AC3E}">
        <p14:creationId xmlns:p14="http://schemas.microsoft.com/office/powerpoint/2010/main" val="3861460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3 Columns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334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29495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3"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p>
          <a:p>
            <a:pPr lvl="0"/>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p>
          <a:p>
            <a:pPr lvl="0"/>
            <a:endParaRPr lang="nl-NL" dirty="0"/>
          </a:p>
          <a:p>
            <a:pPr lvl="0"/>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Tree>
    <p:extLst>
      <p:ext uri="{BB962C8B-B14F-4D97-AF65-F5344CB8AC3E}">
        <p14:creationId xmlns:p14="http://schemas.microsoft.com/office/powerpoint/2010/main" val="439145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Image and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4348480"/>
            <a:ext cx="10952481" cy="1493520"/>
          </a:xfrm>
          <a:prstGeom prst="rect">
            <a:avLst/>
          </a:prstGeom>
        </p:spPr>
        <p:txBody>
          <a:bodyPr numCol="2" spcCol="432000"/>
          <a:lstStyle>
            <a:lvl1pPr marL="0" indent="0" algn="just">
              <a:lnSpc>
                <a:spcPct val="100000"/>
              </a:lnSpc>
              <a:spcBef>
                <a:spcPts val="0"/>
              </a:spcBef>
              <a:spcAft>
                <a:spcPts val="600"/>
              </a:spcAft>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p:txBody>
      </p:sp>
      <p:sp>
        <p:nvSpPr>
          <p:cNvPr id="3" name="Rechthoek 2"/>
          <p:cNvSpPr/>
          <p:nvPr/>
        </p:nvSpPr>
        <p:spPr>
          <a:xfrm>
            <a:off x="5994400" y="1773238"/>
            <a:ext cx="5405438" cy="257524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 name="Tijdelijke aanduiding voor afbeelding 6"/>
          <p:cNvSpPr>
            <a:spLocks noGrp="1"/>
          </p:cNvSpPr>
          <p:nvPr>
            <p:ph type="pic" sz="quarter" idx="12" hasCustomPrompt="1"/>
          </p:nvPr>
        </p:nvSpPr>
        <p:spPr>
          <a:xfrm>
            <a:off x="447357" y="1773238"/>
            <a:ext cx="5547043" cy="2574925"/>
          </a:xfrm>
          <a:prstGeom prst="rect">
            <a:avLst/>
          </a:prstGeom>
          <a:solidFill>
            <a:schemeClr val="bg1">
              <a:lumMod val="9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a:t>
            </a:r>
            <a:r>
              <a:rPr lang="en-US" dirty="0" err="1"/>
              <a:t>inser</a:t>
            </a:r>
            <a:r>
              <a:rPr lang="en-US" dirty="0"/>
              <a:t> image</a:t>
            </a:r>
          </a:p>
        </p:txBody>
      </p:sp>
      <p:sp>
        <p:nvSpPr>
          <p:cNvPr id="9" name="Tijdelijke aanduiding voor tekst 8"/>
          <p:cNvSpPr>
            <a:spLocks noGrp="1"/>
          </p:cNvSpPr>
          <p:nvPr>
            <p:ph type="body" sz="quarter" idx="13" hasCustomPrompt="1"/>
          </p:nvPr>
        </p:nvSpPr>
        <p:spPr>
          <a:xfrm>
            <a:off x="6197600" y="1930400"/>
            <a:ext cx="5038725" cy="2265363"/>
          </a:xfrm>
          <a:prstGeom prst="rect">
            <a:avLst/>
          </a:prstGeom>
        </p:spPr>
        <p:txBody>
          <a:bodyPr/>
          <a:lstStyle>
            <a:lvl1pPr>
              <a:buClr>
                <a:schemeClr val="tx2"/>
              </a:buClr>
              <a:defRPr sz="2000">
                <a:solidFill>
                  <a:schemeClr val="tx1"/>
                </a:solidFill>
              </a:defRPr>
            </a:lvl1pPr>
            <a:lvl2pPr marL="685800" indent="-228600">
              <a:buClr>
                <a:schemeClr val="tx2"/>
              </a:buClr>
              <a:buFont typeface="Calibri" panose="020F0502020204030204" pitchFamily="34" charset="0"/>
              <a:buChar char="-"/>
              <a:defRPr sz="1800">
                <a:solidFill>
                  <a:schemeClr val="tx1">
                    <a:lumMod val="50000"/>
                    <a:lumOff val="50000"/>
                  </a:schemeClr>
                </a:solidFill>
              </a:defRPr>
            </a:lvl2pPr>
            <a:lvl3pPr>
              <a:buClr>
                <a:schemeClr val="accent1"/>
              </a:buClr>
              <a:defRPr/>
            </a:lvl3pPr>
            <a:lvl4pPr>
              <a:buClr>
                <a:schemeClr val="accent1"/>
              </a:buClr>
              <a:defRPr/>
            </a:lvl4pPr>
            <a:lvl5pPr>
              <a:buClr>
                <a:schemeClr val="accent1"/>
              </a:buClr>
              <a:defRPr/>
            </a:lvl5pPr>
          </a:lstStyle>
          <a:p>
            <a:pPr lvl="0"/>
            <a:r>
              <a:rPr lang="nl-NL" dirty="0"/>
              <a:t>Edit text</a:t>
            </a:r>
          </a:p>
          <a:p>
            <a:pPr lvl="1"/>
            <a:r>
              <a:rPr lang="nl-NL" dirty="0"/>
              <a:t>Second level</a:t>
            </a:r>
          </a:p>
        </p:txBody>
      </p:sp>
      <p:sp>
        <p:nvSpPr>
          <p:cNvPr id="8"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Tree>
    <p:extLst>
      <p:ext uri="{BB962C8B-B14F-4D97-AF65-F5344CB8AC3E}">
        <p14:creationId xmlns:p14="http://schemas.microsoft.com/office/powerpoint/2010/main" val="142687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userDrawn="1">
          <p15:clr>
            <a:srgbClr val="FBAE4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bullet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080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Tree>
    <p:extLst>
      <p:ext uri="{BB962C8B-B14F-4D97-AF65-F5344CB8AC3E}">
        <p14:creationId xmlns:p14="http://schemas.microsoft.com/office/powerpoint/2010/main" val="2239972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ingle Column">
    <p:spTree>
      <p:nvGrpSpPr>
        <p:cNvPr id="1" name=""/>
        <p:cNvGrpSpPr/>
        <p:nvPr/>
      </p:nvGrpSpPr>
      <p:grpSpPr>
        <a:xfrm>
          <a:off x="0" y="0"/>
          <a:ext cx="0" cy="0"/>
          <a:chOff x="0" y="0"/>
          <a:chExt cx="0" cy="0"/>
        </a:xfrm>
      </p:grpSpPr>
      <p:sp>
        <p:nvSpPr>
          <p:cNvPr id="4"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78496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userDrawn="1">
          <p15:clr>
            <a:srgbClr val="FBAE40"/>
          </p15:clr>
        </p15:guide>
        <p15:guide id="4" orient="horz" pos="4110" userDrawn="1">
          <p15:clr>
            <a:srgbClr val="FBAE40"/>
          </p15:clr>
        </p15:guide>
      </p15:sldGuideLst>
    </p:ext>
  </p:extLs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bullet and graph">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842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ijdelijke aanduiding voor grafiek 4"/>
          <p:cNvSpPr>
            <a:spLocks noGrp="1"/>
          </p:cNvSpPr>
          <p:nvPr>
            <p:ph type="chart" sz="quarter" idx="14" hasCustomPrompt="1"/>
          </p:nvPr>
        </p:nvSpPr>
        <p:spPr>
          <a:xfrm>
            <a:off x="5994400" y="1773238"/>
            <a:ext cx="5405438" cy="4068762"/>
          </a:xfrm>
          <a:prstGeom prst="rect">
            <a:avLst/>
          </a:prstGeom>
        </p:spPr>
        <p:txBody>
          <a:bodyPr/>
          <a:lstStyle>
            <a:lvl1pPr marL="0" indent="0">
              <a:buNone/>
              <a:defRPr lang="en-US" sz="2000" kern="1200" baseline="0" dirty="0">
                <a:solidFill>
                  <a:schemeClr val="tx1">
                    <a:lumMod val="50000"/>
                    <a:lumOff val="50000"/>
                  </a:schemeClr>
                </a:solidFill>
                <a:latin typeface="+mn-lt"/>
                <a:ea typeface="+mn-ea"/>
                <a:cs typeface="+mn-cs"/>
              </a:defRPr>
            </a:lvl1pPr>
          </a:lstStyle>
          <a:p>
            <a:r>
              <a:rPr lang="en-US" dirty="0"/>
              <a:t>Click on the icon to insert graph</a:t>
            </a:r>
          </a:p>
        </p:txBody>
      </p:sp>
      <p:sp>
        <p:nvSpPr>
          <p:cNvPr id="6"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Tree>
    <p:extLst>
      <p:ext uri="{BB962C8B-B14F-4D97-AF65-F5344CB8AC3E}">
        <p14:creationId xmlns:p14="http://schemas.microsoft.com/office/powerpoint/2010/main" val="366284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Bullet and Imag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842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6"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
        <p:nvSpPr>
          <p:cNvPr id="8" name="Tijdelijke aanduiding voor afbeelding 7"/>
          <p:cNvSpPr>
            <a:spLocks noGrp="1"/>
          </p:cNvSpPr>
          <p:nvPr>
            <p:ph type="pic" sz="quarter" idx="16" hasCustomPrompt="1"/>
          </p:nvPr>
        </p:nvSpPr>
        <p:spPr>
          <a:xfrm>
            <a:off x="6225988" y="1773238"/>
            <a:ext cx="5173850" cy="4068762"/>
          </a:xfrm>
          <a:prstGeom prst="rect">
            <a:avLst/>
          </a:prstGeom>
        </p:spPr>
        <p:txBody>
          <a:bodyPr/>
          <a:lstStyle>
            <a:lvl1pPr marL="0" indent="0" algn="ctr">
              <a:buNone/>
              <a:defRPr sz="2000" baseline="0">
                <a:solidFill>
                  <a:schemeClr val="tx1">
                    <a:lumMod val="50000"/>
                    <a:lumOff val="50000"/>
                  </a:schemeClr>
                </a:solidFill>
              </a:defRPr>
            </a:lvl1pPr>
          </a:lstStyle>
          <a:p>
            <a:r>
              <a:rPr lang="nl-NL" dirty="0" smtClean="0"/>
              <a:t>Click icon </a:t>
            </a:r>
            <a:r>
              <a:rPr lang="nl-NL" dirty="0" err="1" smtClean="0"/>
              <a:t>to</a:t>
            </a:r>
            <a:r>
              <a:rPr lang="nl-NL" dirty="0" smtClean="0"/>
              <a:t> </a:t>
            </a:r>
            <a:r>
              <a:rPr lang="nl-NL" dirty="0" err="1" smtClean="0"/>
              <a:t>add</a:t>
            </a:r>
            <a:r>
              <a:rPr lang="nl-NL" dirty="0" smtClean="0"/>
              <a:t> image</a:t>
            </a:r>
            <a:endParaRPr lang="nl-NL" dirty="0"/>
          </a:p>
        </p:txBody>
      </p:sp>
    </p:spTree>
    <p:extLst>
      <p:ext uri="{BB962C8B-B14F-4D97-AF65-F5344CB8AC3E}">
        <p14:creationId xmlns:p14="http://schemas.microsoft.com/office/powerpoint/2010/main" val="766962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Image and Bullet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842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jdelijke aanduiding voor tekst 11"/>
          <p:cNvSpPr>
            <a:spLocks noGrp="1"/>
          </p:cNvSpPr>
          <p:nvPr>
            <p:ph type="body" sz="quarter" idx="13" hasCustomPrompt="1"/>
          </p:nvPr>
        </p:nvSpPr>
        <p:spPr>
          <a:xfrm>
            <a:off x="5828982"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6"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
        <p:nvSpPr>
          <p:cNvPr id="8" name="Tijdelijke aanduiding voor afbeelding 7"/>
          <p:cNvSpPr>
            <a:spLocks noGrp="1"/>
          </p:cNvSpPr>
          <p:nvPr>
            <p:ph type="pic" sz="quarter" idx="16" hasCustomPrompt="1"/>
          </p:nvPr>
        </p:nvSpPr>
        <p:spPr>
          <a:xfrm>
            <a:off x="447357" y="1773238"/>
            <a:ext cx="5173850" cy="4068762"/>
          </a:xfrm>
          <a:prstGeom prst="rect">
            <a:avLst/>
          </a:prstGeom>
        </p:spPr>
        <p:txBody>
          <a:bodyPr/>
          <a:lstStyle>
            <a:lvl1pPr marL="0" indent="0" algn="ctr">
              <a:buNone/>
              <a:defRPr sz="2000" baseline="0">
                <a:solidFill>
                  <a:schemeClr val="tx1">
                    <a:lumMod val="50000"/>
                    <a:lumOff val="50000"/>
                  </a:schemeClr>
                </a:solidFill>
              </a:defRPr>
            </a:lvl1pPr>
          </a:lstStyle>
          <a:p>
            <a:r>
              <a:rPr lang="nl-NL" dirty="0" smtClean="0"/>
              <a:t>Click icon </a:t>
            </a:r>
            <a:r>
              <a:rPr lang="nl-NL" dirty="0" err="1" smtClean="0"/>
              <a:t>to</a:t>
            </a:r>
            <a:r>
              <a:rPr lang="nl-NL" dirty="0" smtClean="0"/>
              <a:t> </a:t>
            </a:r>
            <a:r>
              <a:rPr lang="nl-NL" dirty="0" err="1" smtClean="0"/>
              <a:t>add</a:t>
            </a:r>
            <a:r>
              <a:rPr lang="nl-NL" dirty="0" smtClean="0"/>
              <a:t> image</a:t>
            </a:r>
            <a:endParaRPr lang="nl-NL" dirty="0"/>
          </a:p>
        </p:txBody>
      </p:sp>
    </p:spTree>
    <p:extLst>
      <p:ext uri="{BB962C8B-B14F-4D97-AF65-F5344CB8AC3E}">
        <p14:creationId xmlns:p14="http://schemas.microsoft.com/office/powerpoint/2010/main" val="2957976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bullets and laptop">
    <p:spTree>
      <p:nvGrpSpPr>
        <p:cNvPr id="1" name=""/>
        <p:cNvGrpSpPr/>
        <p:nvPr/>
      </p:nvGrpSpPr>
      <p:grpSpPr>
        <a:xfrm>
          <a:off x="0" y="0"/>
          <a:ext cx="0" cy="0"/>
          <a:chOff x="0" y="0"/>
          <a:chExt cx="0" cy="0"/>
        </a:xfrm>
      </p:grpSpPr>
      <p:grpSp>
        <p:nvGrpSpPr>
          <p:cNvPr id="16" name="Group 34"/>
          <p:cNvGrpSpPr/>
          <p:nvPr/>
        </p:nvGrpSpPr>
        <p:grpSpPr>
          <a:xfrm>
            <a:off x="5478780" y="1336222"/>
            <a:ext cx="6603380" cy="5681798"/>
            <a:chOff x="2323609" y="594889"/>
            <a:chExt cx="4515737" cy="3886016"/>
          </a:xfrm>
        </p:grpSpPr>
        <p:pic>
          <p:nvPicPr>
            <p:cNvPr id="17"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8"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FFFFFF"/>
                </a:solidFill>
              </a:endParaRPr>
            </a:p>
          </p:txBody>
        </p:sp>
      </p:grpSp>
      <p:sp>
        <p:nvSpPr>
          <p:cNvPr id="2" name="Titel 1"/>
          <p:cNvSpPr>
            <a:spLocks noGrp="1"/>
          </p:cNvSpPr>
          <p:nvPr>
            <p:ph type="title" hasCustomPrompt="1"/>
          </p:nvPr>
        </p:nvSpPr>
        <p:spPr>
          <a:xfrm>
            <a:off x="447357" y="379096"/>
            <a:ext cx="770604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7" name="Tijdelijke aanduiding voor afbeelding 6"/>
          <p:cNvSpPr>
            <a:spLocks noGrp="1"/>
          </p:cNvSpPr>
          <p:nvPr>
            <p:ph type="pic" sz="quarter" idx="12" hasCustomPrompt="1"/>
          </p:nvPr>
        </p:nvSpPr>
        <p:spPr>
          <a:xfrm>
            <a:off x="6330314" y="2382838"/>
            <a:ext cx="4839336" cy="2992437"/>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Tree>
    <p:extLst>
      <p:ext uri="{BB962C8B-B14F-4D97-AF65-F5344CB8AC3E}">
        <p14:creationId xmlns:p14="http://schemas.microsoft.com/office/powerpoint/2010/main" val="1420415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bullets and phone">
    <p:spTree>
      <p:nvGrpSpPr>
        <p:cNvPr id="1" name=""/>
        <p:cNvGrpSpPr/>
        <p:nvPr/>
      </p:nvGrpSpPr>
      <p:grpSpPr>
        <a:xfrm>
          <a:off x="0" y="0"/>
          <a:ext cx="0" cy="0"/>
          <a:chOff x="0" y="0"/>
          <a:chExt cx="0" cy="0"/>
        </a:xfrm>
      </p:grpSpPr>
      <p:pic>
        <p:nvPicPr>
          <p:cNvPr id="9" name="Picture 8" descr="Android.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8663940" y="1774357"/>
            <a:ext cx="2118359" cy="4067644"/>
          </a:xfrm>
          <a:prstGeom prst="rect">
            <a:avLst/>
          </a:prstGeom>
          <a:effectLst>
            <a:reflection blurRad="6350" stA="52000" endA="300" endPos="5000" dir="5400000" sy="-100000" algn="bl" rotWithShape="0"/>
          </a:effectLst>
        </p:spPr>
      </p:pic>
      <p:sp>
        <p:nvSpPr>
          <p:cNvPr id="2" name="Titel 1"/>
          <p:cNvSpPr>
            <a:spLocks noGrp="1"/>
          </p:cNvSpPr>
          <p:nvPr>
            <p:ph type="title" hasCustomPrompt="1"/>
          </p:nvPr>
        </p:nvSpPr>
        <p:spPr>
          <a:xfrm>
            <a:off x="447357" y="379096"/>
            <a:ext cx="770604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7" name="Tijdelijke aanduiding voor afbeelding 6"/>
          <p:cNvSpPr>
            <a:spLocks noGrp="1"/>
          </p:cNvSpPr>
          <p:nvPr>
            <p:ph type="pic" sz="quarter" idx="12" hasCustomPrompt="1"/>
          </p:nvPr>
        </p:nvSpPr>
        <p:spPr>
          <a:xfrm>
            <a:off x="8740139" y="2166938"/>
            <a:ext cx="1968341" cy="3283743"/>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8"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Tree>
    <p:extLst>
      <p:ext uri="{BB962C8B-B14F-4D97-AF65-F5344CB8AC3E}">
        <p14:creationId xmlns:p14="http://schemas.microsoft.com/office/powerpoint/2010/main" val="3700717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bullets and iPad">
    <p:spTree>
      <p:nvGrpSpPr>
        <p:cNvPr id="1" name=""/>
        <p:cNvGrpSpPr/>
        <p:nvPr/>
      </p:nvGrpSpPr>
      <p:grpSpPr>
        <a:xfrm>
          <a:off x="0" y="0"/>
          <a:ext cx="0" cy="0"/>
          <a:chOff x="0" y="0"/>
          <a:chExt cx="0" cy="0"/>
        </a:xfrm>
      </p:grpSpPr>
      <p:pic>
        <p:nvPicPr>
          <p:cNvPr id="8" name="Picture 7" descr="ipad.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550660" y="2357438"/>
            <a:ext cx="4921736" cy="3484562"/>
          </a:xfrm>
          <a:prstGeom prst="rect">
            <a:avLst/>
          </a:prstGeom>
          <a:effectLst>
            <a:reflection blurRad="6350" stA="52000" endA="300" endPos="5000" dir="5400000" sy="-100000" algn="bl" rotWithShape="0"/>
          </a:effectLst>
        </p:spPr>
      </p:pic>
      <p:sp>
        <p:nvSpPr>
          <p:cNvPr id="2" name="Titel 1"/>
          <p:cNvSpPr>
            <a:spLocks noGrp="1"/>
          </p:cNvSpPr>
          <p:nvPr>
            <p:ph type="title" hasCustomPrompt="1"/>
          </p:nvPr>
        </p:nvSpPr>
        <p:spPr>
          <a:xfrm>
            <a:off x="447357" y="379096"/>
            <a:ext cx="770604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7" name="Tijdelijke aanduiding voor afbeelding 6"/>
          <p:cNvSpPr>
            <a:spLocks noGrp="1"/>
          </p:cNvSpPr>
          <p:nvPr>
            <p:ph type="pic" sz="quarter" idx="12" hasCustomPrompt="1"/>
          </p:nvPr>
        </p:nvSpPr>
        <p:spPr>
          <a:xfrm>
            <a:off x="6972300" y="2552700"/>
            <a:ext cx="4084319" cy="3024188"/>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9"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Tree>
    <p:extLst>
      <p:ext uri="{BB962C8B-B14F-4D97-AF65-F5344CB8AC3E}">
        <p14:creationId xmlns:p14="http://schemas.microsoft.com/office/powerpoint/2010/main" val="2958988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Titel met sub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842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a:t>
            </a:r>
            <a:r>
              <a:rPr lang="nl-NL" dirty="0" err="1" smtClean="0"/>
              <a:t>title</a:t>
            </a:r>
            <a:endParaRPr lang="nl-NL" dirty="0"/>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Tree>
    <p:extLst>
      <p:ext uri="{BB962C8B-B14F-4D97-AF65-F5344CB8AC3E}">
        <p14:creationId xmlns:p14="http://schemas.microsoft.com/office/powerpoint/2010/main" val="1808434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200" i="1"/>
            </a:lvl1pPr>
          </a:lstStyle>
          <a:p>
            <a:pPr lvl="0"/>
            <a:r>
              <a:rPr lang="nl-NL" dirty="0" err="1" smtClean="0"/>
              <a:t>Edit</a:t>
            </a:r>
            <a:r>
              <a:rPr lang="nl-NL" dirty="0" smtClean="0"/>
              <a:t> </a:t>
            </a:r>
            <a:r>
              <a:rPr lang="nl-NL" dirty="0" err="1" smtClean="0"/>
              <a:t>footnote</a:t>
            </a:r>
            <a:endParaRPr lang="nl-NL" dirty="0"/>
          </a:p>
        </p:txBody>
      </p:sp>
    </p:spTree>
    <p:extLst>
      <p:ext uri="{BB962C8B-B14F-4D97-AF65-F5344CB8AC3E}">
        <p14:creationId xmlns:p14="http://schemas.microsoft.com/office/powerpoint/2010/main" val="4054904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48.xml><?xml version="1.0" encoding="utf-8"?>
<p:sldLayout xmlns:a="http://schemas.openxmlformats.org/drawingml/2006/main" xmlns:r="http://schemas.openxmlformats.org/officeDocument/2006/relationships" xmlns:p="http://schemas.openxmlformats.org/presentationml/2006/main">
  <p:cSld name="1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538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sldGuideLst>
    </p:ext>
  </p:extLst>
</p:sldLayout>
</file>

<file path=ppt/slideLayouts/slideLayout149.xml><?xml version="1.0" encoding="utf-8"?>
<p:sldLayout xmlns:a="http://schemas.openxmlformats.org/drawingml/2006/main" xmlns:r="http://schemas.openxmlformats.org/officeDocument/2006/relationships" xmlns:p="http://schemas.openxmlformats.org/presentationml/2006/main">
  <p:cSld name="2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440318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1"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43716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sldGuideLst>
    </p:ext>
  </p:extLst>
</p:sldLayout>
</file>

<file path=ppt/slideLayouts/slideLayout150.xml><?xml version="1.0" encoding="utf-8"?>
<p:sldLayout xmlns:a="http://schemas.openxmlformats.org/drawingml/2006/main" xmlns:r="http://schemas.openxmlformats.org/officeDocument/2006/relationships" xmlns:p="http://schemas.openxmlformats.org/presentationml/2006/main">
  <p:cSld name="3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454308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sldGuideLst>
    </p:ext>
  </p:extLst>
</p:sldLayout>
</file>

<file path=ppt/slideLayouts/slideLayout151.xml><?xml version="1.0" encoding="utf-8"?>
<p:sldLayout xmlns:a="http://schemas.openxmlformats.org/drawingml/2006/main" xmlns:r="http://schemas.openxmlformats.org/officeDocument/2006/relationships" xmlns:p="http://schemas.openxmlformats.org/presentationml/2006/main">
  <p:cSld name="4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402370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sldGuideLst>
    </p:ext>
  </p:extLst>
</p:sldLayout>
</file>

<file path=ppt/slideLayouts/slideLayout152.xml><?xml version="1.0" encoding="utf-8"?>
<p:sldLayout xmlns:a="http://schemas.openxmlformats.org/drawingml/2006/main" xmlns:r="http://schemas.openxmlformats.org/officeDocument/2006/relationships" xmlns:p="http://schemas.openxmlformats.org/presentationml/2006/main">
  <p:cSld name="5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8866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sldGuideLst>
    </p:ext>
  </p:extLst>
</p:sldLayout>
</file>

<file path=ppt/slideLayouts/slideLayout153.xml><?xml version="1.0" encoding="utf-8"?>
<p:sldLayout xmlns:a="http://schemas.openxmlformats.org/drawingml/2006/main" xmlns:r="http://schemas.openxmlformats.org/officeDocument/2006/relationships" xmlns:p="http://schemas.openxmlformats.org/presentationml/2006/main">
  <p:cSld name="6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938604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sldGuideLst>
    </p:ext>
  </p:extLst>
</p:sldLayout>
</file>

<file path=ppt/slideLayouts/slideLayout154.xml><?xml version="1.0" encoding="utf-8"?>
<p:sldLayout xmlns:a="http://schemas.openxmlformats.org/drawingml/2006/main" xmlns:r="http://schemas.openxmlformats.org/officeDocument/2006/relationships" xmlns:p="http://schemas.openxmlformats.org/presentationml/2006/main">
  <p:cSld name="9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554745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sldGuideLst>
    </p:ext>
  </p:extLst>
</p:sldLayout>
</file>

<file path=ppt/slideLayouts/slideLayout155.xml><?xml version="1.0" encoding="utf-8"?>
<p:sldLayout xmlns:a="http://schemas.openxmlformats.org/drawingml/2006/main" xmlns:r="http://schemas.openxmlformats.org/officeDocument/2006/relationships" xmlns:p="http://schemas.openxmlformats.org/presentationml/2006/main">
  <p:cSld name="10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4047705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sldGuideLst>
    </p:ext>
  </p:extLst>
</p:sldLayout>
</file>

<file path=ppt/slideLayouts/slideLayout156.xml><?xml version="1.0" encoding="utf-8"?>
<p:sldLayout xmlns:a="http://schemas.openxmlformats.org/drawingml/2006/main" xmlns:r="http://schemas.openxmlformats.org/officeDocument/2006/relationships" xmlns:p="http://schemas.openxmlformats.org/presentationml/2006/main">
  <p:cSld name="11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235166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sldGuideLst>
    </p:ext>
  </p:extLst>
</p:sldLayout>
</file>

<file path=ppt/slideLayouts/slideLayout157.xml><?xml version="1.0" encoding="utf-8"?>
<p:sldLayout xmlns:a="http://schemas.openxmlformats.org/drawingml/2006/main" xmlns:r="http://schemas.openxmlformats.org/officeDocument/2006/relationships" xmlns:p="http://schemas.openxmlformats.org/presentationml/2006/main">
  <p:cSld name="12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460971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sldGuideLst>
    </p:ext>
  </p:extLst>
</p:sldLayout>
</file>

<file path=ppt/slideLayouts/slideLayout158.xml><?xml version="1.0" encoding="utf-8"?>
<p:sldLayout xmlns:a="http://schemas.openxmlformats.org/drawingml/2006/main" xmlns:r="http://schemas.openxmlformats.org/officeDocument/2006/relationships" xmlns:p="http://schemas.openxmlformats.org/presentationml/2006/main">
  <p:cSld name="13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357291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sldGuideLst>
    </p:ext>
  </p:extLst>
</p:sldLayout>
</file>

<file path=ppt/slideLayouts/slideLayout159.xml><?xml version="1.0" encoding="utf-8"?>
<p:sldLayout xmlns:a="http://schemas.openxmlformats.org/drawingml/2006/main" xmlns:r="http://schemas.openxmlformats.org/officeDocument/2006/relationships" xmlns:p="http://schemas.openxmlformats.org/presentationml/2006/main">
  <p:cSld name="14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117877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umns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3"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p>
          <a:p>
            <a:pPr lvl="0"/>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p>
          <a:p>
            <a:pPr lvl="0"/>
            <a:endParaRPr lang="nl-NL" dirty="0"/>
          </a:p>
          <a:p>
            <a:pPr lvl="0"/>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1"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74499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sldGuideLst>
    </p:ext>
  </p:extLst>
</p:sldLayout>
</file>

<file path=ppt/slideLayouts/slideLayout160.xml><?xml version="1.0" encoding="utf-8"?>
<p:sldLayout xmlns:a="http://schemas.openxmlformats.org/drawingml/2006/main" xmlns:r="http://schemas.openxmlformats.org/officeDocument/2006/relationships" xmlns:p="http://schemas.openxmlformats.org/presentationml/2006/main">
  <p:cSld name="15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348324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sldGuideLst>
    </p:ext>
  </p:extLst>
</p:sldLayout>
</file>

<file path=ppt/slideLayouts/slideLayout161.xml><?xml version="1.0" encoding="utf-8"?>
<p:sldLayout xmlns:a="http://schemas.openxmlformats.org/drawingml/2006/main" xmlns:r="http://schemas.openxmlformats.org/officeDocument/2006/relationships" xmlns:p="http://schemas.openxmlformats.org/presentationml/2006/main">
  <p:cSld name="16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700820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sldGuideLst>
    </p:ext>
  </p:extLst>
</p:sldLayout>
</file>

<file path=ppt/slideLayouts/slideLayout162.xml><?xml version="1.0" encoding="utf-8"?>
<p:sldLayout xmlns:a="http://schemas.openxmlformats.org/drawingml/2006/main" xmlns:r="http://schemas.openxmlformats.org/officeDocument/2006/relationships" xmlns:p="http://schemas.openxmlformats.org/presentationml/2006/main">
  <p:cSld name="17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01271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sldGuideLst>
    </p:ext>
  </p:extLst>
</p:sldLayout>
</file>

<file path=ppt/slideLayouts/slideLayout163.xml><?xml version="1.0" encoding="utf-8"?>
<p:sldLayout xmlns:a="http://schemas.openxmlformats.org/drawingml/2006/main" xmlns:r="http://schemas.openxmlformats.org/officeDocument/2006/relationships" xmlns:p="http://schemas.openxmlformats.org/presentationml/2006/main">
  <p:cSld name="18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220183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sldGuideLst>
    </p:ext>
  </p:extLst>
</p:sldLayout>
</file>

<file path=ppt/slideLayouts/slideLayout164.xml><?xml version="1.0" encoding="utf-8"?>
<p:sldLayout xmlns:a="http://schemas.openxmlformats.org/drawingml/2006/main" xmlns:r="http://schemas.openxmlformats.org/officeDocument/2006/relationships" xmlns:p="http://schemas.openxmlformats.org/presentationml/2006/main">
  <p:cSld name="19_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0"/>
            <a:ext cx="7675563" cy="817244"/>
          </a:xfrm>
          <a:prstGeom prst="rect">
            <a:avLst/>
          </a:prstGeom>
        </p:spPr>
        <p:txBody>
          <a:bodyPr/>
          <a:lstStyle>
            <a:lvl1pPr>
              <a:lnSpc>
                <a:spcPct val="100000"/>
              </a:lnSpc>
              <a:defRPr sz="3600">
                <a:solidFill>
                  <a:schemeClr val="tx2"/>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682990"/>
            <a:ext cx="10952481" cy="315277"/>
          </a:xfrm>
          <a:prstGeom prst="rect">
            <a:avLst/>
          </a:prstGeom>
        </p:spPr>
        <p:txBody>
          <a:bodyPr/>
          <a:lstStyle>
            <a:lvl1pPr marL="0" indent="0">
              <a:buNone/>
              <a:defRPr sz="2400" b="1">
                <a:solidFill>
                  <a:schemeClr val="bg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8" y="1767840"/>
            <a:ext cx="10129658"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000">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104044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sldGuideLst>
    </p:ext>
  </p:extLst>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3" name="Rechthoek 2"/>
          <p:cNvSpPr/>
          <p:nvPr userDrawn="1"/>
        </p:nvSpPr>
        <p:spPr>
          <a:xfrm>
            <a:off x="5994400" y="1773238"/>
            <a:ext cx="5405438" cy="40941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Hebrew" charset="-79"/>
              <a:ea typeface="Arial Hebrew" charset="-79"/>
              <a:cs typeface="Arial Hebrew" charset="-79"/>
            </a:endParaRPr>
          </a:p>
        </p:txBody>
      </p:sp>
      <p:sp>
        <p:nvSpPr>
          <p:cNvPr id="9" name="Tijdelijke aanduiding voor tekst 8"/>
          <p:cNvSpPr>
            <a:spLocks noGrp="1"/>
          </p:cNvSpPr>
          <p:nvPr>
            <p:ph type="body" sz="quarter" idx="13"/>
          </p:nvPr>
        </p:nvSpPr>
        <p:spPr>
          <a:xfrm>
            <a:off x="6197600" y="1930400"/>
            <a:ext cx="5038725" cy="3601511"/>
          </a:xfrm>
          <a:prstGeom prst="rect">
            <a:avLst/>
          </a:prstGeom>
        </p:spPr>
        <p:txBody>
          <a:bodyPr/>
          <a:lstStyle>
            <a:lvl1pPr>
              <a:buClr>
                <a:schemeClr val="accent1"/>
              </a:buClr>
              <a:defRPr sz="2000">
                <a:solidFill>
                  <a:schemeClr val="tx1"/>
                </a:solidFill>
                <a:latin typeface="Arial" panose="020B0604020202020204" pitchFamily="34" charset="0"/>
                <a:cs typeface="Arial" panose="020B0604020202020204" pitchFamily="34" charset="0"/>
              </a:defRPr>
            </a:lvl1pPr>
            <a:lvl2pPr marL="534988" indent="-263525">
              <a:buClr>
                <a:schemeClr val="accent1"/>
              </a:buClr>
              <a:buFont typeface="Calibri" panose="020F0502020204030204" pitchFamily="34" charset="0"/>
              <a:buChar char="-"/>
              <a:defRPr sz="1800">
                <a:solidFill>
                  <a:schemeClr val="tx1"/>
                </a:solidFill>
                <a:latin typeface="Arial" panose="020B0604020202020204" pitchFamily="34" charset="0"/>
                <a:cs typeface="Arial" panose="020B0604020202020204" pitchFamily="34" charset="0"/>
              </a:defRPr>
            </a:lvl2pPr>
            <a:lvl3pPr>
              <a:buClr>
                <a:schemeClr val="accent1"/>
              </a:buClr>
              <a:defRPr/>
            </a:lvl3pPr>
            <a:lvl4pPr>
              <a:buClr>
                <a:schemeClr val="accent1"/>
              </a:buClr>
              <a:defRPr/>
            </a:lvl4pPr>
            <a:lvl5pPr>
              <a:buClr>
                <a:schemeClr val="accent1"/>
              </a:buClr>
              <a:defRPr/>
            </a:lvl5pPr>
          </a:lstStyle>
          <a:p>
            <a:pPr lvl="0"/>
            <a:r>
              <a:rPr lang="nl-NL" dirty="0"/>
              <a:t>Tekststijl van het model bewerken</a:t>
            </a:r>
          </a:p>
          <a:p>
            <a:pPr lvl="1"/>
            <a:r>
              <a:rPr lang="nl-NL" dirty="0"/>
              <a:t>Tweede niveau</a:t>
            </a:r>
          </a:p>
        </p:txBody>
      </p:sp>
      <p:sp>
        <p:nvSpPr>
          <p:cNvPr id="8" name="Rechthoek 7"/>
          <p:cNvSpPr/>
          <p:nvPr userDrawn="1"/>
        </p:nvSpPr>
        <p:spPr>
          <a:xfrm>
            <a:off x="447357" y="1773238"/>
            <a:ext cx="5547043" cy="40941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0" name="Tijdelijke aanduiding voor tekst 8"/>
          <p:cNvSpPr>
            <a:spLocks noGrp="1"/>
          </p:cNvSpPr>
          <p:nvPr>
            <p:ph type="body" sz="quarter" idx="14"/>
          </p:nvPr>
        </p:nvSpPr>
        <p:spPr>
          <a:xfrm>
            <a:off x="660164" y="1930400"/>
            <a:ext cx="5170723" cy="3601511"/>
          </a:xfrm>
          <a:prstGeom prst="rect">
            <a:avLst/>
          </a:prstGeom>
        </p:spPr>
        <p:txBody>
          <a:bodyPr/>
          <a:lstStyle>
            <a:lvl1pPr>
              <a:buClr>
                <a:schemeClr val="bg1"/>
              </a:buClr>
              <a:defRPr sz="2000">
                <a:solidFill>
                  <a:schemeClr val="bg1"/>
                </a:solidFill>
                <a:latin typeface="Arial" panose="020B0604020202020204" pitchFamily="34" charset="0"/>
                <a:cs typeface="Arial" panose="020B0604020202020204" pitchFamily="34" charset="0"/>
              </a:defRPr>
            </a:lvl1pPr>
            <a:lvl2pPr marL="685800" indent="-228600">
              <a:buClr>
                <a:schemeClr val="bg1"/>
              </a:buClr>
              <a:buFont typeface="Calibri" panose="020F0502020204030204" pitchFamily="34" charset="0"/>
              <a:buChar char="-"/>
              <a:defRPr sz="1800">
                <a:solidFill>
                  <a:schemeClr val="bg1"/>
                </a:solidFill>
                <a:latin typeface="Arial" panose="020B0604020202020204" pitchFamily="34" charset="0"/>
                <a:cs typeface="Arial" panose="020B0604020202020204" pitchFamily="34" charset="0"/>
              </a:defRPr>
            </a:lvl2pPr>
            <a:lvl3pPr>
              <a:buClr>
                <a:schemeClr val="accent1"/>
              </a:buClr>
              <a:defRPr/>
            </a:lvl3pPr>
            <a:lvl4pPr>
              <a:buClr>
                <a:schemeClr val="accent1"/>
              </a:buClr>
              <a:defRPr/>
            </a:lvl4pPr>
            <a:lvl5pPr>
              <a:buClr>
                <a:schemeClr val="accent1"/>
              </a:buClr>
              <a:defRPr/>
            </a:lvl5pPr>
          </a:lstStyle>
          <a:p>
            <a:pPr lvl="0"/>
            <a:r>
              <a:rPr lang="nl-NL" dirty="0"/>
              <a:t>Tekststijl van het model bewerken</a:t>
            </a:r>
          </a:p>
          <a:p>
            <a:pPr lvl="1"/>
            <a:r>
              <a:rPr lang="nl-NL" dirty="0"/>
              <a:t>Tweede niveau</a:t>
            </a:r>
          </a:p>
        </p:txBody>
      </p:sp>
      <p:sp>
        <p:nvSpPr>
          <p:cNvPr id="11" name="Text Placeholder 4"/>
          <p:cNvSpPr>
            <a:spLocks noGrp="1"/>
          </p:cNvSpPr>
          <p:nvPr>
            <p:ph type="body" sz="quarter" idx="15" hasCustomPrompt="1"/>
          </p:nvPr>
        </p:nvSpPr>
        <p:spPr>
          <a:xfrm>
            <a:off x="8199438" y="106363"/>
            <a:ext cx="3176587" cy="290512"/>
          </a:xfrm>
          <a:prstGeom prst="rect">
            <a:avLst/>
          </a:prstGeom>
        </p:spPr>
        <p:txBody>
          <a:bodyPr anchor="ctr" anchorCtr="0"/>
          <a:lstStyle>
            <a:lvl1pPr marL="0" indent="0">
              <a:buNone/>
              <a:defRPr sz="1200" b="1" i="0">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2" name="Tijdelijke aanduiding voor tekst 6"/>
          <p:cNvSpPr>
            <a:spLocks noGrp="1"/>
          </p:cNvSpPr>
          <p:nvPr>
            <p:ph type="body" sz="quarter" idx="16"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3"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4"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343888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SWOT analysis">
    <p:spTree>
      <p:nvGrpSpPr>
        <p:cNvPr id="1" name=""/>
        <p:cNvGrpSpPr/>
        <p:nvPr/>
      </p:nvGrpSpPr>
      <p:grpSpPr>
        <a:xfrm>
          <a:off x="0" y="0"/>
          <a:ext cx="0" cy="0"/>
          <a:chOff x="0" y="0"/>
          <a:chExt cx="0" cy="0"/>
        </a:xfrm>
      </p:grpSpPr>
      <p:grpSp>
        <p:nvGrpSpPr>
          <p:cNvPr id="3" name="Groep 2"/>
          <p:cNvGrpSpPr/>
          <p:nvPr userDrawn="1"/>
        </p:nvGrpSpPr>
        <p:grpSpPr>
          <a:xfrm>
            <a:off x="4201965" y="2080060"/>
            <a:ext cx="3443264" cy="3431160"/>
            <a:chOff x="8555490" y="4136840"/>
            <a:chExt cx="7232667" cy="7207240"/>
          </a:xfrm>
        </p:grpSpPr>
        <p:sp>
          <p:nvSpPr>
            <p:cNvPr id="5" name="Pie 45"/>
            <p:cNvSpPr/>
            <p:nvPr userDrawn="1"/>
          </p:nvSpPr>
          <p:spPr>
            <a:xfrm>
              <a:off x="8555491" y="4159929"/>
              <a:ext cx="3539375" cy="3538914"/>
            </a:xfrm>
            <a:prstGeom prst="pieWedge">
              <a:avLst/>
            </a:prstGeom>
            <a:solidFill>
              <a:schemeClr val="accent1"/>
            </a:solid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7" name="Pie 4"/>
            <p:cNvSpPr/>
            <p:nvPr userDrawn="1"/>
          </p:nvSpPr>
          <p:spPr>
            <a:xfrm>
              <a:off x="9507484" y="4942455"/>
              <a:ext cx="2502716" cy="25023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4921" tIns="184921" rIns="184921" bIns="184921" numCol="1" spcCol="2540" anchor="ctr" anchorCtr="0">
              <a:noAutofit/>
            </a:bodyPr>
            <a:lstStyle/>
            <a:p>
              <a:pPr algn="ctr" defTabSz="1155758">
                <a:lnSpc>
                  <a:spcPct val="90000"/>
                </a:lnSpc>
                <a:spcBef>
                  <a:spcPct val="0"/>
                </a:spcBef>
                <a:spcAft>
                  <a:spcPct val="35000"/>
                </a:spcAft>
              </a:pPr>
              <a:r>
                <a:rPr lang="en-US" sz="10800" b="1" dirty="0">
                  <a:solidFill>
                    <a:srgbClr val="FFFFFF"/>
                  </a:solidFill>
                  <a:latin typeface="Arial Hebrew" charset="-79"/>
                  <a:ea typeface="Arial Hebrew" charset="-79"/>
                  <a:cs typeface="Arial Hebrew" charset="-79"/>
                </a:rPr>
                <a:t>S</a:t>
              </a:r>
            </a:p>
          </p:txBody>
        </p:sp>
        <p:sp>
          <p:nvSpPr>
            <p:cNvPr id="8" name="Pie 48"/>
            <p:cNvSpPr/>
            <p:nvPr userDrawn="1"/>
          </p:nvSpPr>
          <p:spPr>
            <a:xfrm rot="5400000">
              <a:off x="12249012" y="4136609"/>
              <a:ext cx="3538914" cy="3539375"/>
            </a:xfrm>
            <a:prstGeom prst="pieWedge">
              <a:avLst/>
            </a:prstGeom>
            <a:solidFill>
              <a:schemeClr val="accent3"/>
            </a:solid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9" name="Pie 51"/>
            <p:cNvSpPr/>
            <p:nvPr userDrawn="1"/>
          </p:nvSpPr>
          <p:spPr>
            <a:xfrm rot="16200000">
              <a:off x="8555721" y="7804935"/>
              <a:ext cx="3538914" cy="3539375"/>
            </a:xfrm>
            <a:prstGeom prst="pieWedge">
              <a:avLst/>
            </a:prstGeom>
            <a:solidFill>
              <a:schemeClr val="accent6"/>
            </a:solid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sp>
          <p:nvSpPr>
            <p:cNvPr id="10" name="Pie 54"/>
            <p:cNvSpPr/>
            <p:nvPr userDrawn="1"/>
          </p:nvSpPr>
          <p:spPr>
            <a:xfrm rot="10800000">
              <a:off x="12248782" y="7791653"/>
              <a:ext cx="3539375" cy="3538914"/>
            </a:xfrm>
            <a:prstGeom prst="pieWedge">
              <a:avLst/>
            </a:prstGeom>
            <a:solidFill>
              <a:schemeClr val="accent4"/>
            </a:solid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sp>
          <p:nvSpPr>
            <p:cNvPr id="11" name="Circular Arrow 56"/>
            <p:cNvSpPr/>
            <p:nvPr userDrawn="1"/>
          </p:nvSpPr>
          <p:spPr>
            <a:xfrm>
              <a:off x="11553132" y="6997912"/>
              <a:ext cx="1222023" cy="1062492"/>
            </a:xfrm>
            <a:prstGeom prst="circularArrow">
              <a:avLst/>
            </a:prstGeom>
            <a:solidFill>
              <a:schemeClr val="bg1"/>
            </a:solidFill>
            <a:ln>
              <a:noFill/>
            </a:ln>
          </p:spPr>
          <p:style>
            <a:lnRef idx="2">
              <a:scrgbClr r="0" g="0" b="0"/>
            </a:lnRef>
            <a:fillRef idx="1">
              <a:scrgbClr r="0" g="0" b="0"/>
            </a:fillRef>
            <a:effectRef idx="0">
              <a:schemeClr val="accent2">
                <a:tint val="40000"/>
                <a:hueOff val="0"/>
                <a:satOff val="0"/>
                <a:lumOff val="0"/>
                <a:alphaOff val="0"/>
              </a:schemeClr>
            </a:effectRef>
            <a:fontRef idx="minor">
              <a:schemeClr val="dk1">
                <a:hueOff val="0"/>
                <a:satOff val="0"/>
                <a:lumOff val="0"/>
                <a:alphaOff val="0"/>
              </a:schemeClr>
            </a:fontRef>
          </p:style>
        </p:sp>
        <p:sp>
          <p:nvSpPr>
            <p:cNvPr id="12" name="Circular Arrow 57"/>
            <p:cNvSpPr/>
            <p:nvPr userDrawn="1"/>
          </p:nvSpPr>
          <p:spPr>
            <a:xfrm rot="10800000">
              <a:off x="11553132" y="7406562"/>
              <a:ext cx="1222023" cy="1062492"/>
            </a:xfrm>
            <a:prstGeom prst="circularArrow">
              <a:avLst/>
            </a:prstGeom>
            <a:solidFill>
              <a:schemeClr val="bg1"/>
            </a:solidFill>
            <a:ln>
              <a:noFill/>
            </a:ln>
          </p:spPr>
          <p:style>
            <a:lnRef idx="2">
              <a:scrgbClr r="0" g="0" b="0"/>
            </a:lnRef>
            <a:fillRef idx="1">
              <a:scrgbClr r="0" g="0" b="0"/>
            </a:fillRef>
            <a:effectRef idx="0">
              <a:schemeClr val="accent2">
                <a:tint val="40000"/>
                <a:hueOff val="0"/>
                <a:satOff val="0"/>
                <a:lumOff val="0"/>
                <a:alphaOff val="0"/>
              </a:schemeClr>
            </a:effectRef>
            <a:fontRef idx="minor">
              <a:schemeClr val="dk1">
                <a:hueOff val="0"/>
                <a:satOff val="0"/>
                <a:lumOff val="0"/>
                <a:alphaOff val="0"/>
              </a:schemeClr>
            </a:fontRef>
          </p:style>
        </p:sp>
        <p:sp>
          <p:nvSpPr>
            <p:cNvPr id="13" name="Pie 4"/>
            <p:cNvSpPr/>
            <p:nvPr userDrawn="1"/>
          </p:nvSpPr>
          <p:spPr>
            <a:xfrm>
              <a:off x="9479262" y="8069205"/>
              <a:ext cx="2502716" cy="25023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4921" tIns="184921" rIns="184921" bIns="184921" numCol="1" spcCol="2540" anchor="ctr" anchorCtr="0">
              <a:noAutofit/>
            </a:bodyPr>
            <a:lstStyle/>
            <a:p>
              <a:pPr algn="ctr" defTabSz="1155758">
                <a:lnSpc>
                  <a:spcPct val="90000"/>
                </a:lnSpc>
                <a:spcBef>
                  <a:spcPct val="0"/>
                </a:spcBef>
                <a:spcAft>
                  <a:spcPct val="35000"/>
                </a:spcAft>
              </a:pPr>
              <a:r>
                <a:rPr lang="en-US" sz="10100" b="1" dirty="0">
                  <a:solidFill>
                    <a:srgbClr val="FFFFFF"/>
                  </a:solidFill>
                  <a:latin typeface="Arial Hebrew" charset="-79"/>
                  <a:ea typeface="Arial Hebrew" charset="-79"/>
                  <a:cs typeface="Arial Hebrew" charset="-79"/>
                </a:rPr>
                <a:t>O</a:t>
              </a:r>
            </a:p>
          </p:txBody>
        </p:sp>
        <p:sp>
          <p:nvSpPr>
            <p:cNvPr id="14" name="Pie 4"/>
            <p:cNvSpPr/>
            <p:nvPr userDrawn="1"/>
          </p:nvSpPr>
          <p:spPr>
            <a:xfrm>
              <a:off x="12357886" y="4949276"/>
              <a:ext cx="2502716" cy="25023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4921" tIns="184921" rIns="184921" bIns="184921" numCol="1" spcCol="2540" anchor="ctr" anchorCtr="0">
              <a:noAutofit/>
            </a:bodyPr>
            <a:lstStyle/>
            <a:p>
              <a:pPr algn="ctr" defTabSz="1155758">
                <a:lnSpc>
                  <a:spcPct val="90000"/>
                </a:lnSpc>
                <a:spcBef>
                  <a:spcPct val="0"/>
                </a:spcBef>
                <a:spcAft>
                  <a:spcPct val="35000"/>
                </a:spcAft>
              </a:pPr>
              <a:r>
                <a:rPr lang="en-US" sz="9600" b="1" dirty="0">
                  <a:solidFill>
                    <a:srgbClr val="FFFFFF"/>
                  </a:solidFill>
                  <a:latin typeface="Arial Hebrew" charset="-79"/>
                  <a:ea typeface="Arial Hebrew" charset="-79"/>
                  <a:cs typeface="Arial Hebrew" charset="-79"/>
                </a:rPr>
                <a:t>W</a:t>
              </a:r>
            </a:p>
          </p:txBody>
        </p:sp>
        <p:sp>
          <p:nvSpPr>
            <p:cNvPr id="15" name="Pie 4"/>
            <p:cNvSpPr/>
            <p:nvPr userDrawn="1"/>
          </p:nvSpPr>
          <p:spPr>
            <a:xfrm>
              <a:off x="12428531" y="8173292"/>
              <a:ext cx="2502716" cy="25023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4921" tIns="184921" rIns="184921" bIns="184921" numCol="1" spcCol="2540" anchor="ctr" anchorCtr="0">
              <a:noAutofit/>
            </a:bodyPr>
            <a:lstStyle/>
            <a:p>
              <a:pPr algn="ctr" defTabSz="1155758">
                <a:lnSpc>
                  <a:spcPct val="90000"/>
                </a:lnSpc>
                <a:spcBef>
                  <a:spcPct val="0"/>
                </a:spcBef>
                <a:spcAft>
                  <a:spcPct val="35000"/>
                </a:spcAft>
              </a:pPr>
              <a:r>
                <a:rPr lang="en-US" sz="9600" b="1" dirty="0">
                  <a:solidFill>
                    <a:srgbClr val="FFFFFF"/>
                  </a:solidFill>
                  <a:latin typeface="Arial Hebrew" charset="-79"/>
                  <a:ea typeface="Arial Hebrew" charset="-79"/>
                  <a:cs typeface="Arial Hebrew" charset="-79"/>
                </a:rPr>
                <a:t>T</a:t>
              </a:r>
            </a:p>
          </p:txBody>
        </p:sp>
      </p:grpSp>
      <p:sp>
        <p:nvSpPr>
          <p:cNvPr id="16" name="Ovaal 15"/>
          <p:cNvSpPr/>
          <p:nvPr userDrawn="1"/>
        </p:nvSpPr>
        <p:spPr>
          <a:xfrm>
            <a:off x="579438" y="1789214"/>
            <a:ext cx="811746" cy="8117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0" name="TextBox 64"/>
          <p:cNvSpPr txBox="1"/>
          <p:nvPr userDrawn="1"/>
        </p:nvSpPr>
        <p:spPr>
          <a:xfrm>
            <a:off x="1401344" y="1783398"/>
            <a:ext cx="2929971" cy="677108"/>
          </a:xfrm>
          <a:prstGeom prst="rect">
            <a:avLst/>
          </a:prstGeom>
          <a:noFill/>
        </p:spPr>
        <p:txBody>
          <a:bodyPr wrap="square" rtlCol="0">
            <a:spAutoFit/>
          </a:bodyPr>
          <a:lstStyle/>
          <a:p>
            <a:r>
              <a:rPr lang="en-US" sz="2000" b="1" dirty="0">
                <a:solidFill>
                  <a:srgbClr val="000000"/>
                </a:solidFill>
                <a:cs typeface="Arial" panose="020B0604020202020204" pitchFamily="34" charset="0"/>
              </a:rPr>
              <a:t>STRENGHTS</a:t>
            </a:r>
          </a:p>
          <a:p>
            <a:r>
              <a:rPr lang="en-US" dirty="0">
                <a:solidFill>
                  <a:srgbClr val="0077C8"/>
                </a:solidFill>
                <a:cs typeface="Arial" panose="020B0604020202020204" pitchFamily="34" charset="0"/>
              </a:rPr>
              <a:t>STERKE PUNTEN</a:t>
            </a:r>
          </a:p>
        </p:txBody>
      </p:sp>
      <p:sp>
        <p:nvSpPr>
          <p:cNvPr id="21" name="TextBox 65"/>
          <p:cNvSpPr txBox="1"/>
          <p:nvPr userDrawn="1"/>
        </p:nvSpPr>
        <p:spPr>
          <a:xfrm>
            <a:off x="1404075" y="4217776"/>
            <a:ext cx="2648930" cy="677108"/>
          </a:xfrm>
          <a:prstGeom prst="rect">
            <a:avLst/>
          </a:prstGeom>
          <a:noFill/>
        </p:spPr>
        <p:txBody>
          <a:bodyPr wrap="square" rtlCol="0">
            <a:spAutoFit/>
          </a:bodyPr>
          <a:lstStyle/>
          <a:p>
            <a:r>
              <a:rPr lang="en-US" sz="2000" b="1" dirty="0">
                <a:solidFill>
                  <a:srgbClr val="000000"/>
                </a:solidFill>
                <a:cs typeface="Arial" panose="020B0604020202020204" pitchFamily="34" charset="0"/>
              </a:rPr>
              <a:t>OPPORTUNITIES</a:t>
            </a:r>
          </a:p>
          <a:p>
            <a:r>
              <a:rPr lang="en-US" dirty="0">
                <a:solidFill>
                  <a:srgbClr val="0077C8"/>
                </a:solidFill>
                <a:cs typeface="Arial" panose="020B0604020202020204" pitchFamily="34" charset="0"/>
              </a:rPr>
              <a:t>KANSEN</a:t>
            </a:r>
          </a:p>
        </p:txBody>
      </p:sp>
      <p:sp>
        <p:nvSpPr>
          <p:cNvPr id="22" name="TextBox 66"/>
          <p:cNvSpPr txBox="1"/>
          <p:nvPr userDrawn="1"/>
        </p:nvSpPr>
        <p:spPr>
          <a:xfrm>
            <a:off x="8011647" y="1783398"/>
            <a:ext cx="2408117" cy="677108"/>
          </a:xfrm>
          <a:prstGeom prst="rect">
            <a:avLst/>
          </a:prstGeom>
          <a:noFill/>
        </p:spPr>
        <p:txBody>
          <a:bodyPr wrap="square" rtlCol="0">
            <a:spAutoFit/>
          </a:bodyPr>
          <a:lstStyle/>
          <a:p>
            <a:pPr algn="r"/>
            <a:r>
              <a:rPr lang="en-US" sz="2000" b="1" dirty="0">
                <a:solidFill>
                  <a:srgbClr val="000000"/>
                </a:solidFill>
                <a:cs typeface="Arial" panose="020B0604020202020204" pitchFamily="34" charset="0"/>
              </a:rPr>
              <a:t>WEAKNESS</a:t>
            </a:r>
          </a:p>
          <a:p>
            <a:pPr algn="r"/>
            <a:r>
              <a:rPr lang="en-US" dirty="0">
                <a:solidFill>
                  <a:srgbClr val="0077C8"/>
                </a:solidFill>
                <a:cs typeface="Arial" panose="020B0604020202020204" pitchFamily="34" charset="0"/>
              </a:rPr>
              <a:t>ZWAKTES</a:t>
            </a:r>
          </a:p>
        </p:txBody>
      </p:sp>
      <p:sp>
        <p:nvSpPr>
          <p:cNvPr id="23" name="TextBox 67"/>
          <p:cNvSpPr txBox="1"/>
          <p:nvPr userDrawn="1"/>
        </p:nvSpPr>
        <p:spPr>
          <a:xfrm>
            <a:off x="7730803" y="4217776"/>
            <a:ext cx="2688961" cy="677108"/>
          </a:xfrm>
          <a:prstGeom prst="rect">
            <a:avLst/>
          </a:prstGeom>
          <a:noFill/>
        </p:spPr>
        <p:txBody>
          <a:bodyPr wrap="square" rtlCol="0">
            <a:spAutoFit/>
          </a:bodyPr>
          <a:lstStyle/>
          <a:p>
            <a:pPr algn="r"/>
            <a:r>
              <a:rPr lang="en-US" sz="2000" b="1" dirty="0">
                <a:solidFill>
                  <a:srgbClr val="000000"/>
                </a:solidFill>
                <a:cs typeface="Arial" panose="020B0604020202020204" pitchFamily="34" charset="0"/>
              </a:rPr>
              <a:t>Threats</a:t>
            </a:r>
          </a:p>
          <a:p>
            <a:pPr algn="r"/>
            <a:r>
              <a:rPr lang="en-US" dirty="0">
                <a:solidFill>
                  <a:srgbClr val="0077C8"/>
                </a:solidFill>
                <a:cs typeface="Arial" panose="020B0604020202020204" pitchFamily="34" charset="0"/>
              </a:rPr>
              <a:t>BEDREIGINGEN</a:t>
            </a:r>
          </a:p>
        </p:txBody>
      </p:sp>
      <p:sp>
        <p:nvSpPr>
          <p:cNvPr id="25" name="Ovaal 24"/>
          <p:cNvSpPr/>
          <p:nvPr userDrawn="1"/>
        </p:nvSpPr>
        <p:spPr>
          <a:xfrm>
            <a:off x="579438" y="4188599"/>
            <a:ext cx="811746" cy="81174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6" name="Ovaal 25"/>
          <p:cNvSpPr/>
          <p:nvPr userDrawn="1"/>
        </p:nvSpPr>
        <p:spPr>
          <a:xfrm>
            <a:off x="10504800" y="1789214"/>
            <a:ext cx="811746" cy="8117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7" name="Ovaal 26"/>
          <p:cNvSpPr/>
          <p:nvPr userDrawn="1"/>
        </p:nvSpPr>
        <p:spPr>
          <a:xfrm>
            <a:off x="10504800" y="4188599"/>
            <a:ext cx="811746" cy="81174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9" name="Tijdelijke aanduiding voor tekst 28"/>
          <p:cNvSpPr>
            <a:spLocks noGrp="1"/>
          </p:cNvSpPr>
          <p:nvPr>
            <p:ph type="body" sz="quarter" idx="11" hasCustomPrompt="1"/>
          </p:nvPr>
        </p:nvSpPr>
        <p:spPr>
          <a:xfrm>
            <a:off x="1402397" y="2610485"/>
            <a:ext cx="2713993" cy="1337471"/>
          </a:xfrm>
          <a:prstGeom prst="rect">
            <a:avLst/>
          </a:prstGeom>
        </p:spPr>
        <p:txBody>
          <a:bodyPr/>
          <a:lstStyle>
            <a:lvl1pPr marL="0" indent="0">
              <a:buNone/>
              <a:defRPr sz="1600" baseline="0">
                <a:solidFill>
                  <a:schemeClr val="tx1">
                    <a:lumMod val="50000"/>
                    <a:lumOff val="50000"/>
                  </a:schemeClr>
                </a:solidFill>
                <a:latin typeface="Arial" panose="020B0604020202020204" pitchFamily="34" charset="0"/>
                <a:cs typeface="Arial" panose="020B0604020202020204" pitchFamily="34" charset="0"/>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nl-NL" dirty="0"/>
              <a:t>Edit strong points...</a:t>
            </a:r>
            <a:endParaRPr lang="en-US" dirty="0"/>
          </a:p>
        </p:txBody>
      </p:sp>
      <p:sp>
        <p:nvSpPr>
          <p:cNvPr id="30" name="Tijdelijke aanduiding voor tekst 28"/>
          <p:cNvSpPr>
            <a:spLocks noGrp="1"/>
          </p:cNvSpPr>
          <p:nvPr>
            <p:ph type="body" sz="quarter" idx="12" hasCustomPrompt="1"/>
          </p:nvPr>
        </p:nvSpPr>
        <p:spPr>
          <a:xfrm>
            <a:off x="1402397" y="5010505"/>
            <a:ext cx="2713993" cy="1337471"/>
          </a:xfrm>
          <a:prstGeom prst="rect">
            <a:avLst/>
          </a:prstGeom>
        </p:spPr>
        <p:txBody>
          <a:bodyPr/>
          <a:lstStyle>
            <a:lvl1pPr marL="0" indent="0">
              <a:buNone/>
              <a:defRPr sz="1600" baseline="0">
                <a:solidFill>
                  <a:schemeClr val="tx1">
                    <a:lumMod val="50000"/>
                    <a:lumOff val="50000"/>
                  </a:schemeClr>
                </a:solidFill>
                <a:latin typeface="Arial" panose="020B0604020202020204" pitchFamily="34" charset="0"/>
                <a:cs typeface="Arial" panose="020B0604020202020204" pitchFamily="34" charset="0"/>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nl-NL" dirty="0"/>
              <a:t>Edit opportunities...</a:t>
            </a:r>
            <a:endParaRPr lang="en-US" dirty="0"/>
          </a:p>
        </p:txBody>
      </p:sp>
      <p:sp>
        <p:nvSpPr>
          <p:cNvPr id="31" name="Tijdelijke aanduiding voor tekst 28"/>
          <p:cNvSpPr>
            <a:spLocks noGrp="1"/>
          </p:cNvSpPr>
          <p:nvPr>
            <p:ph type="body" sz="quarter" idx="13" hasCustomPrompt="1"/>
          </p:nvPr>
        </p:nvSpPr>
        <p:spPr>
          <a:xfrm>
            <a:off x="7696029" y="2610485"/>
            <a:ext cx="2713993" cy="1337471"/>
          </a:xfrm>
          <a:prstGeom prst="rect">
            <a:avLst/>
          </a:prstGeom>
        </p:spPr>
        <p:txBody>
          <a:bodyPr/>
          <a:lstStyle>
            <a:lvl1pPr marL="0" indent="0" algn="r">
              <a:buNone/>
              <a:defRPr sz="1600" baseline="0">
                <a:solidFill>
                  <a:schemeClr val="tx1">
                    <a:lumMod val="50000"/>
                    <a:lumOff val="50000"/>
                  </a:schemeClr>
                </a:solidFill>
                <a:latin typeface="Arial" panose="020B0604020202020204" pitchFamily="34" charset="0"/>
                <a:cs typeface="Arial" panose="020B0604020202020204" pitchFamily="34" charset="0"/>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nl-NL" dirty="0"/>
              <a:t>Edit weaknesses…</a:t>
            </a:r>
            <a:endParaRPr lang="en-US" dirty="0"/>
          </a:p>
        </p:txBody>
      </p:sp>
      <p:sp>
        <p:nvSpPr>
          <p:cNvPr id="32" name="Tijdelijke aanduiding voor tekst 28"/>
          <p:cNvSpPr>
            <a:spLocks noGrp="1"/>
          </p:cNvSpPr>
          <p:nvPr>
            <p:ph type="body" sz="quarter" idx="14" hasCustomPrompt="1"/>
          </p:nvPr>
        </p:nvSpPr>
        <p:spPr>
          <a:xfrm>
            <a:off x="7696029" y="5010505"/>
            <a:ext cx="2713993" cy="1337471"/>
          </a:xfrm>
          <a:prstGeom prst="rect">
            <a:avLst/>
          </a:prstGeom>
        </p:spPr>
        <p:txBody>
          <a:bodyPr/>
          <a:lstStyle>
            <a:lvl1pPr marL="0" indent="0" algn="r">
              <a:buNone/>
              <a:defRPr sz="1600" baseline="0">
                <a:solidFill>
                  <a:schemeClr val="tx1">
                    <a:lumMod val="50000"/>
                    <a:lumOff val="50000"/>
                  </a:schemeClr>
                </a:solidFill>
                <a:latin typeface="Arial" panose="020B0604020202020204" pitchFamily="34" charset="0"/>
                <a:cs typeface="Arial" panose="020B0604020202020204" pitchFamily="34" charset="0"/>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nl-NL" dirty="0"/>
              <a:t>Edit threats...</a:t>
            </a:r>
            <a:endParaRPr lang="en-US" dirty="0"/>
          </a:p>
        </p:txBody>
      </p:sp>
      <p:sp>
        <p:nvSpPr>
          <p:cNvPr id="28" name="Text Placeholder 4"/>
          <p:cNvSpPr>
            <a:spLocks noGrp="1"/>
          </p:cNvSpPr>
          <p:nvPr>
            <p:ph type="body" sz="quarter" idx="15" hasCustomPrompt="1"/>
          </p:nvPr>
        </p:nvSpPr>
        <p:spPr>
          <a:xfrm>
            <a:off x="8199438" y="106363"/>
            <a:ext cx="3176587" cy="290512"/>
          </a:xfrm>
          <a:prstGeom prst="rect">
            <a:avLst/>
          </a:prstGeom>
        </p:spPr>
        <p:txBody>
          <a:bodyPr anchor="ctr" anchorCtr="0"/>
          <a:lstStyle>
            <a:lvl1pPr marL="0" indent="0">
              <a:buNone/>
              <a:defRPr sz="1200" b="1" i="0">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33" name="Tijdelijke aanduiding voor tekst 6"/>
          <p:cNvSpPr>
            <a:spLocks noGrp="1"/>
          </p:cNvSpPr>
          <p:nvPr>
            <p:ph type="body" sz="quarter" idx="16"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36"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3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515336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laptop centered">
    <p:spTree>
      <p:nvGrpSpPr>
        <p:cNvPr id="1" name=""/>
        <p:cNvGrpSpPr/>
        <p:nvPr/>
      </p:nvGrpSpPr>
      <p:grpSpPr>
        <a:xfrm>
          <a:off x="0" y="0"/>
          <a:ext cx="0" cy="0"/>
          <a:chOff x="0" y="0"/>
          <a:chExt cx="0" cy="0"/>
        </a:xfrm>
      </p:grpSpPr>
      <p:grpSp>
        <p:nvGrpSpPr>
          <p:cNvPr id="8" name="Group 34"/>
          <p:cNvGrpSpPr/>
          <p:nvPr userDrawn="1"/>
        </p:nvGrpSpPr>
        <p:grpSpPr>
          <a:xfrm>
            <a:off x="3277318" y="893762"/>
            <a:ext cx="5718742" cy="4920622"/>
            <a:chOff x="2323609" y="594889"/>
            <a:chExt cx="4515737" cy="3886016"/>
          </a:xfrm>
        </p:grpSpPr>
        <p:pic>
          <p:nvPicPr>
            <p:cNvPr id="10"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1"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FFFFFF"/>
                </a:solidFill>
              </a:endParaRPr>
            </a:p>
          </p:txBody>
        </p:sp>
      </p:grpSp>
      <p:sp>
        <p:nvSpPr>
          <p:cNvPr id="7" name="Tijdelijke aanduiding voor afbeelding 6"/>
          <p:cNvSpPr>
            <a:spLocks noGrp="1"/>
          </p:cNvSpPr>
          <p:nvPr>
            <p:ph type="pic" sz="quarter" idx="12" hasCustomPrompt="1"/>
          </p:nvPr>
        </p:nvSpPr>
        <p:spPr>
          <a:xfrm>
            <a:off x="4019266" y="1796421"/>
            <a:ext cx="4185603" cy="2605722"/>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icon to add image</a:t>
            </a:r>
          </a:p>
        </p:txBody>
      </p:sp>
      <p:sp>
        <p:nvSpPr>
          <p:cNvPr id="9"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i="0">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2" name="Tijdelijke aanduiding voor tekst 6"/>
          <p:cNvSpPr>
            <a:spLocks noGrp="1"/>
          </p:cNvSpPr>
          <p:nvPr>
            <p:ph type="body" sz="quarter" idx="15"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6"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744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Image in laptop">
    <p:spTree>
      <p:nvGrpSpPr>
        <p:cNvPr id="1" name=""/>
        <p:cNvGrpSpPr/>
        <p:nvPr/>
      </p:nvGrpSpPr>
      <p:grpSpPr>
        <a:xfrm>
          <a:off x="0" y="0"/>
          <a:ext cx="0" cy="0"/>
          <a:chOff x="0" y="0"/>
          <a:chExt cx="0" cy="0"/>
        </a:xfrm>
      </p:grpSpPr>
      <p:grpSp>
        <p:nvGrpSpPr>
          <p:cNvPr id="8" name="Group 34"/>
          <p:cNvGrpSpPr/>
          <p:nvPr userDrawn="1"/>
        </p:nvGrpSpPr>
        <p:grpSpPr>
          <a:xfrm>
            <a:off x="2194560" y="700723"/>
            <a:ext cx="7884258" cy="6783914"/>
            <a:chOff x="2323609" y="594889"/>
            <a:chExt cx="4515737" cy="3886016"/>
          </a:xfrm>
        </p:grpSpPr>
        <p:pic>
          <p:nvPicPr>
            <p:cNvPr id="10"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1"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FFFFFF"/>
                </a:solidFill>
              </a:endParaRPr>
            </a:p>
          </p:txBody>
        </p:sp>
      </p:grpSp>
      <p:sp>
        <p:nvSpPr>
          <p:cNvPr id="7" name="Tijdelijke aanduiding voor afbeelding 6"/>
          <p:cNvSpPr>
            <a:spLocks noGrp="1"/>
          </p:cNvSpPr>
          <p:nvPr>
            <p:ph type="pic" sz="quarter" idx="12" hasCustomPrompt="1"/>
          </p:nvPr>
        </p:nvSpPr>
        <p:spPr>
          <a:xfrm>
            <a:off x="3215040" y="1948821"/>
            <a:ext cx="5779322" cy="3583936"/>
          </a:xfrm>
          <a:prstGeom prst="rect">
            <a:avLst/>
          </a:prstGeom>
          <a:solidFill>
            <a:schemeClr val="bg1">
              <a:lumMod val="85000"/>
            </a:schemeClr>
          </a:solidFill>
        </p:spPr>
        <p:txBody>
          <a:bodyPr/>
          <a:lstStyle>
            <a:lvl1pPr marL="0" indent="0">
              <a:buNone/>
              <a:defRPr lang="en-US" sz="2400" kern="1200" baseline="0" dirty="0">
                <a:solidFill>
                  <a:schemeClr val="tx1">
                    <a:lumMod val="50000"/>
                    <a:lumOff val="50000"/>
                  </a:schemeClr>
                </a:solidFill>
                <a:latin typeface="+mn-lt"/>
                <a:ea typeface="+mn-ea"/>
                <a:cs typeface="+mn-cs"/>
              </a:defRPr>
            </a:lvl1pPr>
          </a:lstStyle>
          <a:p>
            <a:r>
              <a:rPr lang="en-US" dirty="0" err="1"/>
              <a:t>Klik</a:t>
            </a:r>
            <a:r>
              <a:rPr lang="en-US" dirty="0"/>
              <a:t> op </a:t>
            </a:r>
            <a:r>
              <a:rPr lang="en-US" dirty="0" err="1"/>
              <a:t>icoon</a:t>
            </a:r>
            <a:r>
              <a:rPr lang="en-US" dirty="0"/>
              <a:t> om </a:t>
            </a:r>
            <a:r>
              <a:rPr lang="en-US" dirty="0" err="1"/>
              <a:t>afbeelding</a:t>
            </a:r>
            <a:r>
              <a:rPr lang="en-US" dirty="0"/>
              <a:t> toe </a:t>
            </a:r>
            <a:r>
              <a:rPr lang="en-US" dirty="0" err="1"/>
              <a:t>te</a:t>
            </a:r>
            <a:r>
              <a:rPr lang="en-US" dirty="0"/>
              <a:t> </a:t>
            </a:r>
            <a:r>
              <a:rPr lang="en-US" dirty="0" err="1"/>
              <a:t>voegen</a:t>
            </a:r>
            <a:endParaRPr lang="en-US" dirty="0"/>
          </a:p>
        </p:txBody>
      </p:sp>
      <p:sp>
        <p:nvSpPr>
          <p:cNvPr id="9"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i="0">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2" name="Tijdelijke aanduiding voor tekst 6"/>
          <p:cNvSpPr>
            <a:spLocks noGrp="1"/>
          </p:cNvSpPr>
          <p:nvPr>
            <p:ph type="body" sz="quarter" idx="15"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6"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500808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Who am I">
    <p:spTree>
      <p:nvGrpSpPr>
        <p:cNvPr id="1" name=""/>
        <p:cNvGrpSpPr/>
        <p:nvPr/>
      </p:nvGrpSpPr>
      <p:grpSpPr>
        <a:xfrm>
          <a:off x="0" y="0"/>
          <a:ext cx="0" cy="0"/>
          <a:chOff x="0" y="0"/>
          <a:chExt cx="0" cy="0"/>
        </a:xfrm>
      </p:grpSpPr>
      <p:sp>
        <p:nvSpPr>
          <p:cNvPr id="9" name="Tijdelijke aanduiding voor afbeelding 8"/>
          <p:cNvSpPr>
            <a:spLocks noGrp="1"/>
          </p:cNvSpPr>
          <p:nvPr>
            <p:ph type="pic" sz="quarter" idx="11" hasCustomPrompt="1"/>
          </p:nvPr>
        </p:nvSpPr>
        <p:spPr>
          <a:xfrm>
            <a:off x="1185332" y="2333305"/>
            <a:ext cx="2418934" cy="2215198"/>
          </a:xfrm>
          <a:prstGeom prst="rect">
            <a:avLst/>
          </a:prstGeom>
          <a:solidFill>
            <a:schemeClr val="bg1">
              <a:lumMod val="85000"/>
            </a:schemeClr>
          </a:solidFill>
        </p:spPr>
        <p:txBody>
          <a:bodyPr/>
          <a:lstStyle>
            <a:lvl1pPr marL="0" indent="0">
              <a:buNone/>
              <a:defRPr sz="1800" baseline="0">
                <a:solidFill>
                  <a:schemeClr val="tx1">
                    <a:lumMod val="50000"/>
                    <a:lumOff val="50000"/>
                  </a:schemeClr>
                </a:solidFill>
              </a:defRPr>
            </a:lvl1pPr>
          </a:lstStyle>
          <a:p>
            <a:r>
              <a:rPr lang="en-GB" dirty="0"/>
              <a:t>Click on the icon to add image</a:t>
            </a:r>
            <a:endParaRPr lang="en-US" dirty="0"/>
          </a:p>
        </p:txBody>
      </p:sp>
      <p:cxnSp>
        <p:nvCxnSpPr>
          <p:cNvPr id="12" name="Straight Connector 38"/>
          <p:cNvCxnSpPr/>
          <p:nvPr userDrawn="1"/>
        </p:nvCxnSpPr>
        <p:spPr>
          <a:xfrm>
            <a:off x="3893441" y="2245360"/>
            <a:ext cx="0" cy="2895600"/>
          </a:xfrm>
          <a:prstGeom prst="line">
            <a:avLst/>
          </a:prstGeom>
          <a:ln w="1270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6" name="Tijdelijke aanduiding voor tekst 15"/>
          <p:cNvSpPr>
            <a:spLocks noGrp="1"/>
          </p:cNvSpPr>
          <p:nvPr>
            <p:ph type="body" sz="quarter" idx="12" hasCustomPrompt="1"/>
          </p:nvPr>
        </p:nvSpPr>
        <p:spPr>
          <a:xfrm>
            <a:off x="4135278" y="2333625"/>
            <a:ext cx="3576638" cy="409575"/>
          </a:xfrm>
          <a:prstGeom prst="rect">
            <a:avLst/>
          </a:prstGeom>
        </p:spPr>
        <p:txBody>
          <a:bodyPr/>
          <a:lstStyle>
            <a:lvl1pPr marL="0" indent="0">
              <a:buNone/>
              <a:defRPr sz="2400" b="1" i="0">
                <a:solidFill>
                  <a:schemeClr val="accent1"/>
                </a:solidFill>
                <a:latin typeface="Arial" charset="0"/>
                <a:ea typeface="Arial" charset="0"/>
                <a:cs typeface="Arial" charset="0"/>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Name Speaker</a:t>
            </a:r>
            <a:endParaRPr lang="en-US" dirty="0"/>
          </a:p>
        </p:txBody>
      </p:sp>
      <p:sp>
        <p:nvSpPr>
          <p:cNvPr id="18" name="Tijdelijke aanduiding voor tekst 17"/>
          <p:cNvSpPr>
            <a:spLocks noGrp="1"/>
          </p:cNvSpPr>
          <p:nvPr>
            <p:ph type="body" sz="quarter" idx="13" hasCustomPrompt="1"/>
          </p:nvPr>
        </p:nvSpPr>
        <p:spPr>
          <a:xfrm>
            <a:off x="4135278" y="2916238"/>
            <a:ext cx="3576638" cy="1631950"/>
          </a:xfrm>
          <a:prstGeom prst="rect">
            <a:avLst/>
          </a:prstGeom>
        </p:spPr>
        <p:txBody>
          <a:bodyPr/>
          <a:lstStyle>
            <a:lvl1pPr marL="0" indent="0" algn="just">
              <a:buNone/>
              <a:defRPr sz="1600" baseline="0">
                <a:solidFill>
                  <a:schemeClr val="tx1">
                    <a:lumMod val="50000"/>
                    <a:lumOff val="50000"/>
                  </a:schemeClr>
                </a:solidFill>
                <a:latin typeface="Arial" charset="0"/>
                <a:ea typeface="Arial" charset="0"/>
                <a:cs typeface="Arial" charset="0"/>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Tell something about yourself…</a:t>
            </a:r>
            <a:endParaRPr lang="en-US" dirty="0"/>
          </a:p>
        </p:txBody>
      </p:sp>
      <p:cxnSp>
        <p:nvCxnSpPr>
          <p:cNvPr id="19" name="Straight Connector 38"/>
          <p:cNvCxnSpPr/>
          <p:nvPr userDrawn="1"/>
        </p:nvCxnSpPr>
        <p:spPr>
          <a:xfrm>
            <a:off x="7987921" y="2245360"/>
            <a:ext cx="0" cy="2895600"/>
          </a:xfrm>
          <a:prstGeom prst="line">
            <a:avLst/>
          </a:prstGeom>
          <a:ln w="1270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0" name="Text Placeholder 4"/>
          <p:cNvSpPr>
            <a:spLocks noGrp="1"/>
          </p:cNvSpPr>
          <p:nvPr>
            <p:ph type="body" sz="quarter" idx="14" hasCustomPrompt="1"/>
          </p:nvPr>
        </p:nvSpPr>
        <p:spPr>
          <a:xfrm>
            <a:off x="8223251" y="88584"/>
            <a:ext cx="3176587" cy="290512"/>
          </a:xfrm>
          <a:prstGeom prst="rect">
            <a:avLst/>
          </a:prstGeom>
        </p:spPr>
        <p:txBody>
          <a:bodyPr anchor="ctr" anchorCtr="0"/>
          <a:lstStyle>
            <a:lvl1pPr marL="0" indent="0">
              <a:buNone/>
              <a:defRPr sz="1200" b="1">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4"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5"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894193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 and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4348480"/>
            <a:ext cx="10952481" cy="1493520"/>
          </a:xfrm>
          <a:prstGeom prst="rect">
            <a:avLst/>
          </a:prstGeom>
        </p:spPr>
        <p:txBody>
          <a:bodyPr numCol="2" spcCol="432000"/>
          <a:lstStyle>
            <a:lvl1pPr marL="0" indent="0" algn="just">
              <a:lnSpc>
                <a:spcPct val="100000"/>
              </a:lnSpc>
              <a:spcBef>
                <a:spcPts val="0"/>
              </a:spcBef>
              <a:spcAft>
                <a:spcPts val="600"/>
              </a:spcAft>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p:txBody>
      </p:sp>
      <p:sp>
        <p:nvSpPr>
          <p:cNvPr id="3" name="Rechthoek 2"/>
          <p:cNvSpPr/>
          <p:nvPr userDrawn="1"/>
        </p:nvSpPr>
        <p:spPr>
          <a:xfrm>
            <a:off x="5994400" y="1773238"/>
            <a:ext cx="5405438" cy="257524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jdelijke aanduiding voor afbeelding 6"/>
          <p:cNvSpPr>
            <a:spLocks noGrp="1"/>
          </p:cNvSpPr>
          <p:nvPr>
            <p:ph type="pic" sz="quarter" idx="12" hasCustomPrompt="1"/>
          </p:nvPr>
        </p:nvSpPr>
        <p:spPr>
          <a:xfrm>
            <a:off x="447357" y="1773238"/>
            <a:ext cx="5547043" cy="2574925"/>
          </a:xfrm>
          <a:prstGeom prst="rect">
            <a:avLst/>
          </a:prstGeom>
          <a:solidFill>
            <a:schemeClr val="bg1">
              <a:lumMod val="9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a:t>
            </a:r>
            <a:r>
              <a:rPr lang="en-US" dirty="0" err="1"/>
              <a:t>inser</a:t>
            </a:r>
            <a:r>
              <a:rPr lang="en-US" dirty="0"/>
              <a:t> image</a:t>
            </a:r>
          </a:p>
        </p:txBody>
      </p:sp>
      <p:sp>
        <p:nvSpPr>
          <p:cNvPr id="9" name="Tijdelijke aanduiding voor tekst 8"/>
          <p:cNvSpPr>
            <a:spLocks noGrp="1"/>
          </p:cNvSpPr>
          <p:nvPr>
            <p:ph type="body" sz="quarter" idx="13" hasCustomPrompt="1"/>
          </p:nvPr>
        </p:nvSpPr>
        <p:spPr>
          <a:xfrm>
            <a:off x="6197600" y="1930400"/>
            <a:ext cx="5038725" cy="2265363"/>
          </a:xfrm>
          <a:prstGeom prst="rect">
            <a:avLst/>
          </a:prstGeom>
        </p:spPr>
        <p:txBody>
          <a:bodyPr/>
          <a:lstStyle>
            <a:lvl1pPr>
              <a:buClr>
                <a:schemeClr val="tx2"/>
              </a:buClr>
              <a:defRPr sz="2000">
                <a:solidFill>
                  <a:schemeClr val="tx1"/>
                </a:solidFill>
              </a:defRPr>
            </a:lvl1pPr>
            <a:lvl2pPr marL="685800" indent="-228600">
              <a:buClr>
                <a:schemeClr val="tx2"/>
              </a:buClr>
              <a:buFont typeface="Calibri" panose="020F0502020204030204" pitchFamily="34" charset="0"/>
              <a:buChar char="-"/>
              <a:defRPr sz="1800">
                <a:solidFill>
                  <a:schemeClr val="tx1">
                    <a:lumMod val="50000"/>
                    <a:lumOff val="50000"/>
                  </a:schemeClr>
                </a:solidFill>
              </a:defRPr>
            </a:lvl2pPr>
            <a:lvl3pPr>
              <a:buClr>
                <a:schemeClr val="accent1"/>
              </a:buClr>
              <a:defRPr/>
            </a:lvl3pPr>
            <a:lvl4pPr>
              <a:buClr>
                <a:schemeClr val="accent1"/>
              </a:buClr>
              <a:defRPr/>
            </a:lvl4pPr>
            <a:lvl5pPr>
              <a:buClr>
                <a:schemeClr val="accent1"/>
              </a:buClr>
              <a:defRPr/>
            </a:lvl5pPr>
          </a:lstStyle>
          <a:p>
            <a:pPr lvl="0"/>
            <a:r>
              <a:rPr lang="nl-NL" dirty="0"/>
              <a:t>Edit text</a:t>
            </a:r>
          </a:p>
          <a:p>
            <a:pPr lvl="1"/>
            <a:r>
              <a:rPr lang="nl-NL" dirty="0"/>
              <a:t>Second level</a:t>
            </a:r>
          </a:p>
        </p:txBody>
      </p:sp>
      <p:sp>
        <p:nvSpPr>
          <p:cNvPr id="8"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3"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4"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082804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userDrawn="1">
          <p15:clr>
            <a:srgbClr val="FBAE40"/>
          </p15:clr>
        </p15:guide>
      </p15:sldGuideLst>
    </p:ext>
  </p:extLst>
</p:sldLayout>
</file>

<file path=ppt/slideLayouts/slideLayout170.xml><?xml version="1.0" encoding="utf-8"?>
<p:sldLayout xmlns:a="http://schemas.openxmlformats.org/drawingml/2006/main" xmlns:r="http://schemas.openxmlformats.org/officeDocument/2006/relationships" xmlns:p="http://schemas.openxmlformats.org/presentationml/2006/main" showMasterSp="0" preserve="1" userDrawn="1">
  <p:cSld name="video">
    <p:bg>
      <p:bgPr>
        <a:solidFill>
          <a:schemeClr val="tx1"/>
        </a:solidFill>
        <a:effectLst/>
      </p:bgPr>
    </p:bg>
    <p:spTree>
      <p:nvGrpSpPr>
        <p:cNvPr id="1" name=""/>
        <p:cNvGrpSpPr/>
        <p:nvPr/>
      </p:nvGrpSpPr>
      <p:grpSpPr>
        <a:xfrm>
          <a:off x="0" y="0"/>
          <a:ext cx="0" cy="0"/>
          <a:chOff x="0" y="0"/>
          <a:chExt cx="0" cy="0"/>
        </a:xfrm>
      </p:grpSpPr>
      <p:sp>
        <p:nvSpPr>
          <p:cNvPr id="4" name="Tijdelijke aanduiding voor media 3"/>
          <p:cNvSpPr>
            <a:spLocks noGrp="1"/>
          </p:cNvSpPr>
          <p:nvPr>
            <p:ph type="media" sz="quarter" idx="10" hasCustomPrompt="1"/>
          </p:nvPr>
        </p:nvSpPr>
        <p:spPr>
          <a:xfrm>
            <a:off x="0" y="0"/>
            <a:ext cx="12192000" cy="6858000"/>
          </a:xfrm>
          <a:prstGeom prst="rect">
            <a:avLst/>
          </a:prstGeom>
        </p:spPr>
        <p:txBody>
          <a:bodyPr/>
          <a:lstStyle>
            <a:lvl1pPr marL="0" indent="0">
              <a:buNone/>
              <a:defRPr lang="en-US" sz="2400" kern="1200" baseline="0" dirty="0">
                <a:solidFill>
                  <a:schemeClr val="tx1">
                    <a:lumMod val="50000"/>
                    <a:lumOff val="50000"/>
                  </a:schemeClr>
                </a:solidFill>
                <a:latin typeface="+mn-lt"/>
                <a:ea typeface="+mn-ea"/>
                <a:cs typeface="+mn-cs"/>
              </a:defRPr>
            </a:lvl1pPr>
          </a:lstStyle>
          <a:p>
            <a:r>
              <a:rPr lang="en-US" dirty="0"/>
              <a:t>Click on the icon to add video</a:t>
            </a:r>
          </a:p>
        </p:txBody>
      </p:sp>
    </p:spTree>
    <p:extLst>
      <p:ext uri="{BB962C8B-B14F-4D97-AF65-F5344CB8AC3E}">
        <p14:creationId xmlns:p14="http://schemas.microsoft.com/office/powerpoint/2010/main" val="3774553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Single Column">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06043" cy="817244"/>
          </a:xfrm>
          <a:prstGeom prst="rect">
            <a:avLst/>
          </a:prstGeom>
        </p:spPr>
        <p:txBody>
          <a:bodyPr/>
          <a:lstStyle>
            <a:lvl1pPr>
              <a:lnSpc>
                <a:spcPct val="100000"/>
              </a:lnSpc>
              <a:defRPr sz="3200" baseline="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719074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2 Column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7556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983392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sldGuideLst>
    </p:ext>
  </p:extLst>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3 Columns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334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29495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3"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p>
          <a:p>
            <a:pPr lvl="0"/>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p>
          <a:p>
            <a:pPr lvl="0"/>
            <a:endParaRPr lang="nl-NL" dirty="0"/>
          </a:p>
          <a:p>
            <a:pPr lvl="0"/>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815517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sldGuideLst>
    </p:ext>
  </p:extLst>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Image and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6" name="Tijdelijke aanduiding voor tekst 5"/>
          <p:cNvSpPr>
            <a:spLocks noGrp="1"/>
          </p:cNvSpPr>
          <p:nvPr>
            <p:ph type="body" sz="quarter" idx="11" hasCustomPrompt="1"/>
          </p:nvPr>
        </p:nvSpPr>
        <p:spPr>
          <a:xfrm>
            <a:off x="447357" y="4348480"/>
            <a:ext cx="10952481" cy="1493520"/>
          </a:xfrm>
          <a:prstGeom prst="rect">
            <a:avLst/>
          </a:prstGeom>
        </p:spPr>
        <p:txBody>
          <a:bodyPr numCol="2" spcCol="432000"/>
          <a:lstStyle>
            <a:lvl1pPr marL="0" indent="0" algn="just">
              <a:lnSpc>
                <a:spcPct val="100000"/>
              </a:lnSpc>
              <a:spcBef>
                <a:spcPts val="0"/>
              </a:spcBef>
              <a:spcAft>
                <a:spcPts val="600"/>
              </a:spcAft>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p:txBody>
      </p:sp>
      <p:sp>
        <p:nvSpPr>
          <p:cNvPr id="3" name="Rechthoek 2"/>
          <p:cNvSpPr/>
          <p:nvPr userDrawn="1"/>
        </p:nvSpPr>
        <p:spPr>
          <a:xfrm>
            <a:off x="5994400" y="1773238"/>
            <a:ext cx="5405438" cy="257524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 name="Tijdelijke aanduiding voor afbeelding 6"/>
          <p:cNvSpPr>
            <a:spLocks noGrp="1"/>
          </p:cNvSpPr>
          <p:nvPr>
            <p:ph type="pic" sz="quarter" idx="12" hasCustomPrompt="1"/>
          </p:nvPr>
        </p:nvSpPr>
        <p:spPr>
          <a:xfrm>
            <a:off x="447357" y="1773238"/>
            <a:ext cx="5547043" cy="2574925"/>
          </a:xfrm>
          <a:prstGeom prst="rect">
            <a:avLst/>
          </a:prstGeom>
          <a:solidFill>
            <a:schemeClr val="bg1">
              <a:lumMod val="9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a:t>
            </a:r>
            <a:r>
              <a:rPr lang="en-US" dirty="0" err="1"/>
              <a:t>inser</a:t>
            </a:r>
            <a:r>
              <a:rPr lang="en-US" dirty="0"/>
              <a:t> image</a:t>
            </a:r>
          </a:p>
        </p:txBody>
      </p:sp>
      <p:sp>
        <p:nvSpPr>
          <p:cNvPr id="9" name="Tijdelijke aanduiding voor tekst 8"/>
          <p:cNvSpPr>
            <a:spLocks noGrp="1"/>
          </p:cNvSpPr>
          <p:nvPr>
            <p:ph type="body" sz="quarter" idx="13" hasCustomPrompt="1"/>
          </p:nvPr>
        </p:nvSpPr>
        <p:spPr>
          <a:xfrm>
            <a:off x="6197600" y="1930400"/>
            <a:ext cx="5038725" cy="2265363"/>
          </a:xfrm>
          <a:prstGeom prst="rect">
            <a:avLst/>
          </a:prstGeom>
        </p:spPr>
        <p:txBody>
          <a:bodyPr/>
          <a:lstStyle>
            <a:lvl1pPr>
              <a:buClr>
                <a:schemeClr val="tx2"/>
              </a:buClr>
              <a:defRPr sz="2000">
                <a:solidFill>
                  <a:schemeClr val="tx1"/>
                </a:solidFill>
              </a:defRPr>
            </a:lvl1pPr>
            <a:lvl2pPr marL="685800" indent="-228600">
              <a:buClr>
                <a:schemeClr val="tx2"/>
              </a:buClr>
              <a:buFont typeface="Calibri" panose="020F0502020204030204" pitchFamily="34" charset="0"/>
              <a:buChar char="-"/>
              <a:defRPr sz="1800">
                <a:solidFill>
                  <a:schemeClr val="tx1">
                    <a:lumMod val="50000"/>
                    <a:lumOff val="50000"/>
                  </a:schemeClr>
                </a:solidFill>
              </a:defRPr>
            </a:lvl2pPr>
            <a:lvl3pPr>
              <a:buClr>
                <a:schemeClr val="accent1"/>
              </a:buClr>
              <a:defRPr/>
            </a:lvl3pPr>
            <a:lvl4pPr>
              <a:buClr>
                <a:schemeClr val="accent1"/>
              </a:buClr>
              <a:defRPr/>
            </a:lvl4pPr>
            <a:lvl5pPr>
              <a:buClr>
                <a:schemeClr val="accent1"/>
              </a:buClr>
              <a:defRPr/>
            </a:lvl5pPr>
          </a:lstStyle>
          <a:p>
            <a:pPr lvl="0"/>
            <a:r>
              <a:rPr lang="nl-NL" dirty="0"/>
              <a:t>Edit text</a:t>
            </a:r>
          </a:p>
          <a:p>
            <a:pPr lvl="1"/>
            <a:r>
              <a:rPr lang="nl-NL" dirty="0"/>
              <a:t>Second level</a:t>
            </a:r>
          </a:p>
        </p:txBody>
      </p:sp>
      <p:sp>
        <p:nvSpPr>
          <p:cNvPr id="8"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170217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bullet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080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21949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bullet and graph">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842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ijdelijke aanduiding voor grafiek 4"/>
          <p:cNvSpPr>
            <a:spLocks noGrp="1"/>
          </p:cNvSpPr>
          <p:nvPr>
            <p:ph type="chart" sz="quarter" idx="14" hasCustomPrompt="1"/>
          </p:nvPr>
        </p:nvSpPr>
        <p:spPr>
          <a:xfrm>
            <a:off x="5994400" y="1773238"/>
            <a:ext cx="5405438" cy="4068762"/>
          </a:xfrm>
          <a:prstGeom prst="rect">
            <a:avLst/>
          </a:prstGeom>
        </p:spPr>
        <p:txBody>
          <a:bodyPr/>
          <a:lstStyle>
            <a:lvl1pPr marL="0" indent="0">
              <a:buNone/>
              <a:defRPr lang="en-US" sz="2000" kern="1200" baseline="0" dirty="0">
                <a:solidFill>
                  <a:schemeClr val="tx1">
                    <a:lumMod val="50000"/>
                    <a:lumOff val="50000"/>
                  </a:schemeClr>
                </a:solidFill>
                <a:latin typeface="+mn-lt"/>
                <a:ea typeface="+mn-ea"/>
                <a:cs typeface="+mn-cs"/>
              </a:defRPr>
            </a:lvl1pPr>
          </a:lstStyle>
          <a:p>
            <a:r>
              <a:rPr lang="en-US" dirty="0"/>
              <a:t>Click on the icon to insert graph</a:t>
            </a:r>
          </a:p>
        </p:txBody>
      </p:sp>
      <p:sp>
        <p:nvSpPr>
          <p:cNvPr id="6"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351667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bullets and laptop">
    <p:spTree>
      <p:nvGrpSpPr>
        <p:cNvPr id="1" name=""/>
        <p:cNvGrpSpPr/>
        <p:nvPr/>
      </p:nvGrpSpPr>
      <p:grpSpPr>
        <a:xfrm>
          <a:off x="0" y="0"/>
          <a:ext cx="0" cy="0"/>
          <a:chOff x="0" y="0"/>
          <a:chExt cx="0" cy="0"/>
        </a:xfrm>
      </p:grpSpPr>
      <p:grpSp>
        <p:nvGrpSpPr>
          <p:cNvPr id="16" name="Group 34"/>
          <p:cNvGrpSpPr/>
          <p:nvPr userDrawn="1"/>
        </p:nvGrpSpPr>
        <p:grpSpPr>
          <a:xfrm>
            <a:off x="5478780" y="1336222"/>
            <a:ext cx="6603380" cy="5681798"/>
            <a:chOff x="2323609" y="594889"/>
            <a:chExt cx="4515737" cy="3886016"/>
          </a:xfrm>
        </p:grpSpPr>
        <p:pic>
          <p:nvPicPr>
            <p:cNvPr id="17"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8"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FFFFFF"/>
                </a:solidFill>
              </a:endParaRPr>
            </a:p>
          </p:txBody>
        </p:sp>
      </p:grpSp>
      <p:sp>
        <p:nvSpPr>
          <p:cNvPr id="2" name="Titel 1"/>
          <p:cNvSpPr>
            <a:spLocks noGrp="1"/>
          </p:cNvSpPr>
          <p:nvPr>
            <p:ph type="title" hasCustomPrompt="1"/>
          </p:nvPr>
        </p:nvSpPr>
        <p:spPr>
          <a:xfrm>
            <a:off x="447357" y="379096"/>
            <a:ext cx="770604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7" name="Tijdelijke aanduiding voor afbeelding 6"/>
          <p:cNvSpPr>
            <a:spLocks noGrp="1"/>
          </p:cNvSpPr>
          <p:nvPr>
            <p:ph type="pic" sz="quarter" idx="12" hasCustomPrompt="1"/>
          </p:nvPr>
        </p:nvSpPr>
        <p:spPr>
          <a:xfrm>
            <a:off x="6330314" y="2382838"/>
            <a:ext cx="4839336" cy="2992437"/>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460379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bullets and phone">
    <p:spTree>
      <p:nvGrpSpPr>
        <p:cNvPr id="1" name=""/>
        <p:cNvGrpSpPr/>
        <p:nvPr/>
      </p:nvGrpSpPr>
      <p:grpSpPr>
        <a:xfrm>
          <a:off x="0" y="0"/>
          <a:ext cx="0" cy="0"/>
          <a:chOff x="0" y="0"/>
          <a:chExt cx="0" cy="0"/>
        </a:xfrm>
      </p:grpSpPr>
      <p:pic>
        <p:nvPicPr>
          <p:cNvPr id="9" name="Picture 8" descr="Androi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8663940" y="1774357"/>
            <a:ext cx="2118359" cy="4067644"/>
          </a:xfrm>
          <a:prstGeom prst="rect">
            <a:avLst/>
          </a:prstGeom>
          <a:effectLst>
            <a:reflection blurRad="6350" stA="52000" endA="300" endPos="5000" dir="5400000" sy="-100000" algn="bl" rotWithShape="0"/>
          </a:effectLst>
        </p:spPr>
      </p:pic>
      <p:sp>
        <p:nvSpPr>
          <p:cNvPr id="2" name="Titel 1"/>
          <p:cNvSpPr>
            <a:spLocks noGrp="1"/>
          </p:cNvSpPr>
          <p:nvPr>
            <p:ph type="title" hasCustomPrompt="1"/>
          </p:nvPr>
        </p:nvSpPr>
        <p:spPr>
          <a:xfrm>
            <a:off x="447357" y="379096"/>
            <a:ext cx="7706043" cy="817244"/>
          </a:xfrm>
          <a:prstGeom prst="rect">
            <a:avLst/>
          </a:prstGeom>
        </p:spPr>
        <p:txBody>
          <a:bodyPr/>
          <a:lstStyle>
            <a:lvl1pPr>
              <a:lnSpc>
                <a:spcPct val="100000"/>
              </a:lnSpc>
              <a:defRPr sz="3200">
                <a:solidFill>
                  <a:schemeClr val="tx2"/>
                </a:solidFill>
              </a:defRPr>
            </a:lvl1pPr>
          </a:lstStyle>
          <a:p>
            <a:r>
              <a:rPr lang="nl-NL" dirty="0" smtClean="0"/>
              <a:t>Edit header </a:t>
            </a:r>
            <a:r>
              <a:rPr lang="nl-NL" dirty="0" err="1" smtClean="0"/>
              <a:t>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accent1"/>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7" name="Tijdelijke aanduiding voor afbeelding 6"/>
          <p:cNvSpPr>
            <a:spLocks noGrp="1"/>
          </p:cNvSpPr>
          <p:nvPr>
            <p:ph type="pic" sz="quarter" idx="12" hasCustomPrompt="1"/>
          </p:nvPr>
        </p:nvSpPr>
        <p:spPr>
          <a:xfrm>
            <a:off x="8740139" y="2166938"/>
            <a:ext cx="1968341" cy="3283743"/>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91042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bullets and iPad">
    <p:spTree>
      <p:nvGrpSpPr>
        <p:cNvPr id="1" name=""/>
        <p:cNvGrpSpPr/>
        <p:nvPr/>
      </p:nvGrpSpPr>
      <p:grpSpPr>
        <a:xfrm>
          <a:off x="0" y="0"/>
          <a:ext cx="0" cy="0"/>
          <a:chOff x="0" y="0"/>
          <a:chExt cx="0" cy="0"/>
        </a:xfrm>
      </p:grpSpPr>
      <p:pic>
        <p:nvPicPr>
          <p:cNvPr id="8" name="Picture 7" descr="ipa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550660" y="2357438"/>
            <a:ext cx="4921736" cy="3484562"/>
          </a:xfrm>
          <a:prstGeom prst="rect">
            <a:avLst/>
          </a:prstGeom>
          <a:effectLst>
            <a:reflection blurRad="6350" stA="52000" endA="300" endPos="5000" dir="5400000" sy="-100000" algn="bl" rotWithShape="0"/>
          </a:effectLst>
        </p:spPr>
      </p:pic>
      <p:sp>
        <p:nvSpPr>
          <p:cNvPr id="2" name="Titel 1"/>
          <p:cNvSpPr>
            <a:spLocks noGrp="1"/>
          </p:cNvSpPr>
          <p:nvPr>
            <p:ph type="title" hasCustomPrompt="1"/>
          </p:nvPr>
        </p:nvSpPr>
        <p:spPr>
          <a:xfrm>
            <a:off x="447357" y="379096"/>
            <a:ext cx="770604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7" name="Tijdelijke aanduiding voor afbeelding 6"/>
          <p:cNvSpPr>
            <a:spLocks noGrp="1"/>
          </p:cNvSpPr>
          <p:nvPr>
            <p:ph type="pic" sz="quarter" idx="12" hasCustomPrompt="1"/>
          </p:nvPr>
        </p:nvSpPr>
        <p:spPr>
          <a:xfrm>
            <a:off x="6972300" y="2552700"/>
            <a:ext cx="4084319" cy="3024188"/>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131882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Titel met sub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8423" cy="81724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350181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880439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182.xml><?xml version="1.0" encoding="utf-8"?>
<p:sldLayout xmlns:a="http://schemas.openxmlformats.org/drawingml/2006/main" xmlns:r="http://schemas.openxmlformats.org/officeDocument/2006/relationships" xmlns:p="http://schemas.openxmlformats.org/presentationml/2006/main" userDrawn="1">
  <p:cSld name="Content page blue">
    <p:spTree>
      <p:nvGrpSpPr>
        <p:cNvPr id="1" name=""/>
        <p:cNvGrpSpPr/>
        <p:nvPr/>
      </p:nvGrpSpPr>
      <p:grpSpPr>
        <a:xfrm>
          <a:off x="0" y="0"/>
          <a:ext cx="0" cy="0"/>
          <a:chOff x="0" y="0"/>
          <a:chExt cx="0" cy="0"/>
        </a:xfrm>
      </p:grpSpPr>
      <p:sp>
        <p:nvSpPr>
          <p:cNvPr id="3" name="Tijdelijke aanduiding voor inhoud 2"/>
          <p:cNvSpPr>
            <a:spLocks noGrp="1"/>
          </p:cNvSpPr>
          <p:nvPr>
            <p:ph idx="1" hasCustomPrompt="1"/>
          </p:nvPr>
        </p:nvSpPr>
        <p:spPr>
          <a:xfrm>
            <a:off x="916183" y="952451"/>
            <a:ext cx="10515600" cy="5387531"/>
          </a:xfrm>
          <a:prstGeom prst="rect">
            <a:avLst/>
          </a:prstGeom>
        </p:spPr>
        <p:txBody>
          <a:bodyPr lIns="109721" tIns="54860" rIns="109721" bIns="54860"/>
          <a:lstStyle>
            <a:lvl1pPr marL="420978" indent="-420978">
              <a:lnSpc>
                <a:spcPct val="100000"/>
              </a:lnSpc>
              <a:spcBef>
                <a:spcPts val="720"/>
              </a:spcBef>
              <a:spcAft>
                <a:spcPts val="720"/>
              </a:spcAft>
              <a:buClr>
                <a:schemeClr val="accent1"/>
              </a:buClr>
              <a:buSzPct val="120000"/>
              <a:defRPr sz="2100">
                <a:solidFill>
                  <a:schemeClr val="tx1"/>
                </a:solidFill>
                <a:latin typeface="Arial" charset="0"/>
                <a:ea typeface="Arial" charset="0"/>
                <a:cs typeface="Arial" charset="0"/>
              </a:defRPr>
            </a:lvl1pPr>
            <a:lvl2pPr marL="822906" indent="-401930">
              <a:lnSpc>
                <a:spcPct val="100000"/>
              </a:lnSpc>
              <a:spcBef>
                <a:spcPts val="720"/>
              </a:spcBef>
              <a:spcAft>
                <a:spcPts val="720"/>
              </a:spcAft>
              <a:buClr>
                <a:schemeClr val="accent1"/>
              </a:buClr>
              <a:buSzPct val="150000"/>
              <a:buFont typeface="LucidaGrande" charset="0"/>
              <a:buChar char="-"/>
              <a:defRPr sz="1900">
                <a:solidFill>
                  <a:schemeClr val="tx1"/>
                </a:solidFill>
                <a:latin typeface="Arial" charset="0"/>
                <a:ea typeface="Arial" charset="0"/>
                <a:cs typeface="Arial" charset="0"/>
              </a:defRPr>
            </a:lvl2pPr>
            <a:lvl3pPr marL="1188642" indent="-293351">
              <a:lnSpc>
                <a:spcPct val="100000"/>
              </a:lnSpc>
              <a:spcBef>
                <a:spcPts val="720"/>
              </a:spcBef>
              <a:spcAft>
                <a:spcPts val="720"/>
              </a:spcAft>
              <a:buClr>
                <a:schemeClr val="accent1"/>
              </a:buClr>
              <a:buSzPct val="100000"/>
              <a:defRPr sz="1600">
                <a:solidFill>
                  <a:schemeClr val="tx1"/>
                </a:solidFill>
                <a:latin typeface="Arial" charset="0"/>
                <a:ea typeface="Arial" charset="0"/>
                <a:cs typeface="Arial" charset="0"/>
              </a:defRPr>
            </a:lvl3pPr>
            <a:lvl4pPr>
              <a:buClr>
                <a:schemeClr val="accent3"/>
              </a:buClr>
              <a:buSzPct val="150000"/>
              <a:defRPr>
                <a:solidFill>
                  <a:schemeClr val="tx1"/>
                </a:solidFill>
                <a:latin typeface="Arial" charset="0"/>
                <a:ea typeface="Arial" charset="0"/>
                <a:cs typeface="Arial" charset="0"/>
              </a:defRPr>
            </a:lvl4pPr>
            <a:lvl5pPr>
              <a:buClr>
                <a:schemeClr val="accent3"/>
              </a:buClr>
              <a:buSzPct val="150000"/>
              <a:defRPr>
                <a:solidFill>
                  <a:schemeClr val="tx1"/>
                </a:solidFill>
                <a:latin typeface="Arial" charset="0"/>
                <a:ea typeface="Arial" charset="0"/>
                <a:cs typeface="Arial" charset="0"/>
              </a:defRPr>
            </a:lvl5pPr>
          </a:lstStyle>
          <a:p>
            <a:pPr lvl="0"/>
            <a:r>
              <a:rPr lang="nl-NL" dirty="0" smtClean="0"/>
              <a:t>Click </a:t>
            </a:r>
            <a:r>
              <a:rPr lang="nl-NL" dirty="0" err="1" smtClean="0"/>
              <a:t>to</a:t>
            </a:r>
            <a:r>
              <a:rPr lang="nl-NL" dirty="0" smtClean="0"/>
              <a:t> </a:t>
            </a:r>
            <a:r>
              <a:rPr lang="nl-NL" dirty="0" err="1" smtClean="0"/>
              <a:t>add</a:t>
            </a:r>
            <a:r>
              <a:rPr lang="nl-NL" dirty="0" smtClean="0"/>
              <a:t> </a:t>
            </a:r>
            <a:r>
              <a:rPr lang="nl-NL" dirty="0" err="1" smtClean="0"/>
              <a:t>Text</a:t>
            </a:r>
            <a:endParaRPr lang="nl-NL" dirty="0" smtClean="0"/>
          </a:p>
          <a:p>
            <a:pPr lvl="1"/>
            <a:r>
              <a:rPr lang="nl-NL" dirty="0" smtClean="0"/>
              <a:t> Second level</a:t>
            </a:r>
          </a:p>
          <a:p>
            <a:pPr lvl="2"/>
            <a:r>
              <a:rPr lang="nl-NL" dirty="0" err="1" smtClean="0"/>
              <a:t>Third</a:t>
            </a:r>
            <a:r>
              <a:rPr lang="nl-NL" dirty="0" smtClean="0"/>
              <a:t> level</a:t>
            </a:r>
          </a:p>
        </p:txBody>
      </p:sp>
      <p:sp>
        <p:nvSpPr>
          <p:cNvPr id="8" name="Tijdelijke aanduiding voor tekst 7"/>
          <p:cNvSpPr>
            <a:spLocks noGrp="1"/>
          </p:cNvSpPr>
          <p:nvPr>
            <p:ph type="body" sz="quarter" idx="10" hasCustomPrompt="1"/>
          </p:nvPr>
        </p:nvSpPr>
        <p:spPr>
          <a:xfrm>
            <a:off x="911363" y="-262358"/>
            <a:ext cx="10515600" cy="992223"/>
          </a:xfrm>
          <a:prstGeom prst="rect">
            <a:avLst/>
          </a:prstGeom>
        </p:spPr>
        <p:txBody>
          <a:bodyPr lIns="109721" tIns="54860" rIns="109721" bIns="54860" anchor="b" anchorCtr="0"/>
          <a:lstStyle>
            <a:lvl1pPr marL="0" indent="0">
              <a:buNone/>
              <a:defRPr sz="2900" b="0">
                <a:solidFill>
                  <a:schemeClr val="accent1"/>
                </a:solidFill>
                <a:latin typeface="Arial" charset="0"/>
                <a:ea typeface="Arial" charset="0"/>
                <a:cs typeface="Arial" charset="0"/>
              </a:defRPr>
            </a:lvl1pPr>
          </a:lstStyle>
          <a:p>
            <a:pPr lvl="0"/>
            <a:r>
              <a:rPr lang="nl-NL" dirty="0" smtClean="0"/>
              <a:t>Click </a:t>
            </a:r>
            <a:r>
              <a:rPr lang="nl-NL" dirty="0" err="1" smtClean="0"/>
              <a:t>to</a:t>
            </a:r>
            <a:r>
              <a:rPr lang="nl-NL" dirty="0" smtClean="0"/>
              <a:t> </a:t>
            </a:r>
            <a:r>
              <a:rPr lang="nl-NL" dirty="0" err="1" smtClean="0"/>
              <a:t>add</a:t>
            </a:r>
            <a:r>
              <a:rPr lang="nl-NL" dirty="0" smtClean="0"/>
              <a:t> </a:t>
            </a:r>
            <a:r>
              <a:rPr lang="nl-NL" dirty="0" err="1" smtClean="0"/>
              <a:t>Title</a:t>
            </a:r>
            <a:endParaRPr lang="nl-NL" dirty="0" smtClean="0"/>
          </a:p>
        </p:txBody>
      </p:sp>
      <p:sp>
        <p:nvSpPr>
          <p:cNvPr id="4" name="Rechthoek 10"/>
          <p:cNvSpPr/>
          <p:nvPr userDrawn="1"/>
        </p:nvSpPr>
        <p:spPr>
          <a:xfrm>
            <a:off x="117871" y="6386933"/>
            <a:ext cx="409137" cy="295457"/>
          </a:xfrm>
          <a:prstGeom prst="rect">
            <a:avLst/>
          </a:prstGeom>
        </p:spPr>
        <p:txBody>
          <a:bodyPr wrap="none" lIns="109721" tIns="54860" rIns="109721" bIns="54860">
            <a:spAutoFit/>
          </a:bodyPr>
          <a:lstStyle/>
          <a:p>
            <a:pPr algn="ctr" defTabSz="1097208">
              <a:defRPr/>
            </a:pPr>
            <a:fld id="{478F02DA-AB65-4DE3-8C32-C1DFFF12922F}" type="slidenum">
              <a:rPr lang="nl-NL" sz="1200" b="1">
                <a:solidFill>
                  <a:srgbClr val="FFFFFF"/>
                </a:solidFill>
                <a:cs typeface="Arial" panose="020B0604020202020204" pitchFamily="34" charset="0"/>
              </a:rPr>
              <a:pPr algn="ctr" defTabSz="1097208">
                <a:defRPr/>
              </a:pPr>
              <a:t>‹#›</a:t>
            </a:fld>
            <a:endParaRPr lang="nl-NL" sz="1200" b="1" dirty="0">
              <a:solidFill>
                <a:srgbClr val="FFFFFF"/>
              </a:solidFill>
              <a:cs typeface="Arial" panose="020B0604020202020204" pitchFamily="34" charset="0"/>
            </a:endParaRPr>
          </a:p>
        </p:txBody>
      </p:sp>
    </p:spTree>
    <p:extLst>
      <p:ext uri="{BB962C8B-B14F-4D97-AF65-F5344CB8AC3E}">
        <p14:creationId xmlns:p14="http://schemas.microsoft.com/office/powerpoint/2010/main" val="1969837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xmlns="">
        <p15:guide id="1" orient="horz" pos="439">
          <p15:clr>
            <a:srgbClr val="FBAE40"/>
          </p15:clr>
        </p15:guide>
        <p15:guide id="2" pos="546">
          <p15:clr>
            <a:srgbClr val="FBAE40"/>
          </p15:clr>
        </p15:guide>
      </p15:sldGuideLst>
    </p:ext>
  </p:extLst>
</p:sldLayout>
</file>

<file path=ppt/slideLayouts/slideLayout183.xml><?xml version="1.0" encoding="utf-8"?>
<p:sldLayout xmlns:a="http://schemas.openxmlformats.org/drawingml/2006/main" xmlns:r="http://schemas.openxmlformats.org/officeDocument/2006/relationships" xmlns:p="http://schemas.openxmlformats.org/presentationml/2006/main" userDrawn="1">
  <p:cSld name="Divider slide">
    <p:bg>
      <p:bgPr>
        <a:solidFill>
          <a:schemeClr val="bg1"/>
        </a:solidFill>
        <a:effectLst/>
      </p:bgPr>
    </p:bg>
    <p:spTree>
      <p:nvGrpSpPr>
        <p:cNvPr id="1" name=""/>
        <p:cNvGrpSpPr/>
        <p:nvPr/>
      </p:nvGrpSpPr>
      <p:grpSpPr>
        <a:xfrm>
          <a:off x="0" y="0"/>
          <a:ext cx="0" cy="0"/>
          <a:chOff x="0" y="0"/>
          <a:chExt cx="0" cy="0"/>
        </a:xfrm>
      </p:grpSpPr>
      <p:sp>
        <p:nvSpPr>
          <p:cNvPr id="11" name="Rechthoek 10"/>
          <p:cNvSpPr/>
          <p:nvPr userDrawn="1"/>
        </p:nvSpPr>
        <p:spPr>
          <a:xfrm>
            <a:off x="11422302" y="0"/>
            <a:ext cx="487680" cy="487680"/>
          </a:xfrm>
          <a:prstGeom prst="rect">
            <a:avLst/>
          </a:prstGeom>
          <a:solidFill>
            <a:srgbClr val="3395D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rgbClr val="FFFFFF"/>
              </a:solidFill>
            </a:endParaRPr>
          </a:p>
        </p:txBody>
      </p:sp>
      <p:sp>
        <p:nvSpPr>
          <p:cNvPr id="12" name="Rechthoek 11"/>
          <p:cNvSpPr/>
          <p:nvPr userDrawn="1"/>
        </p:nvSpPr>
        <p:spPr>
          <a:xfrm>
            <a:off x="8140701" y="0"/>
            <a:ext cx="3281602" cy="48768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solidFill>
                <a:srgbClr val="FFFFFF"/>
              </a:solidFill>
            </a:endParaRPr>
          </a:p>
        </p:txBody>
      </p:sp>
      <p:sp>
        <p:nvSpPr>
          <p:cNvPr id="7" name="Tijdelijke aanduiding voor afbeelding 6"/>
          <p:cNvSpPr>
            <a:spLocks noGrp="1"/>
          </p:cNvSpPr>
          <p:nvPr>
            <p:ph type="pic" sz="quarter" idx="10" hasCustomPrompt="1"/>
          </p:nvPr>
        </p:nvSpPr>
        <p:spPr>
          <a:xfrm>
            <a:off x="0" y="-477"/>
            <a:ext cx="12192000" cy="6858477"/>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7620 h 6865620"/>
              <a:gd name="connsiteX1" fmla="*/ 8846820 w 12192000"/>
              <a:gd name="connsiteY1" fmla="*/ 0 h 6865620"/>
              <a:gd name="connsiteX2" fmla="*/ 12192000 w 12192000"/>
              <a:gd name="connsiteY2" fmla="*/ 7620 h 6865620"/>
              <a:gd name="connsiteX3" fmla="*/ 12192000 w 12192000"/>
              <a:gd name="connsiteY3" fmla="*/ 6865620 h 6865620"/>
              <a:gd name="connsiteX4" fmla="*/ 0 w 12192000"/>
              <a:gd name="connsiteY4" fmla="*/ 6865620 h 6865620"/>
              <a:gd name="connsiteX5" fmla="*/ 0 w 12192000"/>
              <a:gd name="connsiteY5" fmla="*/ 7620 h 6865620"/>
              <a:gd name="connsiteX0" fmla="*/ 0 w 12192000"/>
              <a:gd name="connsiteY0" fmla="*/ 15240 h 6873240"/>
              <a:gd name="connsiteX1" fmla="*/ 8846820 w 12192000"/>
              <a:gd name="connsiteY1" fmla="*/ 7620 h 6873240"/>
              <a:gd name="connsiteX2" fmla="*/ 10416540 w 12192000"/>
              <a:gd name="connsiteY2" fmla="*/ 0 h 6873240"/>
              <a:gd name="connsiteX3" fmla="*/ 12192000 w 12192000"/>
              <a:gd name="connsiteY3" fmla="*/ 15240 h 6873240"/>
              <a:gd name="connsiteX4" fmla="*/ 12192000 w 12192000"/>
              <a:gd name="connsiteY4" fmla="*/ 6873240 h 6873240"/>
              <a:gd name="connsiteX5" fmla="*/ 0 w 12192000"/>
              <a:gd name="connsiteY5" fmla="*/ 6873240 h 6873240"/>
              <a:gd name="connsiteX6" fmla="*/ 0 w 12192000"/>
              <a:gd name="connsiteY6" fmla="*/ 15240 h 6873240"/>
              <a:gd name="connsiteX0" fmla="*/ 0 w 12192000"/>
              <a:gd name="connsiteY0" fmla="*/ 7620 h 6865620"/>
              <a:gd name="connsiteX1" fmla="*/ 8846820 w 12192000"/>
              <a:gd name="connsiteY1" fmla="*/ 0 h 6865620"/>
              <a:gd name="connsiteX2" fmla="*/ 8846820 w 12192000"/>
              <a:gd name="connsiteY2" fmla="*/ 495300 h 6865620"/>
              <a:gd name="connsiteX3" fmla="*/ 12192000 w 12192000"/>
              <a:gd name="connsiteY3" fmla="*/ 7620 h 6865620"/>
              <a:gd name="connsiteX4" fmla="*/ 12192000 w 12192000"/>
              <a:gd name="connsiteY4" fmla="*/ 6865620 h 6865620"/>
              <a:gd name="connsiteX5" fmla="*/ 0 w 12192000"/>
              <a:gd name="connsiteY5" fmla="*/ 6865620 h 6865620"/>
              <a:gd name="connsiteX6" fmla="*/ 0 w 12192000"/>
              <a:gd name="connsiteY6"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0386060 w 12192000"/>
              <a:gd name="connsiteY3" fmla="*/ 26670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092940 w 12192000"/>
              <a:gd name="connsiteY4" fmla="*/ 16764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1768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146732 w 12192000"/>
              <a:gd name="connsiteY2" fmla="*/ 492918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477 h 6858477"/>
              <a:gd name="connsiteX1" fmla="*/ 8144351 w 12192000"/>
              <a:gd name="connsiteY1" fmla="*/ 0 h 6858477"/>
              <a:gd name="connsiteX2" fmla="*/ 8146732 w 12192000"/>
              <a:gd name="connsiteY2" fmla="*/ 48577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58477">
                <a:moveTo>
                  <a:pt x="0" y="477"/>
                </a:moveTo>
                <a:lnTo>
                  <a:pt x="8144351" y="0"/>
                </a:lnTo>
                <a:cubicBezTo>
                  <a:pt x="8145145" y="161925"/>
                  <a:pt x="8145938" y="323850"/>
                  <a:pt x="8146732" y="485775"/>
                </a:cubicBezTo>
                <a:lnTo>
                  <a:pt x="11902440" y="480537"/>
                </a:lnTo>
                <a:lnTo>
                  <a:pt x="11902440" y="477"/>
                </a:lnTo>
                <a:lnTo>
                  <a:pt x="12192000" y="477"/>
                </a:lnTo>
                <a:lnTo>
                  <a:pt x="12192000" y="6858477"/>
                </a:lnTo>
                <a:lnTo>
                  <a:pt x="0" y="6858477"/>
                </a:lnTo>
                <a:lnTo>
                  <a:pt x="0" y="477"/>
                </a:lnTo>
                <a:close/>
              </a:path>
            </a:pathLst>
          </a:cu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400" kern="1200" baseline="0" dirty="0" smtClean="0">
                <a:solidFill>
                  <a:schemeClr val="tx1"/>
                </a:solidFill>
                <a:latin typeface="+mn-lt"/>
                <a:ea typeface="+mn-ea"/>
                <a:cs typeface="+mn-cs"/>
              </a:defRPr>
            </a:lvl1pPr>
          </a:lstStyle>
          <a:p>
            <a:r>
              <a:rPr lang="en-US" dirty="0"/>
              <a:t>Click on the icon to add picture</a:t>
            </a:r>
          </a:p>
        </p:txBody>
      </p:sp>
      <p:sp>
        <p:nvSpPr>
          <p:cNvPr id="2" name="Titel 1"/>
          <p:cNvSpPr>
            <a:spLocks noGrp="1"/>
          </p:cNvSpPr>
          <p:nvPr>
            <p:ph type="ctrTitle"/>
          </p:nvPr>
        </p:nvSpPr>
        <p:spPr>
          <a:xfrm>
            <a:off x="1731963" y="3616960"/>
            <a:ext cx="9059500" cy="1293540"/>
          </a:xfrm>
          <a:prstGeom prst="rect">
            <a:avLst/>
          </a:prstGeom>
        </p:spPr>
        <p:txBody>
          <a:bodyPr lIns="0" anchor="b"/>
          <a:lstStyle>
            <a:lvl1pPr algn="l">
              <a:defRPr sz="6000">
                <a:solidFill>
                  <a:schemeClr val="bg1"/>
                </a:solidFill>
                <a:latin typeface="+mj-lt"/>
              </a:defRPr>
            </a:lvl1pPr>
          </a:lstStyle>
          <a:p>
            <a:r>
              <a:rPr lang="en-US" smtClean="0"/>
              <a:t>Click to edit Master title style</a:t>
            </a:r>
            <a:endParaRPr lang="en-US"/>
          </a:p>
        </p:txBody>
      </p:sp>
      <p:sp>
        <p:nvSpPr>
          <p:cNvPr id="30" name="Rechthoek 29"/>
          <p:cNvSpPr/>
          <p:nvPr userDrawn="1"/>
        </p:nvSpPr>
        <p:spPr>
          <a:xfrm>
            <a:off x="11438863" y="100558"/>
            <a:ext cx="456472" cy="276999"/>
          </a:xfrm>
          <a:prstGeom prst="rect">
            <a:avLst/>
          </a:prstGeom>
        </p:spPr>
        <p:txBody>
          <a:bodyPr wrap="none">
            <a:spAutoFit/>
          </a:bodyPr>
          <a:lstStyle/>
          <a:p>
            <a:pPr algn="ctr">
              <a:defRPr/>
            </a:pPr>
            <a:fld id="{478F02DA-AB65-4DE3-8C32-C1DFFF12922F}" type="slidenum">
              <a:rPr lang="nl-NL" sz="1200">
                <a:solidFill>
                  <a:srgbClr val="FFFFFF"/>
                </a:solidFill>
                <a:cs typeface="Arial" pitchFamily="34" charset="0"/>
              </a:rPr>
              <a:pPr algn="ctr">
                <a:defRPr/>
              </a:pPr>
              <a:t>‹#›</a:t>
            </a:fld>
            <a:endParaRPr lang="nl-NL" sz="1200" dirty="0">
              <a:solidFill>
                <a:srgbClr val="FFFFFF"/>
              </a:solidFill>
              <a:cs typeface="Arial" pitchFamily="34" charset="0"/>
            </a:endParaRPr>
          </a:p>
        </p:txBody>
      </p:sp>
      <p:sp>
        <p:nvSpPr>
          <p:cNvPr id="1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540198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332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ullet and graph">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ijdelijke aanduiding voor grafiek 4"/>
          <p:cNvSpPr>
            <a:spLocks noGrp="1"/>
          </p:cNvSpPr>
          <p:nvPr>
            <p:ph type="chart" sz="quarter" idx="14" hasCustomPrompt="1"/>
          </p:nvPr>
        </p:nvSpPr>
        <p:spPr>
          <a:xfrm>
            <a:off x="5994400" y="1773238"/>
            <a:ext cx="5405438" cy="4068762"/>
          </a:xfrm>
          <a:prstGeom prst="rect">
            <a:avLst/>
          </a:prstGeom>
        </p:spPr>
        <p:txBody>
          <a:bodyPr/>
          <a:lstStyle>
            <a:lvl1pPr marL="0" indent="0">
              <a:buNone/>
              <a:defRPr lang="en-US" sz="2000" kern="1200" baseline="0" dirty="0">
                <a:solidFill>
                  <a:schemeClr val="tx1">
                    <a:lumMod val="50000"/>
                    <a:lumOff val="50000"/>
                  </a:schemeClr>
                </a:solidFill>
                <a:latin typeface="+mn-lt"/>
                <a:ea typeface="+mn-ea"/>
                <a:cs typeface="+mn-cs"/>
              </a:defRPr>
            </a:lvl1pPr>
          </a:lstStyle>
          <a:p>
            <a:r>
              <a:rPr lang="en-US" dirty="0"/>
              <a:t>Click on the icon to insert graph</a:t>
            </a:r>
          </a:p>
        </p:txBody>
      </p:sp>
      <p:sp>
        <p:nvSpPr>
          <p:cNvPr id="6"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0"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1"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429461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ogo external Party">
    <p:spTree>
      <p:nvGrpSpPr>
        <p:cNvPr id="1" name=""/>
        <p:cNvGrpSpPr/>
        <p:nvPr/>
      </p:nvGrpSpPr>
      <p:grpSpPr>
        <a:xfrm>
          <a:off x="0" y="0"/>
          <a:ext cx="0" cy="0"/>
          <a:chOff x="0" y="0"/>
          <a:chExt cx="0" cy="0"/>
        </a:xfrm>
      </p:grpSpPr>
      <p:sp>
        <p:nvSpPr>
          <p:cNvPr id="13" name="Tijdelijke aanduiding voor afbeelding 12"/>
          <p:cNvSpPr>
            <a:spLocks noGrp="1"/>
          </p:cNvSpPr>
          <p:nvPr>
            <p:ph type="pic" sz="quarter" idx="10" hasCustomPrompt="1"/>
          </p:nvPr>
        </p:nvSpPr>
        <p:spPr>
          <a:xfrm>
            <a:off x="0" y="0"/>
            <a:ext cx="12192000" cy="6863787"/>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63787"/>
              <a:gd name="connsiteX1" fmla="*/ 12192000 w 12192000"/>
              <a:gd name="connsiteY1" fmla="*/ 0 h 6863787"/>
              <a:gd name="connsiteX2" fmla="*/ 12192000 w 12192000"/>
              <a:gd name="connsiteY2" fmla="*/ 6858000 h 6863787"/>
              <a:gd name="connsiteX3" fmla="*/ 1516284 w 12192000"/>
              <a:gd name="connsiteY3" fmla="*/ 6863787 h 6863787"/>
              <a:gd name="connsiteX4" fmla="*/ 0 w 12192000"/>
              <a:gd name="connsiteY4" fmla="*/ 6858000 h 6863787"/>
              <a:gd name="connsiteX5" fmla="*/ 0 w 12192000"/>
              <a:gd name="connsiteY5"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5660020 w 12192000"/>
              <a:gd name="connsiteY3" fmla="*/ 6863787 h 6863787"/>
              <a:gd name="connsiteX4" fmla="*/ 1516284 w 12192000"/>
              <a:gd name="connsiteY4" fmla="*/ 6863787 h 6863787"/>
              <a:gd name="connsiteX5" fmla="*/ 0 w 12192000"/>
              <a:gd name="connsiteY5" fmla="*/ 6858000 h 6863787"/>
              <a:gd name="connsiteX6" fmla="*/ 0 w 12192000"/>
              <a:gd name="connsiteY6"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8333772 w 12192000"/>
              <a:gd name="connsiteY3" fmla="*/ 6852213 h 6863787"/>
              <a:gd name="connsiteX4" fmla="*/ 5660020 w 12192000"/>
              <a:gd name="connsiteY4" fmla="*/ 6863787 h 6863787"/>
              <a:gd name="connsiteX5" fmla="*/ 1516284 w 12192000"/>
              <a:gd name="connsiteY5" fmla="*/ 6863787 h 6863787"/>
              <a:gd name="connsiteX6" fmla="*/ 0 w 12192000"/>
              <a:gd name="connsiteY6" fmla="*/ 6858000 h 6863787"/>
              <a:gd name="connsiteX7" fmla="*/ 0 w 12192000"/>
              <a:gd name="connsiteY7"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8333772 w 12192000"/>
              <a:gd name="connsiteY3" fmla="*/ 6852213 h 6863787"/>
              <a:gd name="connsiteX4" fmla="*/ 1516283 w 12192000"/>
              <a:gd name="connsiteY4" fmla="*/ 5474825 h 6863787"/>
              <a:gd name="connsiteX5" fmla="*/ 1516284 w 12192000"/>
              <a:gd name="connsiteY5" fmla="*/ 6863787 h 6863787"/>
              <a:gd name="connsiteX6" fmla="*/ 0 w 12192000"/>
              <a:gd name="connsiteY6" fmla="*/ 6858000 h 6863787"/>
              <a:gd name="connsiteX7" fmla="*/ 0 w 12192000"/>
              <a:gd name="connsiteY7"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898248 w 12192000"/>
              <a:gd name="connsiteY3" fmla="*/ 5104436 h 6863787"/>
              <a:gd name="connsiteX4" fmla="*/ 1516283 w 12192000"/>
              <a:gd name="connsiteY4" fmla="*/ 5474825 h 6863787"/>
              <a:gd name="connsiteX5" fmla="*/ 1516284 w 12192000"/>
              <a:gd name="connsiteY5" fmla="*/ 6863787 h 6863787"/>
              <a:gd name="connsiteX6" fmla="*/ 0 w 12192000"/>
              <a:gd name="connsiteY6" fmla="*/ 6858000 h 6863787"/>
              <a:gd name="connsiteX7" fmla="*/ 0 w 12192000"/>
              <a:gd name="connsiteY7"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127848 w 12192000"/>
              <a:gd name="connsiteY3" fmla="*/ 6516547 h 6863787"/>
              <a:gd name="connsiteX4" fmla="*/ 1898248 w 12192000"/>
              <a:gd name="connsiteY4" fmla="*/ 5104436 h 6863787"/>
              <a:gd name="connsiteX5" fmla="*/ 1516283 w 12192000"/>
              <a:gd name="connsiteY5" fmla="*/ 5474825 h 6863787"/>
              <a:gd name="connsiteX6" fmla="*/ 1516284 w 12192000"/>
              <a:gd name="connsiteY6" fmla="*/ 6863787 h 6863787"/>
              <a:gd name="connsiteX7" fmla="*/ 0 w 12192000"/>
              <a:gd name="connsiteY7" fmla="*/ 6858000 h 6863787"/>
              <a:gd name="connsiteX8" fmla="*/ 0 w 12192000"/>
              <a:gd name="connsiteY8"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208871 w 12192000"/>
              <a:gd name="connsiteY3" fmla="*/ 5104436 h 6863787"/>
              <a:gd name="connsiteX4" fmla="*/ 1898248 w 12192000"/>
              <a:gd name="connsiteY4" fmla="*/ 5104436 h 6863787"/>
              <a:gd name="connsiteX5" fmla="*/ 1516283 w 12192000"/>
              <a:gd name="connsiteY5" fmla="*/ 5474825 h 6863787"/>
              <a:gd name="connsiteX6" fmla="*/ 1516284 w 12192000"/>
              <a:gd name="connsiteY6" fmla="*/ 6863787 h 6863787"/>
              <a:gd name="connsiteX7" fmla="*/ 0 w 12192000"/>
              <a:gd name="connsiteY7" fmla="*/ 6858000 h 6863787"/>
              <a:gd name="connsiteX8" fmla="*/ 0 w 12192000"/>
              <a:gd name="connsiteY8"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1482086 w 12192000"/>
              <a:gd name="connsiteY3" fmla="*/ 6215605 h 6863787"/>
              <a:gd name="connsiteX4" fmla="*/ 10208871 w 12192000"/>
              <a:gd name="connsiteY4" fmla="*/ 5104436 h 6863787"/>
              <a:gd name="connsiteX5" fmla="*/ 1898248 w 12192000"/>
              <a:gd name="connsiteY5" fmla="*/ 5104436 h 6863787"/>
              <a:gd name="connsiteX6" fmla="*/ 1516283 w 12192000"/>
              <a:gd name="connsiteY6" fmla="*/ 5474825 h 6863787"/>
              <a:gd name="connsiteX7" fmla="*/ 1516284 w 12192000"/>
              <a:gd name="connsiteY7" fmla="*/ 6863787 h 6863787"/>
              <a:gd name="connsiteX8" fmla="*/ 0 w 12192000"/>
              <a:gd name="connsiteY8" fmla="*/ 6858000 h 6863787"/>
              <a:gd name="connsiteX9" fmla="*/ 0 w 12192000"/>
              <a:gd name="connsiteY9"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25559 w 12192000"/>
              <a:gd name="connsiteY3" fmla="*/ 6863787 h 6863787"/>
              <a:gd name="connsiteX4" fmla="*/ 10208871 w 12192000"/>
              <a:gd name="connsiteY4" fmla="*/ 5104436 h 6863787"/>
              <a:gd name="connsiteX5" fmla="*/ 1898248 w 12192000"/>
              <a:gd name="connsiteY5" fmla="*/ 5104436 h 6863787"/>
              <a:gd name="connsiteX6" fmla="*/ 1516283 w 12192000"/>
              <a:gd name="connsiteY6" fmla="*/ 5474825 h 6863787"/>
              <a:gd name="connsiteX7" fmla="*/ 1516284 w 12192000"/>
              <a:gd name="connsiteY7" fmla="*/ 6863787 h 6863787"/>
              <a:gd name="connsiteX8" fmla="*/ 0 w 12192000"/>
              <a:gd name="connsiteY8" fmla="*/ 6858000 h 6863787"/>
              <a:gd name="connsiteX9" fmla="*/ 0 w 12192000"/>
              <a:gd name="connsiteY9"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56039 w 12192000"/>
              <a:gd name="connsiteY3" fmla="*/ 6863787 h 6863787"/>
              <a:gd name="connsiteX4" fmla="*/ 10208871 w 12192000"/>
              <a:gd name="connsiteY4" fmla="*/ 5104436 h 6863787"/>
              <a:gd name="connsiteX5" fmla="*/ 1898248 w 12192000"/>
              <a:gd name="connsiteY5" fmla="*/ 5104436 h 6863787"/>
              <a:gd name="connsiteX6" fmla="*/ 1516283 w 12192000"/>
              <a:gd name="connsiteY6" fmla="*/ 5474825 h 6863787"/>
              <a:gd name="connsiteX7" fmla="*/ 1516284 w 12192000"/>
              <a:gd name="connsiteY7" fmla="*/ 6863787 h 6863787"/>
              <a:gd name="connsiteX8" fmla="*/ 0 w 12192000"/>
              <a:gd name="connsiteY8" fmla="*/ 6858000 h 6863787"/>
              <a:gd name="connsiteX9" fmla="*/ 0 w 12192000"/>
              <a:gd name="connsiteY9"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56039 w 12192000"/>
              <a:gd name="connsiteY3" fmla="*/ 6863787 h 6863787"/>
              <a:gd name="connsiteX4" fmla="*/ 10454640 w 12192000"/>
              <a:gd name="connsiteY4" fmla="*/ 606044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56039 w 12192000"/>
              <a:gd name="connsiteY3" fmla="*/ 686378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8651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8143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6283 w 12192000"/>
              <a:gd name="connsiteY7" fmla="*/ 5474825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898248 w 12192000"/>
              <a:gd name="connsiteY6" fmla="*/ 5104436 h 6863787"/>
              <a:gd name="connsiteX7" fmla="*/ 1511521 w 12192000"/>
              <a:gd name="connsiteY7" fmla="*/ 5300994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1521 w 12192000"/>
              <a:gd name="connsiteY7" fmla="*/ 5300994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1521 w 12192000"/>
              <a:gd name="connsiteY7" fmla="*/ 5300994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1521 w 12192000"/>
              <a:gd name="connsiteY7" fmla="*/ 5300994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291469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291469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291469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68000 w 12192000"/>
              <a:gd name="connsiteY4" fmla="*/ 5440680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208871 w 12192000"/>
              <a:gd name="connsiteY5" fmla="*/ 5104436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 name="connsiteX0" fmla="*/ 0 w 12192000"/>
              <a:gd name="connsiteY0" fmla="*/ 0 h 6863787"/>
              <a:gd name="connsiteX1" fmla="*/ 12192000 w 12192000"/>
              <a:gd name="connsiteY1" fmla="*/ 0 h 6863787"/>
              <a:gd name="connsiteX2" fmla="*/ 12192000 w 12192000"/>
              <a:gd name="connsiteY2" fmla="*/ 6858000 h 6863787"/>
              <a:gd name="connsiteX3" fmla="*/ 10671279 w 12192000"/>
              <a:gd name="connsiteY3" fmla="*/ 6858707 h 6863787"/>
              <a:gd name="connsiteX4" fmla="*/ 10675144 w 12192000"/>
              <a:gd name="connsiteY4" fmla="*/ 5197792 h 6863787"/>
              <a:gd name="connsiteX5" fmla="*/ 10570821 w 12192000"/>
              <a:gd name="connsiteY5" fmla="*/ 5106817 h 6863787"/>
              <a:gd name="connsiteX6" fmla="*/ 1657742 w 12192000"/>
              <a:gd name="connsiteY6" fmla="*/ 5104436 h 6863787"/>
              <a:gd name="connsiteX7" fmla="*/ 1513902 w 12192000"/>
              <a:gd name="connsiteY7" fmla="*/ 5198600 h 6863787"/>
              <a:gd name="connsiteX8" fmla="*/ 1516284 w 12192000"/>
              <a:gd name="connsiteY8" fmla="*/ 6863787 h 6863787"/>
              <a:gd name="connsiteX9" fmla="*/ 0 w 12192000"/>
              <a:gd name="connsiteY9" fmla="*/ 6858000 h 6863787"/>
              <a:gd name="connsiteX10" fmla="*/ 0 w 12192000"/>
              <a:gd name="connsiteY10" fmla="*/ 0 h 6863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63787">
                <a:moveTo>
                  <a:pt x="0" y="0"/>
                </a:moveTo>
                <a:lnTo>
                  <a:pt x="12192000" y="0"/>
                </a:lnTo>
                <a:lnTo>
                  <a:pt x="12192000" y="6858000"/>
                </a:lnTo>
                <a:lnTo>
                  <a:pt x="10671279" y="6858707"/>
                </a:lnTo>
                <a:cubicBezTo>
                  <a:pt x="10670186" y="6386031"/>
                  <a:pt x="10675218" y="5287368"/>
                  <a:pt x="10675144" y="5197792"/>
                </a:cubicBezTo>
                <a:cubicBezTo>
                  <a:pt x="10675070" y="5108216"/>
                  <a:pt x="10647352" y="5105708"/>
                  <a:pt x="10570821" y="5106817"/>
                </a:cubicBezTo>
                <a:cubicBezTo>
                  <a:pt x="10494290" y="5107926"/>
                  <a:pt x="1762290" y="5105807"/>
                  <a:pt x="1657742" y="5104436"/>
                </a:cubicBezTo>
                <a:cubicBezTo>
                  <a:pt x="1553194" y="5103065"/>
                  <a:pt x="1514223" y="5110854"/>
                  <a:pt x="1513902" y="5198600"/>
                </a:cubicBezTo>
                <a:cubicBezTo>
                  <a:pt x="1513581" y="5286346"/>
                  <a:pt x="1516284" y="6400800"/>
                  <a:pt x="1516284" y="6863787"/>
                </a:cubicBezTo>
                <a:lnTo>
                  <a:pt x="0" y="6858000"/>
                </a:lnTo>
                <a:lnTo>
                  <a:pt x="0" y="0"/>
                </a:lnTo>
                <a:close/>
              </a:path>
            </a:pathLst>
          </a:custGeom>
          <a:solidFill>
            <a:schemeClr val="bg1">
              <a:lumMod val="85000"/>
            </a:schemeClr>
          </a:solidFill>
        </p:spPr>
        <p:txBody>
          <a:bodyPr/>
          <a:lstStyle>
            <a:lvl1pPr marL="0" indent="0">
              <a:buNone/>
              <a:defRPr sz="2000" baseline="0">
                <a:solidFill>
                  <a:schemeClr val="tx1">
                    <a:lumMod val="50000"/>
                    <a:lumOff val="50000"/>
                  </a:schemeClr>
                </a:solidFill>
              </a:defRPr>
            </a:lvl1pPr>
          </a:lstStyle>
          <a:p>
            <a:r>
              <a:rPr lang="en-US" dirty="0"/>
              <a:t>Click on the </a:t>
            </a:r>
            <a:r>
              <a:rPr lang="en-US" dirty="0" err="1"/>
              <a:t>centre</a:t>
            </a:r>
            <a:r>
              <a:rPr lang="en-US" dirty="0"/>
              <a:t> icon to add picture</a:t>
            </a:r>
          </a:p>
        </p:txBody>
      </p:sp>
      <p:sp>
        <p:nvSpPr>
          <p:cNvPr id="2" name="Titel 1"/>
          <p:cNvSpPr>
            <a:spLocks noGrp="1"/>
          </p:cNvSpPr>
          <p:nvPr>
            <p:ph type="ctrTitle" hasCustomPrompt="1"/>
          </p:nvPr>
        </p:nvSpPr>
        <p:spPr>
          <a:xfrm>
            <a:off x="1731963" y="3616960"/>
            <a:ext cx="9059500" cy="1293540"/>
          </a:xfrm>
          <a:prstGeom prst="rect">
            <a:avLst/>
          </a:prstGeom>
        </p:spPr>
        <p:txBody>
          <a:bodyPr lIns="0" anchor="b"/>
          <a:lstStyle>
            <a:lvl1pPr algn="l">
              <a:defRPr sz="4800">
                <a:solidFill>
                  <a:schemeClr val="bg1"/>
                </a:solidFill>
                <a:latin typeface="+mj-lt"/>
              </a:defRPr>
            </a:lvl1pPr>
          </a:lstStyle>
          <a:p>
            <a:r>
              <a:rPr lang="nl-NL" dirty="0" err="1"/>
              <a:t>Edit</a:t>
            </a:r>
            <a:r>
              <a:rPr lang="nl-NL" dirty="0"/>
              <a:t> header </a:t>
            </a:r>
            <a:r>
              <a:rPr lang="nl-NL" dirty="0" err="1"/>
              <a:t>style</a:t>
            </a:r>
            <a:endParaRPr lang="en-US" dirty="0"/>
          </a:p>
        </p:txBody>
      </p:sp>
      <p:sp>
        <p:nvSpPr>
          <p:cNvPr id="3" name="Ondertitel 2"/>
          <p:cNvSpPr>
            <a:spLocks noGrp="1"/>
          </p:cNvSpPr>
          <p:nvPr>
            <p:ph type="subTitle" idx="1" hasCustomPrompt="1"/>
          </p:nvPr>
        </p:nvSpPr>
        <p:spPr>
          <a:xfrm>
            <a:off x="1732350" y="5291942"/>
            <a:ext cx="5608250" cy="437526"/>
          </a:xfrm>
          <a:prstGeom prst="rect">
            <a:avLst/>
          </a:prstGeom>
        </p:spPr>
        <p:txBody>
          <a:bodyPr/>
          <a:lstStyle>
            <a:lvl1pPr marL="0" indent="0" algn="l">
              <a:buNone/>
              <a:defRPr sz="2400" b="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Name Speaker</a:t>
            </a:r>
            <a:endParaRPr lang="en-US" dirty="0"/>
          </a:p>
        </p:txBody>
      </p:sp>
      <p:sp>
        <p:nvSpPr>
          <p:cNvPr id="17" name="Tijdelijke aanduiding voor tekst 16"/>
          <p:cNvSpPr>
            <a:spLocks noGrp="1"/>
          </p:cNvSpPr>
          <p:nvPr>
            <p:ph type="body" sz="quarter" idx="11" hasCustomPrompt="1"/>
          </p:nvPr>
        </p:nvSpPr>
        <p:spPr>
          <a:xfrm>
            <a:off x="1731963" y="5729288"/>
            <a:ext cx="5608637" cy="381622"/>
          </a:xfrm>
          <a:prstGeom prst="rect">
            <a:avLst/>
          </a:prstGeom>
        </p:spPr>
        <p:txBody>
          <a:bodyPr/>
          <a:lstStyle>
            <a:lvl1pPr marL="0" indent="0">
              <a:buNone/>
              <a:defRPr sz="2000" baseline="0">
                <a:latin typeface="+mj-lt"/>
              </a:defRPr>
            </a:lvl1pPr>
          </a:lstStyle>
          <a:p>
            <a:pPr lvl="0"/>
            <a:r>
              <a:rPr lang="en-US" dirty="0"/>
              <a:t>Job title</a:t>
            </a:r>
          </a:p>
        </p:txBody>
      </p:sp>
      <p:sp>
        <p:nvSpPr>
          <p:cNvPr id="19" name="Tijdelijke aanduiding voor tekst 18"/>
          <p:cNvSpPr>
            <a:spLocks noGrp="1"/>
          </p:cNvSpPr>
          <p:nvPr>
            <p:ph type="body" sz="quarter" idx="12" hasCustomPrompt="1"/>
          </p:nvPr>
        </p:nvSpPr>
        <p:spPr>
          <a:xfrm>
            <a:off x="7531099" y="5365213"/>
            <a:ext cx="2862263" cy="346075"/>
          </a:xfrm>
          <a:prstGeom prst="rect">
            <a:avLst/>
          </a:prstGeom>
        </p:spPr>
        <p:txBody>
          <a:bodyPr/>
          <a:lstStyle>
            <a:lvl1pPr marL="0" indent="0" algn="r">
              <a:buNone/>
              <a:defRPr sz="1600" b="0" baseline="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Place, date, year</a:t>
            </a:r>
            <a:endParaRPr lang="en-US" dirty="0"/>
          </a:p>
        </p:txBody>
      </p:sp>
      <p:sp>
        <p:nvSpPr>
          <p:cNvPr id="8" name="Picture Placeholder 7"/>
          <p:cNvSpPr>
            <a:spLocks noGrp="1"/>
          </p:cNvSpPr>
          <p:nvPr>
            <p:ph type="pic" sz="quarter" idx="13" hasCustomPrompt="1"/>
          </p:nvPr>
        </p:nvSpPr>
        <p:spPr>
          <a:xfrm>
            <a:off x="7561263" y="628491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val="0"/>
              </a:ext>
            </a:extLst>
          </a:blip>
          <a:srcRect/>
          <a:stretch/>
        </p:blipFill>
        <p:spPr>
          <a:xfrm>
            <a:off x="9270124" y="6195848"/>
            <a:ext cx="1371600" cy="643334"/>
          </a:xfrm>
          <a:prstGeom prst="rect">
            <a:avLst/>
          </a:prstGeom>
        </p:spPr>
      </p:pic>
    </p:spTree>
    <p:extLst>
      <p:ext uri="{BB962C8B-B14F-4D97-AF65-F5344CB8AC3E}">
        <p14:creationId xmlns:p14="http://schemas.microsoft.com/office/powerpoint/2010/main" val="4255825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420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ullet and Image">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6"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jdelijke aanduiding voor afbeelding 7"/>
          <p:cNvSpPr>
            <a:spLocks noGrp="1"/>
          </p:cNvSpPr>
          <p:nvPr>
            <p:ph type="pic" sz="quarter" idx="16" hasCustomPrompt="1"/>
          </p:nvPr>
        </p:nvSpPr>
        <p:spPr>
          <a:xfrm>
            <a:off x="6225988" y="1773238"/>
            <a:ext cx="5173850" cy="4068762"/>
          </a:xfrm>
          <a:prstGeom prst="rect">
            <a:avLst/>
          </a:prstGeom>
        </p:spPr>
        <p:txBody>
          <a:bodyPr/>
          <a:lstStyle>
            <a:lvl1pPr marL="0" indent="0" algn="ctr">
              <a:buNone/>
              <a:defRPr sz="2000" baseline="0">
                <a:solidFill>
                  <a:schemeClr val="tx1">
                    <a:lumMod val="50000"/>
                    <a:lumOff val="50000"/>
                  </a:schemeClr>
                </a:solidFill>
              </a:defRPr>
            </a:lvl1pPr>
          </a:lstStyle>
          <a:p>
            <a:r>
              <a:rPr lang="nl-NL" dirty="0"/>
              <a:t>Click icon </a:t>
            </a:r>
            <a:r>
              <a:rPr lang="nl-NL" dirty="0" err="1"/>
              <a:t>to</a:t>
            </a:r>
            <a:r>
              <a:rPr lang="nl-NL" dirty="0"/>
              <a:t> </a:t>
            </a:r>
            <a:r>
              <a:rPr lang="nl-NL" dirty="0" err="1"/>
              <a:t>add</a:t>
            </a:r>
            <a:r>
              <a:rPr lang="nl-NL" dirty="0"/>
              <a:t> image</a:t>
            </a:r>
          </a:p>
        </p:txBody>
      </p:sp>
      <p:sp>
        <p:nvSpPr>
          <p:cNvPr id="11"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3"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95025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and 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5828982"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6"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jdelijke aanduiding voor afbeelding 7"/>
          <p:cNvSpPr>
            <a:spLocks noGrp="1"/>
          </p:cNvSpPr>
          <p:nvPr>
            <p:ph type="pic" sz="quarter" idx="16" hasCustomPrompt="1"/>
          </p:nvPr>
        </p:nvSpPr>
        <p:spPr>
          <a:xfrm>
            <a:off x="447357" y="1773238"/>
            <a:ext cx="5173850" cy="4068762"/>
          </a:xfrm>
          <a:prstGeom prst="rect">
            <a:avLst/>
          </a:prstGeom>
        </p:spPr>
        <p:txBody>
          <a:bodyPr/>
          <a:lstStyle>
            <a:lvl1pPr marL="0" indent="0" algn="ctr">
              <a:buNone/>
              <a:defRPr sz="2000" baseline="0">
                <a:solidFill>
                  <a:schemeClr val="tx1">
                    <a:lumMod val="50000"/>
                    <a:lumOff val="50000"/>
                  </a:schemeClr>
                </a:solidFill>
              </a:defRPr>
            </a:lvl1pPr>
          </a:lstStyle>
          <a:p>
            <a:r>
              <a:rPr lang="nl-NL" dirty="0"/>
              <a:t>Click icon </a:t>
            </a:r>
            <a:r>
              <a:rPr lang="nl-NL" dirty="0" err="1"/>
              <a:t>to</a:t>
            </a:r>
            <a:r>
              <a:rPr lang="nl-NL" dirty="0"/>
              <a:t> </a:t>
            </a:r>
            <a:r>
              <a:rPr lang="nl-NL" dirty="0" err="1"/>
              <a:t>add</a:t>
            </a:r>
            <a:r>
              <a:rPr lang="nl-NL" dirty="0"/>
              <a:t> image</a:t>
            </a:r>
          </a:p>
        </p:txBody>
      </p:sp>
      <p:sp>
        <p:nvSpPr>
          <p:cNvPr id="11"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3"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441598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ullets and laptop">
    <p:spTree>
      <p:nvGrpSpPr>
        <p:cNvPr id="1" name=""/>
        <p:cNvGrpSpPr/>
        <p:nvPr/>
      </p:nvGrpSpPr>
      <p:grpSpPr>
        <a:xfrm>
          <a:off x="0" y="0"/>
          <a:ext cx="0" cy="0"/>
          <a:chOff x="0" y="0"/>
          <a:chExt cx="0" cy="0"/>
        </a:xfrm>
      </p:grpSpPr>
      <p:grpSp>
        <p:nvGrpSpPr>
          <p:cNvPr id="16" name="Group 34"/>
          <p:cNvGrpSpPr/>
          <p:nvPr userDrawn="1"/>
        </p:nvGrpSpPr>
        <p:grpSpPr>
          <a:xfrm>
            <a:off x="5478780" y="1336222"/>
            <a:ext cx="6603380" cy="5681798"/>
            <a:chOff x="2323609" y="594889"/>
            <a:chExt cx="4515737" cy="3886016"/>
          </a:xfrm>
        </p:grpSpPr>
        <p:pic>
          <p:nvPicPr>
            <p:cNvPr id="17"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8"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6330314" y="2382838"/>
            <a:ext cx="4839336" cy="2992437"/>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9"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88413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ullets and phone">
    <p:spTree>
      <p:nvGrpSpPr>
        <p:cNvPr id="1" name=""/>
        <p:cNvGrpSpPr/>
        <p:nvPr/>
      </p:nvGrpSpPr>
      <p:grpSpPr>
        <a:xfrm>
          <a:off x="0" y="0"/>
          <a:ext cx="0" cy="0"/>
          <a:chOff x="0" y="0"/>
          <a:chExt cx="0" cy="0"/>
        </a:xfrm>
      </p:grpSpPr>
      <p:pic>
        <p:nvPicPr>
          <p:cNvPr id="9" name="Picture 8" descr="Androi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8663940" y="1774357"/>
            <a:ext cx="2118359" cy="4067644"/>
          </a:xfrm>
          <a:prstGeom prst="rect">
            <a:avLst/>
          </a:prstGeom>
          <a:effectLst>
            <a:reflection blurRad="6350" stA="52000" endA="300" endPos="5000" dir="5400000" sy="-100000" algn="bl" rotWithShape="0"/>
          </a:effectLst>
        </p:spPr>
      </p:pic>
      <p:sp>
        <p:nvSpPr>
          <p:cNvPr id="7" name="Tijdelijke aanduiding voor afbeelding 6"/>
          <p:cNvSpPr>
            <a:spLocks noGrp="1"/>
          </p:cNvSpPr>
          <p:nvPr>
            <p:ph type="pic" sz="quarter" idx="12" hasCustomPrompt="1"/>
          </p:nvPr>
        </p:nvSpPr>
        <p:spPr>
          <a:xfrm>
            <a:off x="8740139" y="2166938"/>
            <a:ext cx="1968341" cy="3283743"/>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7752081"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8"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3"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5"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31992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ullets and iPad">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9"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pic>
        <p:nvPicPr>
          <p:cNvPr id="13" name="Picture 27" descr="ipa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560121" y="2291025"/>
            <a:ext cx="4915097" cy="3567164"/>
          </a:xfrm>
          <a:prstGeom prst="rect">
            <a:avLst/>
          </a:prstGeom>
        </p:spPr>
      </p:pic>
      <p:sp>
        <p:nvSpPr>
          <p:cNvPr id="15" name="Tijdelijke aanduiding voor afbeelding 6"/>
          <p:cNvSpPr>
            <a:spLocks noGrp="1"/>
          </p:cNvSpPr>
          <p:nvPr>
            <p:ph type="pic" sz="quarter" idx="12" hasCustomPrompt="1"/>
          </p:nvPr>
        </p:nvSpPr>
        <p:spPr>
          <a:xfrm>
            <a:off x="6972300" y="2481943"/>
            <a:ext cx="4084319" cy="3094945"/>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GB" dirty="0"/>
              <a:t>Click on the icon to insert image</a:t>
            </a:r>
            <a:endParaRPr lang="en-US" dirty="0"/>
          </a:p>
        </p:txBody>
      </p:sp>
      <p:sp>
        <p:nvSpPr>
          <p:cNvPr id="16"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91891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Divider slide blue">
    <p:bg>
      <p:bgPr>
        <a:solidFill>
          <a:schemeClr val="tx2"/>
        </a:solidFill>
        <a:effectLst/>
      </p:bgPr>
    </p:bg>
    <p:spTree>
      <p:nvGrpSpPr>
        <p:cNvPr id="1" name=""/>
        <p:cNvGrpSpPr/>
        <p:nvPr/>
      </p:nvGrpSpPr>
      <p:grpSpPr>
        <a:xfrm>
          <a:off x="0" y="0"/>
          <a:ext cx="0" cy="0"/>
          <a:chOff x="0" y="0"/>
          <a:chExt cx="0" cy="0"/>
        </a:xfrm>
      </p:grpSpPr>
      <p:sp>
        <p:nvSpPr>
          <p:cNvPr id="7" name="Round Same Side Corner Rectangle 9"/>
          <p:cNvSpPr/>
          <p:nvPr userDrawn="1"/>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Round Same Side Corner Rectangle 10"/>
          <p:cNvSpPr/>
          <p:nvPr userDrawn="1"/>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itel 1"/>
          <p:cNvSpPr>
            <a:spLocks noGrp="1"/>
          </p:cNvSpPr>
          <p:nvPr>
            <p:ph type="ctrTitle" hasCustomPrompt="1"/>
          </p:nvPr>
        </p:nvSpPr>
        <p:spPr>
          <a:xfrm>
            <a:off x="1731963" y="1794151"/>
            <a:ext cx="9059500" cy="3110358"/>
          </a:xfrm>
          <a:prstGeom prst="rect">
            <a:avLst/>
          </a:prstGeom>
        </p:spPr>
        <p:txBody>
          <a:bodyPr lIns="0" anchor="ctr" anchorCtr="0"/>
          <a:lstStyle>
            <a:lvl1pPr algn="l">
              <a:defRPr sz="6000">
                <a:solidFill>
                  <a:schemeClr val="bg1"/>
                </a:solidFill>
                <a:latin typeface="+mj-lt"/>
              </a:defRPr>
            </a:lvl1pPr>
          </a:lstStyle>
          <a:p>
            <a:r>
              <a:rPr lang="nl-NL" dirty="0" err="1"/>
              <a:t>Edit</a:t>
            </a:r>
            <a:r>
              <a:rPr lang="nl-NL" dirty="0"/>
              <a:t> header </a:t>
            </a:r>
            <a:r>
              <a:rPr lang="nl-NL" dirty="0" err="1"/>
              <a:t>style</a:t>
            </a:r>
            <a:endParaRPr lang="en-US" dirty="0"/>
          </a:p>
        </p:txBody>
      </p:sp>
      <p:sp>
        <p:nvSpPr>
          <p:cNvPr id="30" name="Rechthoek 29"/>
          <p:cNvSpPr/>
          <p:nvPr userDrawn="1"/>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sp>
        <p:nvSpPr>
          <p:cNvPr id="1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3" name="Téglalap 2"/>
          <p:cNvSpPr/>
          <p:nvPr userDrawn="1"/>
        </p:nvSpPr>
        <p:spPr>
          <a:xfrm>
            <a:off x="10344150" y="5867400"/>
            <a:ext cx="1568449" cy="990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1250246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xmlns="">
        <p15:guide id="1" orient="horz" pos="332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bg1"/>
        </a:solidFill>
        <a:effectLst/>
      </p:bgPr>
    </p:bg>
    <p:spTree>
      <p:nvGrpSpPr>
        <p:cNvPr id="1" name=""/>
        <p:cNvGrpSpPr/>
        <p:nvPr/>
      </p:nvGrpSpPr>
      <p:grpSpPr>
        <a:xfrm>
          <a:off x="0" y="0"/>
          <a:ext cx="0" cy="0"/>
          <a:chOff x="0" y="0"/>
          <a:chExt cx="0" cy="0"/>
        </a:xfrm>
      </p:grpSpPr>
      <p:sp>
        <p:nvSpPr>
          <p:cNvPr id="11" name="Rechthoek 10"/>
          <p:cNvSpPr/>
          <p:nvPr userDrawn="1"/>
        </p:nvSpPr>
        <p:spPr>
          <a:xfrm>
            <a:off x="11422302" y="0"/>
            <a:ext cx="487680" cy="487680"/>
          </a:xfrm>
          <a:prstGeom prst="rect">
            <a:avLst/>
          </a:prstGeom>
          <a:solidFill>
            <a:srgbClr val="3395D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2" name="Rechthoek 11"/>
          <p:cNvSpPr/>
          <p:nvPr userDrawn="1"/>
        </p:nvSpPr>
        <p:spPr>
          <a:xfrm>
            <a:off x="8140701" y="0"/>
            <a:ext cx="3281602" cy="48768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7" name="Tijdelijke aanduiding voor afbeelding 6"/>
          <p:cNvSpPr>
            <a:spLocks noGrp="1"/>
          </p:cNvSpPr>
          <p:nvPr>
            <p:ph type="pic" sz="quarter" idx="10" hasCustomPrompt="1"/>
          </p:nvPr>
        </p:nvSpPr>
        <p:spPr>
          <a:xfrm>
            <a:off x="0" y="-477"/>
            <a:ext cx="12192000" cy="6858477"/>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7620 h 6865620"/>
              <a:gd name="connsiteX1" fmla="*/ 8846820 w 12192000"/>
              <a:gd name="connsiteY1" fmla="*/ 0 h 6865620"/>
              <a:gd name="connsiteX2" fmla="*/ 12192000 w 12192000"/>
              <a:gd name="connsiteY2" fmla="*/ 7620 h 6865620"/>
              <a:gd name="connsiteX3" fmla="*/ 12192000 w 12192000"/>
              <a:gd name="connsiteY3" fmla="*/ 6865620 h 6865620"/>
              <a:gd name="connsiteX4" fmla="*/ 0 w 12192000"/>
              <a:gd name="connsiteY4" fmla="*/ 6865620 h 6865620"/>
              <a:gd name="connsiteX5" fmla="*/ 0 w 12192000"/>
              <a:gd name="connsiteY5" fmla="*/ 7620 h 6865620"/>
              <a:gd name="connsiteX0" fmla="*/ 0 w 12192000"/>
              <a:gd name="connsiteY0" fmla="*/ 15240 h 6873240"/>
              <a:gd name="connsiteX1" fmla="*/ 8846820 w 12192000"/>
              <a:gd name="connsiteY1" fmla="*/ 7620 h 6873240"/>
              <a:gd name="connsiteX2" fmla="*/ 10416540 w 12192000"/>
              <a:gd name="connsiteY2" fmla="*/ 0 h 6873240"/>
              <a:gd name="connsiteX3" fmla="*/ 12192000 w 12192000"/>
              <a:gd name="connsiteY3" fmla="*/ 15240 h 6873240"/>
              <a:gd name="connsiteX4" fmla="*/ 12192000 w 12192000"/>
              <a:gd name="connsiteY4" fmla="*/ 6873240 h 6873240"/>
              <a:gd name="connsiteX5" fmla="*/ 0 w 12192000"/>
              <a:gd name="connsiteY5" fmla="*/ 6873240 h 6873240"/>
              <a:gd name="connsiteX6" fmla="*/ 0 w 12192000"/>
              <a:gd name="connsiteY6" fmla="*/ 15240 h 6873240"/>
              <a:gd name="connsiteX0" fmla="*/ 0 w 12192000"/>
              <a:gd name="connsiteY0" fmla="*/ 7620 h 6865620"/>
              <a:gd name="connsiteX1" fmla="*/ 8846820 w 12192000"/>
              <a:gd name="connsiteY1" fmla="*/ 0 h 6865620"/>
              <a:gd name="connsiteX2" fmla="*/ 8846820 w 12192000"/>
              <a:gd name="connsiteY2" fmla="*/ 495300 h 6865620"/>
              <a:gd name="connsiteX3" fmla="*/ 12192000 w 12192000"/>
              <a:gd name="connsiteY3" fmla="*/ 7620 h 6865620"/>
              <a:gd name="connsiteX4" fmla="*/ 12192000 w 12192000"/>
              <a:gd name="connsiteY4" fmla="*/ 6865620 h 6865620"/>
              <a:gd name="connsiteX5" fmla="*/ 0 w 12192000"/>
              <a:gd name="connsiteY5" fmla="*/ 6865620 h 6865620"/>
              <a:gd name="connsiteX6" fmla="*/ 0 w 12192000"/>
              <a:gd name="connsiteY6"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0386060 w 12192000"/>
              <a:gd name="connsiteY3" fmla="*/ 26670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092940 w 12192000"/>
              <a:gd name="connsiteY4" fmla="*/ 16764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1768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146732 w 12192000"/>
              <a:gd name="connsiteY2" fmla="*/ 492918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477 h 6858477"/>
              <a:gd name="connsiteX1" fmla="*/ 8144351 w 12192000"/>
              <a:gd name="connsiteY1" fmla="*/ 0 h 6858477"/>
              <a:gd name="connsiteX2" fmla="*/ 8146732 w 12192000"/>
              <a:gd name="connsiteY2" fmla="*/ 48577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2440 w 12192000"/>
              <a:gd name="connsiteY5" fmla="*/ 48053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477">
                <a:moveTo>
                  <a:pt x="0" y="477"/>
                </a:moveTo>
                <a:lnTo>
                  <a:pt x="8144351" y="0"/>
                </a:lnTo>
                <a:cubicBezTo>
                  <a:pt x="8145145" y="161925"/>
                  <a:pt x="8143663" y="431853"/>
                  <a:pt x="8144192" y="457835"/>
                </a:cubicBezTo>
                <a:cubicBezTo>
                  <a:pt x="8144721" y="483817"/>
                  <a:pt x="8166470" y="474531"/>
                  <a:pt x="8247380" y="477997"/>
                </a:cubicBezTo>
                <a:lnTo>
                  <a:pt x="11875770" y="478632"/>
                </a:lnTo>
                <a:cubicBezTo>
                  <a:pt x="11884025" y="467837"/>
                  <a:pt x="11901805" y="489427"/>
                  <a:pt x="11900535" y="446247"/>
                </a:cubicBezTo>
                <a:lnTo>
                  <a:pt x="11902440" y="477"/>
                </a:lnTo>
                <a:lnTo>
                  <a:pt x="12192000" y="477"/>
                </a:lnTo>
                <a:lnTo>
                  <a:pt x="12192000" y="6858477"/>
                </a:lnTo>
                <a:lnTo>
                  <a:pt x="0" y="6858477"/>
                </a:lnTo>
                <a:lnTo>
                  <a:pt x="0" y="477"/>
                </a:lnTo>
                <a:close/>
              </a:path>
            </a:pathLst>
          </a:custGeom>
          <a:solidFill>
            <a:schemeClr val="bg1">
              <a:lumMod val="95000"/>
            </a:schemeClr>
          </a:solidFill>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000" kern="1200" baseline="0" dirty="0" smtClean="0">
                <a:solidFill>
                  <a:schemeClr val="tx1">
                    <a:lumMod val="50000"/>
                    <a:lumOff val="50000"/>
                  </a:schemeClr>
                </a:solidFill>
                <a:latin typeface="+mn-lt"/>
                <a:ea typeface="+mn-ea"/>
                <a:cs typeface="+mn-cs"/>
              </a:defRPr>
            </a:lvl1pPr>
          </a:lstStyle>
          <a:p>
            <a:r>
              <a:rPr lang="en-US" dirty="0"/>
              <a:t>Click on the icon to add picture</a:t>
            </a:r>
          </a:p>
        </p:txBody>
      </p:sp>
      <p:sp>
        <p:nvSpPr>
          <p:cNvPr id="2" name="Titel 1"/>
          <p:cNvSpPr>
            <a:spLocks noGrp="1"/>
          </p:cNvSpPr>
          <p:nvPr>
            <p:ph type="ctrTitle" hasCustomPrompt="1"/>
          </p:nvPr>
        </p:nvSpPr>
        <p:spPr>
          <a:xfrm>
            <a:off x="1731963" y="3616960"/>
            <a:ext cx="9059500" cy="1293540"/>
          </a:xfrm>
          <a:prstGeom prst="rect">
            <a:avLst/>
          </a:prstGeom>
        </p:spPr>
        <p:txBody>
          <a:bodyPr lIns="0" anchor="b"/>
          <a:lstStyle>
            <a:lvl1pPr algn="l">
              <a:defRPr sz="6000">
                <a:solidFill>
                  <a:schemeClr val="bg1"/>
                </a:solidFill>
                <a:latin typeface="+mj-lt"/>
              </a:defRPr>
            </a:lvl1pPr>
          </a:lstStyle>
          <a:p>
            <a:r>
              <a:rPr lang="nl-NL" dirty="0" err="1"/>
              <a:t>Edit</a:t>
            </a:r>
            <a:r>
              <a:rPr lang="nl-NL" dirty="0"/>
              <a:t> header </a:t>
            </a:r>
            <a:r>
              <a:rPr lang="nl-NL" dirty="0" err="1"/>
              <a:t>style</a:t>
            </a:r>
            <a:endParaRPr lang="en-US" dirty="0"/>
          </a:p>
        </p:txBody>
      </p:sp>
      <p:sp>
        <p:nvSpPr>
          <p:cNvPr id="30" name="Rechthoek 29"/>
          <p:cNvSpPr/>
          <p:nvPr userDrawn="1"/>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sp>
        <p:nvSpPr>
          <p:cNvPr id="1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13107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332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laptop centered">
    <p:spTree>
      <p:nvGrpSpPr>
        <p:cNvPr id="1" name=""/>
        <p:cNvGrpSpPr/>
        <p:nvPr/>
      </p:nvGrpSpPr>
      <p:grpSpPr>
        <a:xfrm>
          <a:off x="0" y="0"/>
          <a:ext cx="0" cy="0"/>
          <a:chOff x="0" y="0"/>
          <a:chExt cx="0" cy="0"/>
        </a:xfrm>
      </p:grpSpPr>
      <p:grpSp>
        <p:nvGrpSpPr>
          <p:cNvPr id="8" name="Group 34"/>
          <p:cNvGrpSpPr/>
          <p:nvPr userDrawn="1"/>
        </p:nvGrpSpPr>
        <p:grpSpPr>
          <a:xfrm>
            <a:off x="3277318" y="893762"/>
            <a:ext cx="5718742" cy="4920622"/>
            <a:chOff x="2323609" y="594889"/>
            <a:chExt cx="4515737" cy="3886016"/>
          </a:xfrm>
        </p:grpSpPr>
        <p:pic>
          <p:nvPicPr>
            <p:cNvPr id="10"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1"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4019266" y="1796421"/>
            <a:ext cx="4185603" cy="2605722"/>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icon to add image</a:t>
            </a:r>
          </a:p>
        </p:txBody>
      </p:sp>
      <p:sp>
        <p:nvSpPr>
          <p:cNvPr id="9"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i="0">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2" name="Tijdelijke aanduiding voor tekst 6"/>
          <p:cNvSpPr>
            <a:spLocks noGrp="1"/>
          </p:cNvSpPr>
          <p:nvPr>
            <p:ph type="body" sz="quarter" idx="15"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6"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571827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bullets and phone">
    <p:spTree>
      <p:nvGrpSpPr>
        <p:cNvPr id="1" name=""/>
        <p:cNvGrpSpPr/>
        <p:nvPr/>
      </p:nvGrpSpPr>
      <p:grpSpPr>
        <a:xfrm>
          <a:off x="0" y="0"/>
          <a:ext cx="0" cy="0"/>
          <a:chOff x="0" y="0"/>
          <a:chExt cx="0" cy="0"/>
        </a:xfrm>
      </p:grpSpPr>
      <p:pic>
        <p:nvPicPr>
          <p:cNvPr id="9" name="Picture 8" descr="Androi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8663940" y="1774357"/>
            <a:ext cx="2118359" cy="4067644"/>
          </a:xfrm>
          <a:prstGeom prst="rect">
            <a:avLst/>
          </a:prstGeom>
          <a:effectLst>
            <a:reflection blurRad="6350" stA="52000" endA="300" endPos="5000" dir="5400000" sy="-100000" algn="bl" rotWithShape="0"/>
          </a:effectLst>
        </p:spPr>
      </p:pic>
      <p:sp>
        <p:nvSpPr>
          <p:cNvPr id="7" name="Tijdelijke aanduiding voor afbeelding 6"/>
          <p:cNvSpPr>
            <a:spLocks noGrp="1"/>
          </p:cNvSpPr>
          <p:nvPr>
            <p:ph type="pic" sz="quarter" idx="12" hasCustomPrompt="1"/>
          </p:nvPr>
        </p:nvSpPr>
        <p:spPr>
          <a:xfrm>
            <a:off x="8740139" y="2166938"/>
            <a:ext cx="1968341" cy="3283743"/>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7752081"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8"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3"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5"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31992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3 Columns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3"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p>
          <a:p>
            <a:pPr lvl="0"/>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p>
          <a:p>
            <a:pPr lvl="0"/>
            <a:endParaRPr lang="nl-NL" dirty="0"/>
          </a:p>
          <a:p>
            <a:pPr lvl="0"/>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1"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74499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Image and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4348480"/>
            <a:ext cx="10952481" cy="1493520"/>
          </a:xfrm>
          <a:prstGeom prst="rect">
            <a:avLst/>
          </a:prstGeom>
        </p:spPr>
        <p:txBody>
          <a:bodyPr numCol="2" spcCol="432000"/>
          <a:lstStyle>
            <a:lvl1pPr marL="0" indent="0" algn="just">
              <a:lnSpc>
                <a:spcPct val="100000"/>
              </a:lnSpc>
              <a:spcBef>
                <a:spcPts val="0"/>
              </a:spcBef>
              <a:spcAft>
                <a:spcPts val="600"/>
              </a:spcAft>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p:txBody>
      </p:sp>
      <p:sp>
        <p:nvSpPr>
          <p:cNvPr id="3" name="Rechthoek 2"/>
          <p:cNvSpPr/>
          <p:nvPr userDrawn="1"/>
        </p:nvSpPr>
        <p:spPr>
          <a:xfrm>
            <a:off x="5994400" y="1773238"/>
            <a:ext cx="5405438" cy="257524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jdelijke aanduiding voor afbeelding 6"/>
          <p:cNvSpPr>
            <a:spLocks noGrp="1"/>
          </p:cNvSpPr>
          <p:nvPr>
            <p:ph type="pic" sz="quarter" idx="12" hasCustomPrompt="1"/>
          </p:nvPr>
        </p:nvSpPr>
        <p:spPr>
          <a:xfrm>
            <a:off x="447357" y="1773238"/>
            <a:ext cx="5547043" cy="2574925"/>
          </a:xfrm>
          <a:prstGeom prst="rect">
            <a:avLst/>
          </a:prstGeom>
          <a:solidFill>
            <a:schemeClr val="bg1">
              <a:lumMod val="9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a:t>
            </a:r>
            <a:r>
              <a:rPr lang="en-US" dirty="0" err="1"/>
              <a:t>inser</a:t>
            </a:r>
            <a:r>
              <a:rPr lang="en-US" dirty="0"/>
              <a:t> image</a:t>
            </a:r>
          </a:p>
        </p:txBody>
      </p:sp>
      <p:sp>
        <p:nvSpPr>
          <p:cNvPr id="9" name="Tijdelijke aanduiding voor tekst 8"/>
          <p:cNvSpPr>
            <a:spLocks noGrp="1"/>
          </p:cNvSpPr>
          <p:nvPr>
            <p:ph type="body" sz="quarter" idx="13" hasCustomPrompt="1"/>
          </p:nvPr>
        </p:nvSpPr>
        <p:spPr>
          <a:xfrm>
            <a:off x="6197600" y="1930400"/>
            <a:ext cx="5038725" cy="2265363"/>
          </a:xfrm>
          <a:prstGeom prst="rect">
            <a:avLst/>
          </a:prstGeom>
        </p:spPr>
        <p:txBody>
          <a:bodyPr/>
          <a:lstStyle>
            <a:lvl1pPr>
              <a:buClr>
                <a:schemeClr val="tx2"/>
              </a:buClr>
              <a:defRPr sz="2000">
                <a:solidFill>
                  <a:schemeClr val="tx1"/>
                </a:solidFill>
              </a:defRPr>
            </a:lvl1pPr>
            <a:lvl2pPr marL="685800" indent="-228600">
              <a:buClr>
                <a:schemeClr val="tx2"/>
              </a:buClr>
              <a:buFont typeface="Calibri" panose="020F0502020204030204" pitchFamily="34" charset="0"/>
              <a:buChar char="-"/>
              <a:defRPr sz="1800">
                <a:solidFill>
                  <a:schemeClr val="tx1">
                    <a:lumMod val="50000"/>
                    <a:lumOff val="50000"/>
                  </a:schemeClr>
                </a:solidFill>
              </a:defRPr>
            </a:lvl2pPr>
            <a:lvl3pPr>
              <a:buClr>
                <a:schemeClr val="accent1"/>
              </a:buClr>
              <a:defRPr/>
            </a:lvl3pPr>
            <a:lvl4pPr>
              <a:buClr>
                <a:schemeClr val="accent1"/>
              </a:buClr>
              <a:defRPr/>
            </a:lvl4pPr>
            <a:lvl5pPr>
              <a:buClr>
                <a:schemeClr val="accent1"/>
              </a:buClr>
              <a:defRPr/>
            </a:lvl5pPr>
          </a:lstStyle>
          <a:p>
            <a:pPr lvl="0"/>
            <a:r>
              <a:rPr lang="nl-NL" dirty="0"/>
              <a:t>Edit text</a:t>
            </a:r>
          </a:p>
          <a:p>
            <a:pPr lvl="1"/>
            <a:r>
              <a:rPr lang="nl-NL" dirty="0"/>
              <a:t>Second level</a:t>
            </a:r>
          </a:p>
        </p:txBody>
      </p:sp>
      <p:sp>
        <p:nvSpPr>
          <p:cNvPr id="8"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3"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4"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082804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3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3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4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4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chemeClr val="tx2"/>
        </a:solidFill>
        <a:effectLst/>
      </p:bgPr>
    </p:bg>
    <p:spTree>
      <p:nvGrpSpPr>
        <p:cNvPr id="1" name=""/>
        <p:cNvGrpSpPr/>
        <p:nvPr/>
      </p:nvGrpSpPr>
      <p:grpSpPr>
        <a:xfrm>
          <a:off x="0" y="0"/>
          <a:ext cx="0" cy="0"/>
          <a:chOff x="0" y="0"/>
          <a:chExt cx="0" cy="0"/>
        </a:xfrm>
      </p:grpSpPr>
      <p:sp>
        <p:nvSpPr>
          <p:cNvPr id="7" name="Round Same Side Corner Rectangle 9"/>
          <p:cNvSpPr/>
          <p:nvPr userDrawn="1"/>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Round Same Side Corner Rectangle 10"/>
          <p:cNvSpPr/>
          <p:nvPr userDrawn="1"/>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itel 1"/>
          <p:cNvSpPr>
            <a:spLocks noGrp="1"/>
          </p:cNvSpPr>
          <p:nvPr>
            <p:ph type="ctrTitle" hasCustomPrompt="1"/>
          </p:nvPr>
        </p:nvSpPr>
        <p:spPr>
          <a:xfrm>
            <a:off x="1731963" y="1794151"/>
            <a:ext cx="9059500" cy="3110358"/>
          </a:xfrm>
          <a:prstGeom prst="rect">
            <a:avLst/>
          </a:prstGeom>
        </p:spPr>
        <p:txBody>
          <a:bodyPr lIns="0" anchor="ctr" anchorCtr="0"/>
          <a:lstStyle>
            <a:lvl1pPr algn="l">
              <a:defRPr sz="6000">
                <a:solidFill>
                  <a:schemeClr val="bg1"/>
                </a:solidFill>
                <a:latin typeface="+mj-lt"/>
              </a:defRPr>
            </a:lvl1pPr>
          </a:lstStyle>
          <a:p>
            <a:r>
              <a:rPr lang="nl-NL" dirty="0" err="1"/>
              <a:t>Edit</a:t>
            </a:r>
            <a:r>
              <a:rPr lang="nl-NL" dirty="0"/>
              <a:t> header </a:t>
            </a:r>
            <a:r>
              <a:rPr lang="nl-NL" dirty="0" err="1"/>
              <a:t>style</a:t>
            </a:r>
            <a:endParaRPr lang="en-US" dirty="0"/>
          </a:p>
        </p:txBody>
      </p:sp>
      <p:sp>
        <p:nvSpPr>
          <p:cNvPr id="30" name="Rechthoek 29"/>
          <p:cNvSpPr/>
          <p:nvPr userDrawn="1"/>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sp>
        <p:nvSpPr>
          <p:cNvPr id="1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299424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3328">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5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6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5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6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7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2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3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4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7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3 Columns">
    <p:spTree>
      <p:nvGrpSpPr>
        <p:cNvPr id="1" name=""/>
        <p:cNvGrpSpPr/>
        <p:nvPr/>
      </p:nvGrpSpPr>
      <p:grpSpPr>
        <a:xfrm>
          <a:off x="0" y="0"/>
          <a:ext cx="0" cy="0"/>
          <a:chOff x="0" y="0"/>
          <a:chExt cx="0" cy="0"/>
        </a:xfrm>
      </p:grpSpPr>
      <p:sp>
        <p:nvSpPr>
          <p:cNvPr id="36" name="Tijdelijke aanduiding voor tekst 35"/>
          <p:cNvSpPr>
            <a:spLocks noGrp="1"/>
          </p:cNvSpPr>
          <p:nvPr>
            <p:ph type="body" sz="quarter" idx="11" hasCustomPrompt="1"/>
          </p:nvPr>
        </p:nvSpPr>
        <p:spPr>
          <a:xfrm>
            <a:off x="1212359" y="1390049"/>
            <a:ext cx="2759201"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cxnSp>
        <p:nvCxnSpPr>
          <p:cNvPr id="15" name="Straight Connector 59"/>
          <p:cNvCxnSpPr/>
          <p:nvPr userDrawn="1"/>
        </p:nvCxnSpPr>
        <p:spPr>
          <a:xfrm>
            <a:off x="4067557" y="1349409"/>
            <a:ext cx="27200" cy="4492591"/>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38" name="Tijdelijke aanduiding voor tekst 37"/>
          <p:cNvSpPr>
            <a:spLocks noGrp="1"/>
          </p:cNvSpPr>
          <p:nvPr>
            <p:ph type="body" sz="quarter" idx="12" hasCustomPrompt="1"/>
          </p:nvPr>
        </p:nvSpPr>
        <p:spPr>
          <a:xfrm>
            <a:off x="1212359" y="2203787"/>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cxnSp>
        <p:nvCxnSpPr>
          <p:cNvPr id="52" name="Straight Connector 59"/>
          <p:cNvCxnSpPr/>
          <p:nvPr userDrawn="1"/>
        </p:nvCxnSpPr>
        <p:spPr>
          <a:xfrm>
            <a:off x="7897494" y="1349409"/>
            <a:ext cx="27200" cy="4492591"/>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72" name="Tijdelijke aanduiding voor tekst 71"/>
          <p:cNvSpPr>
            <a:spLocks noGrp="1"/>
          </p:cNvSpPr>
          <p:nvPr>
            <p:ph type="body" sz="quarter" idx="37" hasCustomPrompt="1"/>
          </p:nvPr>
        </p:nvSpPr>
        <p:spPr>
          <a:xfrm>
            <a:off x="479425" y="1369729"/>
            <a:ext cx="757238" cy="757237"/>
          </a:xfrm>
          <a:prstGeom prst="rect">
            <a:avLst/>
          </a:prstGeom>
        </p:spPr>
        <p:txBody>
          <a:bodyPr tIns="0"/>
          <a:lstStyle>
            <a:lvl1pPr marL="0" indent="0">
              <a:buNone/>
              <a:defRPr sz="40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73" name="Tijdelijke aanduiding voor tekst 35"/>
          <p:cNvSpPr>
            <a:spLocks noGrp="1"/>
          </p:cNvSpPr>
          <p:nvPr>
            <p:ph type="body" sz="quarter" idx="38" hasCustomPrompt="1"/>
          </p:nvPr>
        </p:nvSpPr>
        <p:spPr>
          <a:xfrm>
            <a:off x="1212359" y="2780586"/>
            <a:ext cx="2759201"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74" name="Tijdelijke aanduiding voor tekst 37"/>
          <p:cNvSpPr>
            <a:spLocks noGrp="1"/>
          </p:cNvSpPr>
          <p:nvPr>
            <p:ph type="body" sz="quarter" idx="39" hasCustomPrompt="1"/>
          </p:nvPr>
        </p:nvSpPr>
        <p:spPr>
          <a:xfrm>
            <a:off x="1212359" y="3594324"/>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75" name="Tijdelijke aanduiding voor tekst 71"/>
          <p:cNvSpPr>
            <a:spLocks noGrp="1"/>
          </p:cNvSpPr>
          <p:nvPr>
            <p:ph type="body" sz="quarter" idx="40" hasCustomPrompt="1"/>
          </p:nvPr>
        </p:nvSpPr>
        <p:spPr>
          <a:xfrm>
            <a:off x="479425" y="2760266"/>
            <a:ext cx="757238" cy="757237"/>
          </a:xfrm>
          <a:prstGeom prst="rect">
            <a:avLst/>
          </a:prstGeom>
        </p:spPr>
        <p:txBody>
          <a:bodyPr tIns="0"/>
          <a:lstStyle>
            <a:lvl1pPr marL="0" indent="0">
              <a:buNone/>
              <a:defRPr sz="40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76" name="Tijdelijke aanduiding voor tekst 35"/>
          <p:cNvSpPr>
            <a:spLocks noGrp="1"/>
          </p:cNvSpPr>
          <p:nvPr>
            <p:ph type="body" sz="quarter" idx="41" hasCustomPrompt="1"/>
          </p:nvPr>
        </p:nvSpPr>
        <p:spPr>
          <a:xfrm>
            <a:off x="1212359" y="4171123"/>
            <a:ext cx="2759201"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77" name="Tijdelijke aanduiding voor tekst 37"/>
          <p:cNvSpPr>
            <a:spLocks noGrp="1"/>
          </p:cNvSpPr>
          <p:nvPr>
            <p:ph type="body" sz="quarter" idx="42" hasCustomPrompt="1"/>
          </p:nvPr>
        </p:nvSpPr>
        <p:spPr>
          <a:xfrm>
            <a:off x="1212359" y="4984861"/>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78" name="Tijdelijke aanduiding voor tekst 71"/>
          <p:cNvSpPr>
            <a:spLocks noGrp="1"/>
          </p:cNvSpPr>
          <p:nvPr>
            <p:ph type="body" sz="quarter" idx="43" hasCustomPrompt="1"/>
          </p:nvPr>
        </p:nvSpPr>
        <p:spPr>
          <a:xfrm>
            <a:off x="479425" y="4150803"/>
            <a:ext cx="757238" cy="757237"/>
          </a:xfrm>
          <a:prstGeom prst="rect">
            <a:avLst/>
          </a:prstGeom>
        </p:spPr>
        <p:txBody>
          <a:bodyPr tIns="0"/>
          <a:lstStyle>
            <a:lvl1pPr marL="0" indent="0">
              <a:buNone/>
              <a:defRPr sz="40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79" name="Tijdelijke aanduiding voor tekst 35"/>
          <p:cNvSpPr>
            <a:spLocks noGrp="1"/>
          </p:cNvSpPr>
          <p:nvPr>
            <p:ph type="body" sz="quarter" idx="44" hasCustomPrompt="1"/>
          </p:nvPr>
        </p:nvSpPr>
        <p:spPr>
          <a:xfrm>
            <a:off x="4982809" y="1390049"/>
            <a:ext cx="2759201"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80" name="Tijdelijke aanduiding voor tekst 37"/>
          <p:cNvSpPr>
            <a:spLocks noGrp="1"/>
          </p:cNvSpPr>
          <p:nvPr>
            <p:ph type="body" sz="quarter" idx="45" hasCustomPrompt="1"/>
          </p:nvPr>
        </p:nvSpPr>
        <p:spPr>
          <a:xfrm>
            <a:off x="4982809" y="2203787"/>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81" name="Tijdelijke aanduiding voor tekst 71"/>
          <p:cNvSpPr>
            <a:spLocks noGrp="1"/>
          </p:cNvSpPr>
          <p:nvPr>
            <p:ph type="body" sz="quarter" idx="46" hasCustomPrompt="1"/>
          </p:nvPr>
        </p:nvSpPr>
        <p:spPr>
          <a:xfrm>
            <a:off x="4249875" y="1369729"/>
            <a:ext cx="757238" cy="757237"/>
          </a:xfrm>
          <a:prstGeom prst="rect">
            <a:avLst/>
          </a:prstGeom>
        </p:spPr>
        <p:txBody>
          <a:bodyPr tIns="0"/>
          <a:lstStyle>
            <a:lvl1pPr marL="0" indent="0">
              <a:buNone/>
              <a:defRPr sz="40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82" name="Tijdelijke aanduiding voor tekst 35"/>
          <p:cNvSpPr>
            <a:spLocks noGrp="1"/>
          </p:cNvSpPr>
          <p:nvPr>
            <p:ph type="body" sz="quarter" idx="47" hasCustomPrompt="1"/>
          </p:nvPr>
        </p:nvSpPr>
        <p:spPr>
          <a:xfrm>
            <a:off x="4982809" y="2780586"/>
            <a:ext cx="2759201"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83" name="Tijdelijke aanduiding voor tekst 37"/>
          <p:cNvSpPr>
            <a:spLocks noGrp="1"/>
          </p:cNvSpPr>
          <p:nvPr>
            <p:ph type="body" sz="quarter" idx="48" hasCustomPrompt="1"/>
          </p:nvPr>
        </p:nvSpPr>
        <p:spPr>
          <a:xfrm>
            <a:off x="4982809" y="3594324"/>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84" name="Tijdelijke aanduiding voor tekst 71"/>
          <p:cNvSpPr>
            <a:spLocks noGrp="1"/>
          </p:cNvSpPr>
          <p:nvPr>
            <p:ph type="body" sz="quarter" idx="49" hasCustomPrompt="1"/>
          </p:nvPr>
        </p:nvSpPr>
        <p:spPr>
          <a:xfrm>
            <a:off x="4249875" y="2760266"/>
            <a:ext cx="757238" cy="757237"/>
          </a:xfrm>
          <a:prstGeom prst="rect">
            <a:avLst/>
          </a:prstGeom>
        </p:spPr>
        <p:txBody>
          <a:bodyPr tIns="0"/>
          <a:lstStyle>
            <a:lvl1pPr marL="0" indent="0">
              <a:buNone/>
              <a:defRPr sz="40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85" name="Tijdelijke aanduiding voor tekst 35"/>
          <p:cNvSpPr>
            <a:spLocks noGrp="1"/>
          </p:cNvSpPr>
          <p:nvPr>
            <p:ph type="body" sz="quarter" idx="50" hasCustomPrompt="1"/>
          </p:nvPr>
        </p:nvSpPr>
        <p:spPr>
          <a:xfrm>
            <a:off x="4982809" y="4171123"/>
            <a:ext cx="2759201"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86" name="Tijdelijke aanduiding voor tekst 37"/>
          <p:cNvSpPr>
            <a:spLocks noGrp="1"/>
          </p:cNvSpPr>
          <p:nvPr>
            <p:ph type="body" sz="quarter" idx="51" hasCustomPrompt="1"/>
          </p:nvPr>
        </p:nvSpPr>
        <p:spPr>
          <a:xfrm>
            <a:off x="4982809" y="4984861"/>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87" name="Tijdelijke aanduiding voor tekst 71"/>
          <p:cNvSpPr>
            <a:spLocks noGrp="1"/>
          </p:cNvSpPr>
          <p:nvPr>
            <p:ph type="body" sz="quarter" idx="52" hasCustomPrompt="1"/>
          </p:nvPr>
        </p:nvSpPr>
        <p:spPr>
          <a:xfrm>
            <a:off x="4249875" y="4150803"/>
            <a:ext cx="757238" cy="757237"/>
          </a:xfrm>
          <a:prstGeom prst="rect">
            <a:avLst/>
          </a:prstGeom>
        </p:spPr>
        <p:txBody>
          <a:bodyPr tIns="0"/>
          <a:lstStyle>
            <a:lvl1pPr marL="0" indent="0">
              <a:buNone/>
              <a:defRPr sz="40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88" name="Tijdelijke aanduiding voor tekst 35"/>
          <p:cNvSpPr>
            <a:spLocks noGrp="1"/>
          </p:cNvSpPr>
          <p:nvPr>
            <p:ph type="body" sz="quarter" idx="53" hasCustomPrompt="1"/>
          </p:nvPr>
        </p:nvSpPr>
        <p:spPr>
          <a:xfrm>
            <a:off x="8812747" y="1390049"/>
            <a:ext cx="2759201"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89" name="Tijdelijke aanduiding voor tekst 37"/>
          <p:cNvSpPr>
            <a:spLocks noGrp="1"/>
          </p:cNvSpPr>
          <p:nvPr>
            <p:ph type="body" sz="quarter" idx="54" hasCustomPrompt="1"/>
          </p:nvPr>
        </p:nvSpPr>
        <p:spPr>
          <a:xfrm>
            <a:off x="8812747" y="2203787"/>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90" name="Tijdelijke aanduiding voor tekst 71"/>
          <p:cNvSpPr>
            <a:spLocks noGrp="1"/>
          </p:cNvSpPr>
          <p:nvPr>
            <p:ph type="body" sz="quarter" idx="55" hasCustomPrompt="1"/>
          </p:nvPr>
        </p:nvSpPr>
        <p:spPr>
          <a:xfrm>
            <a:off x="8079813" y="1369729"/>
            <a:ext cx="757238" cy="757237"/>
          </a:xfrm>
          <a:prstGeom prst="rect">
            <a:avLst/>
          </a:prstGeom>
        </p:spPr>
        <p:txBody>
          <a:bodyPr tIns="0"/>
          <a:lstStyle>
            <a:lvl1pPr marL="0" indent="0">
              <a:buNone/>
              <a:defRPr sz="40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91" name="Tijdelijke aanduiding voor tekst 35"/>
          <p:cNvSpPr>
            <a:spLocks noGrp="1"/>
          </p:cNvSpPr>
          <p:nvPr>
            <p:ph type="body" sz="quarter" idx="56" hasCustomPrompt="1"/>
          </p:nvPr>
        </p:nvSpPr>
        <p:spPr>
          <a:xfrm>
            <a:off x="8812747" y="2780586"/>
            <a:ext cx="2759201"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92" name="Tijdelijke aanduiding voor tekst 37"/>
          <p:cNvSpPr>
            <a:spLocks noGrp="1"/>
          </p:cNvSpPr>
          <p:nvPr>
            <p:ph type="body" sz="quarter" idx="57" hasCustomPrompt="1"/>
          </p:nvPr>
        </p:nvSpPr>
        <p:spPr>
          <a:xfrm>
            <a:off x="8812747" y="3594324"/>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93" name="Tijdelijke aanduiding voor tekst 71"/>
          <p:cNvSpPr>
            <a:spLocks noGrp="1"/>
          </p:cNvSpPr>
          <p:nvPr>
            <p:ph type="body" sz="quarter" idx="58" hasCustomPrompt="1"/>
          </p:nvPr>
        </p:nvSpPr>
        <p:spPr>
          <a:xfrm>
            <a:off x="8079813" y="2760266"/>
            <a:ext cx="757238" cy="757237"/>
          </a:xfrm>
          <a:prstGeom prst="rect">
            <a:avLst/>
          </a:prstGeom>
        </p:spPr>
        <p:txBody>
          <a:bodyPr tIns="0"/>
          <a:lstStyle>
            <a:lvl1pPr marL="0" indent="0">
              <a:buNone/>
              <a:defRPr sz="40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94" name="Tijdelijke aanduiding voor tekst 35"/>
          <p:cNvSpPr>
            <a:spLocks noGrp="1"/>
          </p:cNvSpPr>
          <p:nvPr>
            <p:ph type="body" sz="quarter" idx="59" hasCustomPrompt="1"/>
          </p:nvPr>
        </p:nvSpPr>
        <p:spPr>
          <a:xfrm>
            <a:off x="8812747" y="4171123"/>
            <a:ext cx="2759201"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95" name="Tijdelijke aanduiding voor tekst 37"/>
          <p:cNvSpPr>
            <a:spLocks noGrp="1"/>
          </p:cNvSpPr>
          <p:nvPr>
            <p:ph type="body" sz="quarter" idx="60" hasCustomPrompt="1"/>
          </p:nvPr>
        </p:nvSpPr>
        <p:spPr>
          <a:xfrm>
            <a:off x="8812747" y="4984861"/>
            <a:ext cx="2759566"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96" name="Tijdelijke aanduiding voor tekst 71"/>
          <p:cNvSpPr>
            <a:spLocks noGrp="1"/>
          </p:cNvSpPr>
          <p:nvPr>
            <p:ph type="body" sz="quarter" idx="61" hasCustomPrompt="1"/>
          </p:nvPr>
        </p:nvSpPr>
        <p:spPr>
          <a:xfrm>
            <a:off x="8079813" y="4150803"/>
            <a:ext cx="757238" cy="757237"/>
          </a:xfrm>
          <a:prstGeom prst="rect">
            <a:avLst/>
          </a:prstGeom>
        </p:spPr>
        <p:txBody>
          <a:bodyPr tIns="0"/>
          <a:lstStyle>
            <a:lvl1pPr marL="0" indent="0">
              <a:buNone/>
              <a:defRPr sz="40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32" name="Text Placeholder 4"/>
          <p:cNvSpPr>
            <a:spLocks noGrp="1"/>
          </p:cNvSpPr>
          <p:nvPr>
            <p:ph type="body" sz="quarter" idx="6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35"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3095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userDrawn="1">
          <p15:clr>
            <a:srgbClr val="FBAE40"/>
          </p15:clr>
        </p15:guide>
        <p15:guide id="2" orient="horz" pos="368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_bullets and laptop">
    <p:spTree>
      <p:nvGrpSpPr>
        <p:cNvPr id="1" name=""/>
        <p:cNvGrpSpPr/>
        <p:nvPr/>
      </p:nvGrpSpPr>
      <p:grpSpPr>
        <a:xfrm>
          <a:off x="0" y="0"/>
          <a:ext cx="0" cy="0"/>
          <a:chOff x="0" y="0"/>
          <a:chExt cx="0" cy="0"/>
        </a:xfrm>
      </p:grpSpPr>
      <p:grpSp>
        <p:nvGrpSpPr>
          <p:cNvPr id="16" name="Group 34"/>
          <p:cNvGrpSpPr/>
          <p:nvPr userDrawn="1"/>
        </p:nvGrpSpPr>
        <p:grpSpPr>
          <a:xfrm>
            <a:off x="5478780" y="1336222"/>
            <a:ext cx="6603380" cy="5681798"/>
            <a:chOff x="2323609" y="594889"/>
            <a:chExt cx="4515737" cy="3886016"/>
          </a:xfrm>
        </p:grpSpPr>
        <p:pic>
          <p:nvPicPr>
            <p:cNvPr id="17"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8"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6330314" y="2382838"/>
            <a:ext cx="4839336" cy="2992437"/>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9"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88413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2_bullets and laptop">
    <p:spTree>
      <p:nvGrpSpPr>
        <p:cNvPr id="1" name=""/>
        <p:cNvGrpSpPr/>
        <p:nvPr/>
      </p:nvGrpSpPr>
      <p:grpSpPr>
        <a:xfrm>
          <a:off x="0" y="0"/>
          <a:ext cx="0" cy="0"/>
          <a:chOff x="0" y="0"/>
          <a:chExt cx="0" cy="0"/>
        </a:xfrm>
      </p:grpSpPr>
      <p:grpSp>
        <p:nvGrpSpPr>
          <p:cNvPr id="16" name="Group 34"/>
          <p:cNvGrpSpPr/>
          <p:nvPr userDrawn="1"/>
        </p:nvGrpSpPr>
        <p:grpSpPr>
          <a:xfrm>
            <a:off x="5478780" y="1336222"/>
            <a:ext cx="6603380" cy="5681798"/>
            <a:chOff x="2323609" y="594889"/>
            <a:chExt cx="4515737" cy="3886016"/>
          </a:xfrm>
        </p:grpSpPr>
        <p:pic>
          <p:nvPicPr>
            <p:cNvPr id="17"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8"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6330314" y="2382838"/>
            <a:ext cx="4839336" cy="2992437"/>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9"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88413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ingle Column">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Picture Placeholder 7"/>
          <p:cNvSpPr>
            <a:spLocks noGrp="1"/>
          </p:cNvSpPr>
          <p:nvPr>
            <p:ph type="pic" sz="quarter" idx="13" hasCustomPrompt="1"/>
          </p:nvPr>
        </p:nvSpPr>
        <p:spPr>
          <a:xfrm>
            <a:off x="8826183" y="619347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sp>
        <p:nvSpPr>
          <p:cNvPr id="8" name="Tijdelijke aanduiding voor tekst 6"/>
          <p:cNvSpPr>
            <a:spLocks noGrp="1"/>
          </p:cNvSpPr>
          <p:nvPr>
            <p:ph type="body" sz="quarter" idx="14"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1"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246116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 Column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2"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endParaRPr lang="nl-NL" dirty="0"/>
          </a:p>
          <a:p>
            <a:pPr lvl="0"/>
            <a:r>
              <a:rPr lang="nl-NL" dirty="0"/>
              <a:t>Maecenas tincidunt eleifend consequat.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Picture Placeholder 7"/>
          <p:cNvSpPr>
            <a:spLocks noGrp="1"/>
          </p:cNvSpPr>
          <p:nvPr>
            <p:ph type="pic" sz="quarter" idx="13" hasCustomPrompt="1"/>
          </p:nvPr>
        </p:nvSpPr>
        <p:spPr>
          <a:xfrm>
            <a:off x="8826183" y="619347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sp>
        <p:nvSpPr>
          <p:cNvPr id="8" name="Tijdelijke aanduiding voor tekst 6"/>
          <p:cNvSpPr>
            <a:spLocks noGrp="1"/>
          </p:cNvSpPr>
          <p:nvPr>
            <p:ph type="body" sz="quarter" idx="14"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1"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511838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 Columns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3"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p>
          <a:p>
            <a:pPr lvl="0"/>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p>
          <a:p>
            <a:pPr lvl="0"/>
            <a:endParaRPr lang="nl-NL" dirty="0"/>
          </a:p>
          <a:p>
            <a:pPr lvl="0"/>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Picture Placeholder 7"/>
          <p:cNvSpPr>
            <a:spLocks noGrp="1"/>
          </p:cNvSpPr>
          <p:nvPr>
            <p:ph type="pic" sz="quarter" idx="13" hasCustomPrompt="1"/>
          </p:nvPr>
        </p:nvSpPr>
        <p:spPr>
          <a:xfrm>
            <a:off x="8826183" y="619347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sp>
        <p:nvSpPr>
          <p:cNvPr id="8" name="Tijdelijke aanduiding voor tekst 6"/>
          <p:cNvSpPr>
            <a:spLocks noGrp="1"/>
          </p:cNvSpPr>
          <p:nvPr>
            <p:ph type="body" sz="quarter" idx="14"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1"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75111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Image and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4348480"/>
            <a:ext cx="10952481" cy="1493520"/>
          </a:xfrm>
          <a:prstGeom prst="rect">
            <a:avLst/>
          </a:prstGeom>
        </p:spPr>
        <p:txBody>
          <a:bodyPr numCol="2" spcCol="432000"/>
          <a:lstStyle>
            <a:lvl1pPr marL="0" indent="0" algn="just">
              <a:lnSpc>
                <a:spcPct val="100000"/>
              </a:lnSpc>
              <a:spcBef>
                <a:spcPts val="0"/>
              </a:spcBef>
              <a:spcAft>
                <a:spcPts val="600"/>
              </a:spcAft>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p:txBody>
      </p:sp>
      <p:sp>
        <p:nvSpPr>
          <p:cNvPr id="3" name="Rechthoek 2"/>
          <p:cNvSpPr/>
          <p:nvPr userDrawn="1"/>
        </p:nvSpPr>
        <p:spPr>
          <a:xfrm>
            <a:off x="5994400" y="1773238"/>
            <a:ext cx="5405438" cy="257524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jdelijke aanduiding voor afbeelding 6"/>
          <p:cNvSpPr>
            <a:spLocks noGrp="1"/>
          </p:cNvSpPr>
          <p:nvPr>
            <p:ph type="pic" sz="quarter" idx="12" hasCustomPrompt="1"/>
          </p:nvPr>
        </p:nvSpPr>
        <p:spPr>
          <a:xfrm>
            <a:off x="447357" y="1773238"/>
            <a:ext cx="5547043" cy="2574925"/>
          </a:xfrm>
          <a:prstGeom prst="rect">
            <a:avLst/>
          </a:prstGeom>
          <a:solidFill>
            <a:schemeClr val="bg1">
              <a:lumMod val="9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a:t>
            </a:r>
            <a:r>
              <a:rPr lang="en-US" dirty="0" err="1"/>
              <a:t>inser</a:t>
            </a:r>
            <a:r>
              <a:rPr lang="en-US" dirty="0"/>
              <a:t> image</a:t>
            </a:r>
          </a:p>
        </p:txBody>
      </p:sp>
      <p:sp>
        <p:nvSpPr>
          <p:cNvPr id="9" name="Tijdelijke aanduiding voor tekst 8"/>
          <p:cNvSpPr>
            <a:spLocks noGrp="1"/>
          </p:cNvSpPr>
          <p:nvPr>
            <p:ph type="body" sz="quarter" idx="13" hasCustomPrompt="1"/>
          </p:nvPr>
        </p:nvSpPr>
        <p:spPr>
          <a:xfrm>
            <a:off x="6197600" y="1930400"/>
            <a:ext cx="5038725" cy="2265363"/>
          </a:xfrm>
          <a:prstGeom prst="rect">
            <a:avLst/>
          </a:prstGeom>
        </p:spPr>
        <p:txBody>
          <a:bodyPr/>
          <a:lstStyle>
            <a:lvl1pPr>
              <a:buClr>
                <a:schemeClr val="accent1"/>
              </a:buClr>
              <a:defRPr sz="2000">
                <a:solidFill>
                  <a:schemeClr val="tx1"/>
                </a:solidFill>
              </a:defRPr>
            </a:lvl1pPr>
            <a:lvl2pPr marL="685800" indent="-228600">
              <a:buClr>
                <a:schemeClr val="accent1"/>
              </a:buClr>
              <a:buFont typeface="Calibri" panose="020F0502020204030204" pitchFamily="34" charset="0"/>
              <a:buChar char="-"/>
              <a:defRPr sz="1800">
                <a:solidFill>
                  <a:schemeClr val="tx1">
                    <a:lumMod val="50000"/>
                    <a:lumOff val="50000"/>
                  </a:schemeClr>
                </a:solidFill>
              </a:defRPr>
            </a:lvl2pPr>
            <a:lvl3pPr>
              <a:buClr>
                <a:schemeClr val="accent1"/>
              </a:buClr>
              <a:defRPr/>
            </a:lvl3pPr>
            <a:lvl4pPr>
              <a:buClr>
                <a:schemeClr val="accent1"/>
              </a:buClr>
              <a:defRPr/>
            </a:lvl4pPr>
            <a:lvl5pPr>
              <a:buClr>
                <a:schemeClr val="accent1"/>
              </a:buClr>
              <a:defRPr/>
            </a:lvl5pPr>
          </a:lstStyle>
          <a:p>
            <a:pPr lvl="0"/>
            <a:r>
              <a:rPr lang="nl-NL" dirty="0"/>
              <a:t>Edit text</a:t>
            </a:r>
          </a:p>
          <a:p>
            <a:pPr lvl="1"/>
            <a:r>
              <a:rPr lang="nl-NL" dirty="0"/>
              <a:t>Second level</a:t>
            </a:r>
          </a:p>
        </p:txBody>
      </p:sp>
      <p:sp>
        <p:nvSpPr>
          <p:cNvPr id="8"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Picture Placeholder 7"/>
          <p:cNvSpPr>
            <a:spLocks noGrp="1"/>
          </p:cNvSpPr>
          <p:nvPr>
            <p:ph type="pic" sz="quarter" idx="15" hasCustomPrompt="1"/>
          </p:nvPr>
        </p:nvSpPr>
        <p:spPr>
          <a:xfrm>
            <a:off x="8826183" y="619347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sp>
        <p:nvSpPr>
          <p:cNvPr id="11" name="Tijdelijke aanduiding voor tekst 6"/>
          <p:cNvSpPr>
            <a:spLocks noGrp="1"/>
          </p:cNvSpPr>
          <p:nvPr>
            <p:ph type="body" sz="quarter" idx="16"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4"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5"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507030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Picture Placeholder 7"/>
          <p:cNvSpPr>
            <a:spLocks noGrp="1"/>
          </p:cNvSpPr>
          <p:nvPr>
            <p:ph type="pic" sz="quarter" idx="14" hasCustomPrompt="1"/>
          </p:nvPr>
        </p:nvSpPr>
        <p:spPr>
          <a:xfrm>
            <a:off x="8826183" y="619347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sp>
        <p:nvSpPr>
          <p:cNvPr id="7" name="Tijdelijke aanduiding voor tekst 6"/>
          <p:cNvSpPr>
            <a:spLocks noGrp="1"/>
          </p:cNvSpPr>
          <p:nvPr>
            <p:ph type="body" sz="quarter" idx="15"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0"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1"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567139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ullet and graph">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ijdelijke aanduiding voor grafiek 4"/>
          <p:cNvSpPr>
            <a:spLocks noGrp="1"/>
          </p:cNvSpPr>
          <p:nvPr>
            <p:ph type="chart" sz="quarter" idx="14" hasCustomPrompt="1"/>
          </p:nvPr>
        </p:nvSpPr>
        <p:spPr>
          <a:xfrm>
            <a:off x="5994400" y="1773238"/>
            <a:ext cx="5405438" cy="4068762"/>
          </a:xfrm>
          <a:prstGeom prst="rect">
            <a:avLst/>
          </a:prstGeom>
        </p:spPr>
        <p:txBody>
          <a:bodyPr/>
          <a:lstStyle>
            <a:lvl1pPr marL="0" indent="0">
              <a:buNone/>
              <a:defRPr lang="en-US" sz="2000" kern="1200" baseline="0" dirty="0">
                <a:solidFill>
                  <a:schemeClr val="tx1">
                    <a:lumMod val="50000"/>
                    <a:lumOff val="50000"/>
                  </a:schemeClr>
                </a:solidFill>
                <a:latin typeface="+mn-lt"/>
                <a:ea typeface="+mn-ea"/>
                <a:cs typeface="+mn-cs"/>
              </a:defRPr>
            </a:lvl1pPr>
          </a:lstStyle>
          <a:p>
            <a:r>
              <a:rPr lang="en-US" dirty="0"/>
              <a:t>Click on the icon to insert graph</a:t>
            </a:r>
          </a:p>
        </p:txBody>
      </p:sp>
      <p:sp>
        <p:nvSpPr>
          <p:cNvPr id="6"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Picture Placeholder 7"/>
          <p:cNvSpPr>
            <a:spLocks noGrp="1"/>
          </p:cNvSpPr>
          <p:nvPr>
            <p:ph type="pic" sz="quarter" idx="15" hasCustomPrompt="1"/>
          </p:nvPr>
        </p:nvSpPr>
        <p:spPr>
          <a:xfrm>
            <a:off x="8826183" y="619347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sp>
        <p:nvSpPr>
          <p:cNvPr id="8" name="Tijdelijke aanduiding voor tekst 6"/>
          <p:cNvSpPr>
            <a:spLocks noGrp="1"/>
          </p:cNvSpPr>
          <p:nvPr>
            <p:ph type="body" sz="quarter" idx="16"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1"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3"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109543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ullets and laptop">
    <p:spTree>
      <p:nvGrpSpPr>
        <p:cNvPr id="1" name=""/>
        <p:cNvGrpSpPr/>
        <p:nvPr/>
      </p:nvGrpSpPr>
      <p:grpSpPr>
        <a:xfrm>
          <a:off x="0" y="0"/>
          <a:ext cx="0" cy="0"/>
          <a:chOff x="0" y="0"/>
          <a:chExt cx="0" cy="0"/>
        </a:xfrm>
      </p:grpSpPr>
      <p:grpSp>
        <p:nvGrpSpPr>
          <p:cNvPr id="16" name="Group 34"/>
          <p:cNvGrpSpPr/>
          <p:nvPr userDrawn="1"/>
        </p:nvGrpSpPr>
        <p:grpSpPr>
          <a:xfrm>
            <a:off x="5478780" y="1336222"/>
            <a:ext cx="6603380" cy="5681798"/>
            <a:chOff x="2323609" y="594889"/>
            <a:chExt cx="4515737" cy="3886016"/>
          </a:xfrm>
        </p:grpSpPr>
        <p:pic>
          <p:nvPicPr>
            <p:cNvPr id="17"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8"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6339839" y="2395538"/>
            <a:ext cx="4831081" cy="2976561"/>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Picture Placeholder 7"/>
          <p:cNvSpPr>
            <a:spLocks noGrp="1"/>
          </p:cNvSpPr>
          <p:nvPr>
            <p:ph type="pic" sz="quarter" idx="15" hasCustomPrompt="1"/>
          </p:nvPr>
        </p:nvSpPr>
        <p:spPr>
          <a:xfrm>
            <a:off x="8826183" y="619347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sp>
        <p:nvSpPr>
          <p:cNvPr id="11" name="Tijdelijke aanduiding voor tekst 6"/>
          <p:cNvSpPr>
            <a:spLocks noGrp="1"/>
          </p:cNvSpPr>
          <p:nvPr>
            <p:ph type="body" sz="quarter" idx="16"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2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095097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ullets and phone">
    <p:spTree>
      <p:nvGrpSpPr>
        <p:cNvPr id="1" name=""/>
        <p:cNvGrpSpPr/>
        <p:nvPr/>
      </p:nvGrpSpPr>
      <p:grpSpPr>
        <a:xfrm>
          <a:off x="0" y="0"/>
          <a:ext cx="0" cy="0"/>
          <a:chOff x="0" y="0"/>
          <a:chExt cx="0" cy="0"/>
        </a:xfrm>
      </p:grpSpPr>
      <p:pic>
        <p:nvPicPr>
          <p:cNvPr id="9" name="Picture 8" descr="Androi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8663940" y="1774357"/>
            <a:ext cx="2118359" cy="4067644"/>
          </a:xfrm>
          <a:prstGeom prst="rect">
            <a:avLst/>
          </a:prstGeom>
          <a:effectLst>
            <a:reflection blurRad="6350" stA="52000" endA="300" endPos="5000" dir="5400000" sy="-100000" algn="bl" rotWithShape="0"/>
          </a:effectLst>
        </p:spPr>
      </p:pic>
      <p:sp>
        <p:nvSpPr>
          <p:cNvPr id="7" name="Tijdelijke aanduiding voor afbeelding 6"/>
          <p:cNvSpPr>
            <a:spLocks noGrp="1"/>
          </p:cNvSpPr>
          <p:nvPr>
            <p:ph type="pic" sz="quarter" idx="12" hasCustomPrompt="1"/>
          </p:nvPr>
        </p:nvSpPr>
        <p:spPr>
          <a:xfrm>
            <a:off x="8740139" y="2166938"/>
            <a:ext cx="1968341" cy="3283743"/>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771366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8" name="Picture Placeholder 7"/>
          <p:cNvSpPr>
            <a:spLocks noGrp="1"/>
          </p:cNvSpPr>
          <p:nvPr>
            <p:ph type="pic" sz="quarter" idx="15" hasCustomPrompt="1"/>
          </p:nvPr>
        </p:nvSpPr>
        <p:spPr>
          <a:xfrm>
            <a:off x="8826183" y="619347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sp>
        <p:nvSpPr>
          <p:cNvPr id="10" name="Tijdelijke aanduiding voor tekst 6"/>
          <p:cNvSpPr>
            <a:spLocks noGrp="1"/>
          </p:cNvSpPr>
          <p:nvPr>
            <p:ph type="body" sz="quarter" idx="16"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6"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907915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36" name="Tijdelijke aanduiding voor tekst 35"/>
          <p:cNvSpPr>
            <a:spLocks noGrp="1"/>
          </p:cNvSpPr>
          <p:nvPr>
            <p:ph type="body" sz="quarter" idx="11" hasCustomPrompt="1"/>
          </p:nvPr>
        </p:nvSpPr>
        <p:spPr>
          <a:xfrm>
            <a:off x="2489026" y="1390049"/>
            <a:ext cx="3494215"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cxnSp>
        <p:nvCxnSpPr>
          <p:cNvPr id="15" name="Straight Connector 59"/>
          <p:cNvCxnSpPr/>
          <p:nvPr userDrawn="1"/>
        </p:nvCxnSpPr>
        <p:spPr>
          <a:xfrm>
            <a:off x="6079237" y="1349409"/>
            <a:ext cx="27200" cy="4492591"/>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38" name="Tijdelijke aanduiding voor tekst 37"/>
          <p:cNvSpPr>
            <a:spLocks noGrp="1"/>
          </p:cNvSpPr>
          <p:nvPr>
            <p:ph type="body" sz="quarter" idx="12" hasCustomPrompt="1"/>
          </p:nvPr>
        </p:nvSpPr>
        <p:spPr>
          <a:xfrm>
            <a:off x="2488927" y="2203787"/>
            <a:ext cx="3494678"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72" name="Tijdelijke aanduiding voor tekst 71"/>
          <p:cNvSpPr>
            <a:spLocks noGrp="1"/>
          </p:cNvSpPr>
          <p:nvPr>
            <p:ph type="body" sz="quarter" idx="37" hasCustomPrompt="1"/>
          </p:nvPr>
        </p:nvSpPr>
        <p:spPr>
          <a:xfrm>
            <a:off x="1731788" y="1369729"/>
            <a:ext cx="757238" cy="757237"/>
          </a:xfrm>
          <a:prstGeom prst="rect">
            <a:avLst/>
          </a:prstGeom>
        </p:spPr>
        <p:txBody>
          <a:bodyPr tIns="0"/>
          <a:lstStyle>
            <a:lvl1pPr marL="0" indent="0">
              <a:buNone/>
              <a:defRPr sz="44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73" name="Tijdelijke aanduiding voor tekst 35"/>
          <p:cNvSpPr>
            <a:spLocks noGrp="1"/>
          </p:cNvSpPr>
          <p:nvPr>
            <p:ph type="body" sz="quarter" idx="38" hasCustomPrompt="1"/>
          </p:nvPr>
        </p:nvSpPr>
        <p:spPr>
          <a:xfrm>
            <a:off x="2489026" y="2780586"/>
            <a:ext cx="3494215"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74" name="Tijdelijke aanduiding voor tekst 37"/>
          <p:cNvSpPr>
            <a:spLocks noGrp="1"/>
          </p:cNvSpPr>
          <p:nvPr>
            <p:ph type="body" sz="quarter" idx="39" hasCustomPrompt="1"/>
          </p:nvPr>
        </p:nvSpPr>
        <p:spPr>
          <a:xfrm>
            <a:off x="2488927" y="3594324"/>
            <a:ext cx="3494678"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75" name="Tijdelijke aanduiding voor tekst 71"/>
          <p:cNvSpPr>
            <a:spLocks noGrp="1"/>
          </p:cNvSpPr>
          <p:nvPr>
            <p:ph type="body" sz="quarter" idx="40" hasCustomPrompt="1"/>
          </p:nvPr>
        </p:nvSpPr>
        <p:spPr>
          <a:xfrm>
            <a:off x="1731788" y="2760266"/>
            <a:ext cx="757238" cy="757237"/>
          </a:xfrm>
          <a:prstGeom prst="rect">
            <a:avLst/>
          </a:prstGeom>
        </p:spPr>
        <p:txBody>
          <a:bodyPr tIns="0"/>
          <a:lstStyle>
            <a:lvl1pPr marL="0" indent="0">
              <a:buNone/>
              <a:defRPr sz="44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76" name="Tijdelijke aanduiding voor tekst 35"/>
          <p:cNvSpPr>
            <a:spLocks noGrp="1"/>
          </p:cNvSpPr>
          <p:nvPr>
            <p:ph type="body" sz="quarter" idx="41" hasCustomPrompt="1"/>
          </p:nvPr>
        </p:nvSpPr>
        <p:spPr>
          <a:xfrm>
            <a:off x="2489026" y="4171123"/>
            <a:ext cx="3494215"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77" name="Tijdelijke aanduiding voor tekst 37"/>
          <p:cNvSpPr>
            <a:spLocks noGrp="1"/>
          </p:cNvSpPr>
          <p:nvPr>
            <p:ph type="body" sz="quarter" idx="42" hasCustomPrompt="1"/>
          </p:nvPr>
        </p:nvSpPr>
        <p:spPr>
          <a:xfrm>
            <a:off x="2488927" y="4984861"/>
            <a:ext cx="3494678"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78" name="Tijdelijke aanduiding voor tekst 71"/>
          <p:cNvSpPr>
            <a:spLocks noGrp="1"/>
          </p:cNvSpPr>
          <p:nvPr>
            <p:ph type="body" sz="quarter" idx="43" hasCustomPrompt="1"/>
          </p:nvPr>
        </p:nvSpPr>
        <p:spPr>
          <a:xfrm>
            <a:off x="1731788" y="4150803"/>
            <a:ext cx="757238" cy="757237"/>
          </a:xfrm>
          <a:prstGeom prst="rect">
            <a:avLst/>
          </a:prstGeom>
        </p:spPr>
        <p:txBody>
          <a:bodyPr tIns="0"/>
          <a:lstStyle>
            <a:lvl1pPr marL="0" indent="0">
              <a:buNone/>
              <a:defRPr sz="44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79" name="Tijdelijke aanduiding voor tekst 35"/>
          <p:cNvSpPr>
            <a:spLocks noGrp="1"/>
          </p:cNvSpPr>
          <p:nvPr>
            <p:ph type="body" sz="quarter" idx="44" hasCustomPrompt="1"/>
          </p:nvPr>
        </p:nvSpPr>
        <p:spPr>
          <a:xfrm>
            <a:off x="6994489" y="1390049"/>
            <a:ext cx="3724311" cy="813738"/>
          </a:xfrm>
          <a:prstGeom prst="rect">
            <a:avLst/>
          </a:prstGeom>
        </p:spPr>
        <p:txBody>
          <a:bodyPr/>
          <a:lstStyle>
            <a:lvl1pPr marL="0" indent="0">
              <a:lnSpc>
                <a:spcPct val="100000"/>
              </a:lnSpc>
              <a:spcBef>
                <a:spcPts val="0"/>
              </a:spcBef>
              <a:buNone/>
              <a:defRPr sz="2000" baseline="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80" name="Tijdelijke aanduiding voor tekst 37"/>
          <p:cNvSpPr>
            <a:spLocks noGrp="1"/>
          </p:cNvSpPr>
          <p:nvPr>
            <p:ph type="body" sz="quarter" idx="45" hasCustomPrompt="1"/>
          </p:nvPr>
        </p:nvSpPr>
        <p:spPr>
          <a:xfrm>
            <a:off x="6994489" y="2203787"/>
            <a:ext cx="3724804"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81" name="Tijdelijke aanduiding voor tekst 71"/>
          <p:cNvSpPr>
            <a:spLocks noGrp="1"/>
          </p:cNvSpPr>
          <p:nvPr>
            <p:ph type="body" sz="quarter" idx="46" hasCustomPrompt="1"/>
          </p:nvPr>
        </p:nvSpPr>
        <p:spPr>
          <a:xfrm>
            <a:off x="6261555" y="1369729"/>
            <a:ext cx="757238" cy="757237"/>
          </a:xfrm>
          <a:prstGeom prst="rect">
            <a:avLst/>
          </a:prstGeom>
        </p:spPr>
        <p:txBody>
          <a:bodyPr tIns="0"/>
          <a:lstStyle>
            <a:lvl1pPr marL="0" indent="0">
              <a:buNone/>
              <a:defRPr sz="44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82" name="Tijdelijke aanduiding voor tekst 35"/>
          <p:cNvSpPr>
            <a:spLocks noGrp="1"/>
          </p:cNvSpPr>
          <p:nvPr>
            <p:ph type="body" sz="quarter" idx="47" hasCustomPrompt="1"/>
          </p:nvPr>
        </p:nvSpPr>
        <p:spPr>
          <a:xfrm>
            <a:off x="6994489" y="2780586"/>
            <a:ext cx="3724311"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83" name="Tijdelijke aanduiding voor tekst 37"/>
          <p:cNvSpPr>
            <a:spLocks noGrp="1"/>
          </p:cNvSpPr>
          <p:nvPr>
            <p:ph type="body" sz="quarter" idx="48" hasCustomPrompt="1"/>
          </p:nvPr>
        </p:nvSpPr>
        <p:spPr>
          <a:xfrm>
            <a:off x="6994489" y="3594324"/>
            <a:ext cx="3724804"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84" name="Tijdelijke aanduiding voor tekst 71"/>
          <p:cNvSpPr>
            <a:spLocks noGrp="1"/>
          </p:cNvSpPr>
          <p:nvPr>
            <p:ph type="body" sz="quarter" idx="49" hasCustomPrompt="1"/>
          </p:nvPr>
        </p:nvSpPr>
        <p:spPr>
          <a:xfrm>
            <a:off x="6261555" y="2760266"/>
            <a:ext cx="757238" cy="757237"/>
          </a:xfrm>
          <a:prstGeom prst="rect">
            <a:avLst/>
          </a:prstGeom>
        </p:spPr>
        <p:txBody>
          <a:bodyPr tIns="0"/>
          <a:lstStyle>
            <a:lvl1pPr marL="0" indent="0">
              <a:buNone/>
              <a:defRPr sz="44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85" name="Tijdelijke aanduiding voor tekst 35"/>
          <p:cNvSpPr>
            <a:spLocks noGrp="1"/>
          </p:cNvSpPr>
          <p:nvPr>
            <p:ph type="body" sz="quarter" idx="50" hasCustomPrompt="1"/>
          </p:nvPr>
        </p:nvSpPr>
        <p:spPr>
          <a:xfrm>
            <a:off x="6994489" y="4171123"/>
            <a:ext cx="3724311"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86" name="Tijdelijke aanduiding voor tekst 37"/>
          <p:cNvSpPr>
            <a:spLocks noGrp="1"/>
          </p:cNvSpPr>
          <p:nvPr>
            <p:ph type="body" sz="quarter" idx="51" hasCustomPrompt="1"/>
          </p:nvPr>
        </p:nvSpPr>
        <p:spPr>
          <a:xfrm>
            <a:off x="6994489" y="4984861"/>
            <a:ext cx="3724804"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87" name="Tijdelijke aanduiding voor tekst 71"/>
          <p:cNvSpPr>
            <a:spLocks noGrp="1"/>
          </p:cNvSpPr>
          <p:nvPr>
            <p:ph type="body" sz="quarter" idx="52" hasCustomPrompt="1"/>
          </p:nvPr>
        </p:nvSpPr>
        <p:spPr>
          <a:xfrm>
            <a:off x="6261555" y="4150803"/>
            <a:ext cx="757238" cy="757237"/>
          </a:xfrm>
          <a:prstGeom prst="rect">
            <a:avLst/>
          </a:prstGeom>
        </p:spPr>
        <p:txBody>
          <a:bodyPr tIns="0"/>
          <a:lstStyle>
            <a:lvl1pPr marL="0" indent="0">
              <a:buNone/>
              <a:defRPr sz="44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22" name="Text Placeholder 4"/>
          <p:cNvSpPr>
            <a:spLocks noGrp="1"/>
          </p:cNvSpPr>
          <p:nvPr>
            <p:ph type="body" sz="quarter" idx="53"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23"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06429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pos="3840" userDrawn="1">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ullets and iPad">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9" name="Picture Placeholder 7"/>
          <p:cNvSpPr>
            <a:spLocks noGrp="1"/>
          </p:cNvSpPr>
          <p:nvPr>
            <p:ph type="pic" sz="quarter" idx="15" hasCustomPrompt="1"/>
          </p:nvPr>
        </p:nvSpPr>
        <p:spPr>
          <a:xfrm>
            <a:off x="8826183" y="619347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sp>
        <p:nvSpPr>
          <p:cNvPr id="10" name="Tijdelijke aanduiding voor tekst 6"/>
          <p:cNvSpPr>
            <a:spLocks noGrp="1"/>
          </p:cNvSpPr>
          <p:nvPr>
            <p:ph type="body" sz="quarter" idx="16"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pic>
        <p:nvPicPr>
          <p:cNvPr id="15" name="Picture 27" descr="ipa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560121" y="2291025"/>
            <a:ext cx="4915097" cy="3567164"/>
          </a:xfrm>
          <a:prstGeom prst="rect">
            <a:avLst/>
          </a:prstGeom>
        </p:spPr>
      </p:pic>
      <p:sp>
        <p:nvSpPr>
          <p:cNvPr id="16" name="Tijdelijke aanduiding voor afbeelding 6"/>
          <p:cNvSpPr>
            <a:spLocks noGrp="1"/>
          </p:cNvSpPr>
          <p:nvPr>
            <p:ph type="pic" sz="quarter" idx="12" hasCustomPrompt="1"/>
          </p:nvPr>
        </p:nvSpPr>
        <p:spPr>
          <a:xfrm>
            <a:off x="6972300" y="2481943"/>
            <a:ext cx="4084319" cy="3094945"/>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GB" dirty="0"/>
              <a:t>Click on the icon to insert image</a:t>
            </a:r>
            <a:endParaRPr lang="en-US" dirty="0"/>
          </a:p>
        </p:txBody>
      </p:sp>
      <p:sp>
        <p:nvSpPr>
          <p:cNvPr id="17"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8"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918445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Picture Placeholder 7"/>
          <p:cNvSpPr>
            <a:spLocks noGrp="1"/>
          </p:cNvSpPr>
          <p:nvPr>
            <p:ph type="pic" sz="quarter" idx="13" hasCustomPrompt="1"/>
          </p:nvPr>
        </p:nvSpPr>
        <p:spPr>
          <a:xfrm>
            <a:off x="8826183" y="619347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sp>
        <p:nvSpPr>
          <p:cNvPr id="7" name="Tijdelijke aanduiding voor tekst 6"/>
          <p:cNvSpPr>
            <a:spLocks noGrp="1"/>
          </p:cNvSpPr>
          <p:nvPr>
            <p:ph type="body" sz="quarter" idx="14"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0"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1"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743232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Picture Placeholder 7"/>
          <p:cNvSpPr>
            <a:spLocks noGrp="1"/>
          </p:cNvSpPr>
          <p:nvPr>
            <p:ph type="pic" sz="quarter" idx="13" hasCustomPrompt="1"/>
          </p:nvPr>
        </p:nvSpPr>
        <p:spPr>
          <a:xfrm>
            <a:off x="8826183" y="6193473"/>
            <a:ext cx="1582737" cy="3825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lumMod val="50000"/>
                    <a:lumOff val="50000"/>
                  </a:schemeClr>
                </a:solidFill>
              </a:defRPr>
            </a:lvl1pPr>
          </a:lstStyle>
          <a:p>
            <a:r>
              <a:rPr lang="en-GB" dirty="0"/>
              <a:t>Insert image of external logo</a:t>
            </a:r>
            <a:endParaRPr lang="nl-NL" dirty="0"/>
          </a:p>
          <a:p>
            <a:endParaRPr lang="nl-NL" dirty="0"/>
          </a:p>
        </p:txBody>
      </p:sp>
      <p:sp>
        <p:nvSpPr>
          <p:cNvPr id="5" name="Tijdelijke aanduiding voor tekst 6"/>
          <p:cNvSpPr>
            <a:spLocks noGrp="1"/>
          </p:cNvSpPr>
          <p:nvPr>
            <p:ph type="body" sz="quarter" idx="14"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996314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1_bullets and phone">
    <p:spTree>
      <p:nvGrpSpPr>
        <p:cNvPr id="1" name=""/>
        <p:cNvGrpSpPr/>
        <p:nvPr/>
      </p:nvGrpSpPr>
      <p:grpSpPr>
        <a:xfrm>
          <a:off x="0" y="0"/>
          <a:ext cx="0" cy="0"/>
          <a:chOff x="0" y="0"/>
          <a:chExt cx="0" cy="0"/>
        </a:xfrm>
      </p:grpSpPr>
      <p:pic>
        <p:nvPicPr>
          <p:cNvPr id="9" name="Picture 8" descr="Androi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8663940" y="1774357"/>
            <a:ext cx="2118359" cy="4067644"/>
          </a:xfrm>
          <a:prstGeom prst="rect">
            <a:avLst/>
          </a:prstGeom>
          <a:effectLst>
            <a:reflection blurRad="6350" stA="52000" endA="300" endPos="5000" dir="5400000" sy="-100000" algn="bl" rotWithShape="0"/>
          </a:effectLst>
        </p:spPr>
      </p:pic>
      <p:sp>
        <p:nvSpPr>
          <p:cNvPr id="7" name="Tijdelijke aanduiding voor afbeelding 6"/>
          <p:cNvSpPr>
            <a:spLocks noGrp="1"/>
          </p:cNvSpPr>
          <p:nvPr>
            <p:ph type="pic" sz="quarter" idx="12" hasCustomPrompt="1"/>
          </p:nvPr>
        </p:nvSpPr>
        <p:spPr>
          <a:xfrm>
            <a:off x="8740139" y="2166938"/>
            <a:ext cx="1968341" cy="3283743"/>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7752081"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8"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3"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5"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31992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Bullet and Image">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6"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jdelijke aanduiding voor afbeelding 7"/>
          <p:cNvSpPr>
            <a:spLocks noGrp="1"/>
          </p:cNvSpPr>
          <p:nvPr>
            <p:ph type="pic" sz="quarter" idx="16" hasCustomPrompt="1"/>
          </p:nvPr>
        </p:nvSpPr>
        <p:spPr>
          <a:xfrm>
            <a:off x="6225988" y="1773238"/>
            <a:ext cx="5173850" cy="4068762"/>
          </a:xfrm>
          <a:prstGeom prst="rect">
            <a:avLst/>
          </a:prstGeom>
        </p:spPr>
        <p:txBody>
          <a:bodyPr/>
          <a:lstStyle>
            <a:lvl1pPr marL="0" indent="0" algn="ctr">
              <a:buNone/>
              <a:defRPr sz="2000" baseline="0">
                <a:solidFill>
                  <a:schemeClr val="tx1">
                    <a:lumMod val="50000"/>
                    <a:lumOff val="50000"/>
                  </a:schemeClr>
                </a:solidFill>
              </a:defRPr>
            </a:lvl1pPr>
          </a:lstStyle>
          <a:p>
            <a:r>
              <a:rPr lang="nl-NL" dirty="0"/>
              <a:t>Click icon </a:t>
            </a:r>
            <a:r>
              <a:rPr lang="nl-NL" dirty="0" err="1"/>
              <a:t>to</a:t>
            </a:r>
            <a:r>
              <a:rPr lang="nl-NL" dirty="0"/>
              <a:t> </a:t>
            </a:r>
            <a:r>
              <a:rPr lang="nl-NL" dirty="0" err="1"/>
              <a:t>add</a:t>
            </a:r>
            <a:r>
              <a:rPr lang="nl-NL" dirty="0"/>
              <a:t> image</a:t>
            </a:r>
          </a:p>
        </p:txBody>
      </p:sp>
      <p:sp>
        <p:nvSpPr>
          <p:cNvPr id="11"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3"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95025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1_3 Columns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3"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p>
          <a:p>
            <a:pPr lvl="0"/>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p>
          <a:p>
            <a:pPr lvl="0"/>
            <a:endParaRPr lang="nl-NL" dirty="0"/>
          </a:p>
          <a:p>
            <a:pPr lvl="0"/>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1"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74499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1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2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1_Image and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4348480"/>
            <a:ext cx="10952481" cy="1493520"/>
          </a:xfrm>
          <a:prstGeom prst="rect">
            <a:avLst/>
          </a:prstGeom>
        </p:spPr>
        <p:txBody>
          <a:bodyPr numCol="2" spcCol="432000"/>
          <a:lstStyle>
            <a:lvl1pPr marL="0" indent="0" algn="just">
              <a:lnSpc>
                <a:spcPct val="100000"/>
              </a:lnSpc>
              <a:spcBef>
                <a:spcPts val="0"/>
              </a:spcBef>
              <a:spcAft>
                <a:spcPts val="600"/>
              </a:spcAft>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p:txBody>
      </p:sp>
      <p:sp>
        <p:nvSpPr>
          <p:cNvPr id="3" name="Rechthoek 2"/>
          <p:cNvSpPr/>
          <p:nvPr userDrawn="1"/>
        </p:nvSpPr>
        <p:spPr>
          <a:xfrm>
            <a:off x="5994400" y="1773238"/>
            <a:ext cx="5405438" cy="257524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jdelijke aanduiding voor afbeelding 6"/>
          <p:cNvSpPr>
            <a:spLocks noGrp="1"/>
          </p:cNvSpPr>
          <p:nvPr>
            <p:ph type="pic" sz="quarter" idx="12" hasCustomPrompt="1"/>
          </p:nvPr>
        </p:nvSpPr>
        <p:spPr>
          <a:xfrm>
            <a:off x="447357" y="1773238"/>
            <a:ext cx="5547043" cy="2574925"/>
          </a:xfrm>
          <a:prstGeom prst="rect">
            <a:avLst/>
          </a:prstGeom>
          <a:solidFill>
            <a:schemeClr val="bg1">
              <a:lumMod val="9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a:t>
            </a:r>
            <a:r>
              <a:rPr lang="en-US" dirty="0" err="1"/>
              <a:t>inser</a:t>
            </a:r>
            <a:r>
              <a:rPr lang="en-US" dirty="0"/>
              <a:t> image</a:t>
            </a:r>
          </a:p>
        </p:txBody>
      </p:sp>
      <p:sp>
        <p:nvSpPr>
          <p:cNvPr id="9" name="Tijdelijke aanduiding voor tekst 8"/>
          <p:cNvSpPr>
            <a:spLocks noGrp="1"/>
          </p:cNvSpPr>
          <p:nvPr>
            <p:ph type="body" sz="quarter" idx="13" hasCustomPrompt="1"/>
          </p:nvPr>
        </p:nvSpPr>
        <p:spPr>
          <a:xfrm>
            <a:off x="6197600" y="1930400"/>
            <a:ext cx="5038725" cy="2265363"/>
          </a:xfrm>
          <a:prstGeom prst="rect">
            <a:avLst/>
          </a:prstGeom>
        </p:spPr>
        <p:txBody>
          <a:bodyPr/>
          <a:lstStyle>
            <a:lvl1pPr>
              <a:buClr>
                <a:schemeClr val="tx2"/>
              </a:buClr>
              <a:defRPr sz="2000">
                <a:solidFill>
                  <a:schemeClr val="tx1"/>
                </a:solidFill>
              </a:defRPr>
            </a:lvl1pPr>
            <a:lvl2pPr marL="685800" indent="-228600">
              <a:buClr>
                <a:schemeClr val="tx2"/>
              </a:buClr>
              <a:buFont typeface="Calibri" panose="020F0502020204030204" pitchFamily="34" charset="0"/>
              <a:buChar char="-"/>
              <a:defRPr sz="1800">
                <a:solidFill>
                  <a:schemeClr val="tx1">
                    <a:lumMod val="50000"/>
                    <a:lumOff val="50000"/>
                  </a:schemeClr>
                </a:solidFill>
              </a:defRPr>
            </a:lvl2pPr>
            <a:lvl3pPr>
              <a:buClr>
                <a:schemeClr val="accent1"/>
              </a:buClr>
              <a:defRPr/>
            </a:lvl3pPr>
            <a:lvl4pPr>
              <a:buClr>
                <a:schemeClr val="accent1"/>
              </a:buClr>
              <a:defRPr/>
            </a:lvl4pPr>
            <a:lvl5pPr>
              <a:buClr>
                <a:schemeClr val="accent1"/>
              </a:buClr>
              <a:defRPr/>
            </a:lvl5pPr>
          </a:lstStyle>
          <a:p>
            <a:pPr lvl="0"/>
            <a:r>
              <a:rPr lang="nl-NL" dirty="0"/>
              <a:t>Edit text</a:t>
            </a:r>
          </a:p>
          <a:p>
            <a:pPr lvl="1"/>
            <a:r>
              <a:rPr lang="nl-NL" dirty="0"/>
              <a:t>Second level</a:t>
            </a:r>
          </a:p>
        </p:txBody>
      </p:sp>
      <p:sp>
        <p:nvSpPr>
          <p:cNvPr id="8"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3"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4"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082804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userDrawn="1">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Divider slide blue">
    <p:bg>
      <p:bgPr>
        <a:solidFill>
          <a:schemeClr val="tx2"/>
        </a:solidFill>
        <a:effectLst/>
      </p:bgPr>
    </p:bg>
    <p:spTree>
      <p:nvGrpSpPr>
        <p:cNvPr id="1" name=""/>
        <p:cNvGrpSpPr/>
        <p:nvPr/>
      </p:nvGrpSpPr>
      <p:grpSpPr>
        <a:xfrm>
          <a:off x="0" y="0"/>
          <a:ext cx="0" cy="0"/>
          <a:chOff x="0" y="0"/>
          <a:chExt cx="0" cy="0"/>
        </a:xfrm>
      </p:grpSpPr>
      <p:sp>
        <p:nvSpPr>
          <p:cNvPr id="7" name="Round Same Side Corner Rectangle 9"/>
          <p:cNvSpPr/>
          <p:nvPr userDrawn="1"/>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Round Same Side Corner Rectangle 10"/>
          <p:cNvSpPr/>
          <p:nvPr userDrawn="1"/>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itel 1"/>
          <p:cNvSpPr>
            <a:spLocks noGrp="1"/>
          </p:cNvSpPr>
          <p:nvPr>
            <p:ph type="ctrTitle" hasCustomPrompt="1"/>
          </p:nvPr>
        </p:nvSpPr>
        <p:spPr>
          <a:xfrm>
            <a:off x="1731963" y="1794151"/>
            <a:ext cx="9059500" cy="3110358"/>
          </a:xfrm>
          <a:prstGeom prst="rect">
            <a:avLst/>
          </a:prstGeom>
        </p:spPr>
        <p:txBody>
          <a:bodyPr lIns="0" anchor="ctr" anchorCtr="0"/>
          <a:lstStyle>
            <a:lvl1pPr algn="l">
              <a:defRPr sz="6000">
                <a:solidFill>
                  <a:schemeClr val="bg1"/>
                </a:solidFill>
                <a:latin typeface="+mj-lt"/>
              </a:defRPr>
            </a:lvl1pPr>
          </a:lstStyle>
          <a:p>
            <a:r>
              <a:rPr lang="nl-NL" dirty="0" err="1"/>
              <a:t>Edit</a:t>
            </a:r>
            <a:r>
              <a:rPr lang="nl-NL" dirty="0"/>
              <a:t> header </a:t>
            </a:r>
            <a:r>
              <a:rPr lang="nl-NL" dirty="0" err="1"/>
              <a:t>style</a:t>
            </a:r>
            <a:endParaRPr lang="en-US" dirty="0"/>
          </a:p>
        </p:txBody>
      </p:sp>
      <p:sp>
        <p:nvSpPr>
          <p:cNvPr id="30" name="Rechthoek 29"/>
          <p:cNvSpPr/>
          <p:nvPr userDrawn="1"/>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sp>
        <p:nvSpPr>
          <p:cNvPr id="1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3" name="Téglalap 2"/>
          <p:cNvSpPr/>
          <p:nvPr userDrawn="1"/>
        </p:nvSpPr>
        <p:spPr>
          <a:xfrm>
            <a:off x="10344150" y="5867400"/>
            <a:ext cx="1568449" cy="990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1250246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xmlns="">
        <p15:guide id="1" orient="horz" pos="332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single Column">
    <p:spTree>
      <p:nvGrpSpPr>
        <p:cNvPr id="1" name=""/>
        <p:cNvGrpSpPr/>
        <p:nvPr/>
      </p:nvGrpSpPr>
      <p:grpSpPr>
        <a:xfrm>
          <a:off x="0" y="0"/>
          <a:ext cx="0" cy="0"/>
          <a:chOff x="0" y="0"/>
          <a:chExt cx="0" cy="0"/>
        </a:xfrm>
      </p:grpSpPr>
      <p:sp>
        <p:nvSpPr>
          <p:cNvPr id="36" name="Tijdelijke aanduiding voor tekst 35"/>
          <p:cNvSpPr>
            <a:spLocks noGrp="1"/>
          </p:cNvSpPr>
          <p:nvPr>
            <p:ph type="body" sz="quarter" idx="11" hasCustomPrompt="1"/>
          </p:nvPr>
        </p:nvSpPr>
        <p:spPr>
          <a:xfrm>
            <a:off x="2489026" y="1390049"/>
            <a:ext cx="6364794"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38" name="Tijdelijke aanduiding voor tekst 37"/>
          <p:cNvSpPr>
            <a:spLocks noGrp="1"/>
          </p:cNvSpPr>
          <p:nvPr>
            <p:ph type="body" sz="quarter" idx="12" hasCustomPrompt="1"/>
          </p:nvPr>
        </p:nvSpPr>
        <p:spPr>
          <a:xfrm>
            <a:off x="2488926" y="2203787"/>
            <a:ext cx="6365637"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72" name="Tijdelijke aanduiding voor tekst 71"/>
          <p:cNvSpPr>
            <a:spLocks noGrp="1"/>
          </p:cNvSpPr>
          <p:nvPr>
            <p:ph type="body" sz="quarter" idx="37" hasCustomPrompt="1"/>
          </p:nvPr>
        </p:nvSpPr>
        <p:spPr>
          <a:xfrm>
            <a:off x="1731788" y="1369729"/>
            <a:ext cx="757238" cy="757237"/>
          </a:xfrm>
          <a:prstGeom prst="rect">
            <a:avLst/>
          </a:prstGeom>
        </p:spPr>
        <p:txBody>
          <a:bodyPr tIns="0"/>
          <a:lstStyle>
            <a:lvl1pPr marL="0" indent="0">
              <a:buNone/>
              <a:defRPr sz="44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73" name="Tijdelijke aanduiding voor tekst 35"/>
          <p:cNvSpPr>
            <a:spLocks noGrp="1"/>
          </p:cNvSpPr>
          <p:nvPr>
            <p:ph type="body" sz="quarter" idx="38" hasCustomPrompt="1"/>
          </p:nvPr>
        </p:nvSpPr>
        <p:spPr>
          <a:xfrm>
            <a:off x="2489026" y="2780586"/>
            <a:ext cx="6364794"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74" name="Tijdelijke aanduiding voor tekst 37"/>
          <p:cNvSpPr>
            <a:spLocks noGrp="1"/>
          </p:cNvSpPr>
          <p:nvPr>
            <p:ph type="body" sz="quarter" idx="39" hasCustomPrompt="1"/>
          </p:nvPr>
        </p:nvSpPr>
        <p:spPr>
          <a:xfrm>
            <a:off x="2488926" y="3594324"/>
            <a:ext cx="6365637"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75" name="Tijdelijke aanduiding voor tekst 71"/>
          <p:cNvSpPr>
            <a:spLocks noGrp="1"/>
          </p:cNvSpPr>
          <p:nvPr>
            <p:ph type="body" sz="quarter" idx="40" hasCustomPrompt="1"/>
          </p:nvPr>
        </p:nvSpPr>
        <p:spPr>
          <a:xfrm>
            <a:off x="1731788" y="2760266"/>
            <a:ext cx="757238" cy="757237"/>
          </a:xfrm>
          <a:prstGeom prst="rect">
            <a:avLst/>
          </a:prstGeom>
        </p:spPr>
        <p:txBody>
          <a:bodyPr tIns="0"/>
          <a:lstStyle>
            <a:lvl1pPr marL="0" indent="0">
              <a:buNone/>
              <a:defRPr sz="44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76" name="Tijdelijke aanduiding voor tekst 35"/>
          <p:cNvSpPr>
            <a:spLocks noGrp="1"/>
          </p:cNvSpPr>
          <p:nvPr>
            <p:ph type="body" sz="quarter" idx="41" hasCustomPrompt="1"/>
          </p:nvPr>
        </p:nvSpPr>
        <p:spPr>
          <a:xfrm>
            <a:off x="2489026" y="4171123"/>
            <a:ext cx="6364794" cy="813738"/>
          </a:xfrm>
          <a:prstGeom prst="rect">
            <a:avLst/>
          </a:prstGeom>
        </p:spPr>
        <p:txBody>
          <a:bodyPr/>
          <a:lstStyle>
            <a:lvl1pPr marL="0" indent="0">
              <a:lnSpc>
                <a:spcPct val="100000"/>
              </a:lnSpc>
              <a:spcBef>
                <a:spcPts val="0"/>
              </a:spcBef>
              <a:buNone/>
              <a:defRPr sz="2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Agenda topic</a:t>
            </a:r>
          </a:p>
        </p:txBody>
      </p:sp>
      <p:sp>
        <p:nvSpPr>
          <p:cNvPr id="77" name="Tijdelijke aanduiding voor tekst 37"/>
          <p:cNvSpPr>
            <a:spLocks noGrp="1"/>
          </p:cNvSpPr>
          <p:nvPr>
            <p:ph type="body" sz="quarter" idx="42" hasCustomPrompt="1"/>
          </p:nvPr>
        </p:nvSpPr>
        <p:spPr>
          <a:xfrm>
            <a:off x="2488926" y="4984861"/>
            <a:ext cx="6365637" cy="380642"/>
          </a:xfrm>
          <a:prstGeom prst="rect">
            <a:avLst/>
          </a:prstGeom>
        </p:spPr>
        <p:txBody>
          <a:bodyPr/>
          <a:lstStyle>
            <a:lvl1pPr marL="0" indent="0">
              <a:buNone/>
              <a:defRPr sz="1200">
                <a:solidFill>
                  <a:schemeClr val="tx1">
                    <a:lumMod val="50000"/>
                    <a:lumOff val="50000"/>
                  </a:schemeClr>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nl-NL" dirty="0"/>
              <a:t>Extra text</a:t>
            </a:r>
            <a:endParaRPr lang="en-US" dirty="0"/>
          </a:p>
        </p:txBody>
      </p:sp>
      <p:sp>
        <p:nvSpPr>
          <p:cNvPr id="78" name="Tijdelijke aanduiding voor tekst 71"/>
          <p:cNvSpPr>
            <a:spLocks noGrp="1"/>
          </p:cNvSpPr>
          <p:nvPr>
            <p:ph type="body" sz="quarter" idx="43" hasCustomPrompt="1"/>
          </p:nvPr>
        </p:nvSpPr>
        <p:spPr>
          <a:xfrm>
            <a:off x="1731788" y="4150803"/>
            <a:ext cx="757238" cy="757237"/>
          </a:xfrm>
          <a:prstGeom prst="rect">
            <a:avLst/>
          </a:prstGeom>
        </p:spPr>
        <p:txBody>
          <a:bodyPr tIns="0"/>
          <a:lstStyle>
            <a:lvl1pPr marL="0" indent="0">
              <a:buNone/>
              <a:defRPr sz="440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nr</a:t>
            </a:r>
            <a:endParaRPr lang="en-US" dirty="0"/>
          </a:p>
        </p:txBody>
      </p:sp>
      <p:sp>
        <p:nvSpPr>
          <p:cNvPr id="12" name="Text Placeholder 4"/>
          <p:cNvSpPr>
            <a:spLocks noGrp="1"/>
          </p:cNvSpPr>
          <p:nvPr>
            <p:ph type="body" sz="quarter" idx="4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3"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54791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pos="3840">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3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1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2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4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laptop centered">
    <p:spTree>
      <p:nvGrpSpPr>
        <p:cNvPr id="1" name=""/>
        <p:cNvGrpSpPr/>
        <p:nvPr/>
      </p:nvGrpSpPr>
      <p:grpSpPr>
        <a:xfrm>
          <a:off x="0" y="0"/>
          <a:ext cx="0" cy="0"/>
          <a:chOff x="0" y="0"/>
          <a:chExt cx="0" cy="0"/>
        </a:xfrm>
      </p:grpSpPr>
      <p:grpSp>
        <p:nvGrpSpPr>
          <p:cNvPr id="8" name="Group 34"/>
          <p:cNvGrpSpPr/>
          <p:nvPr userDrawn="1"/>
        </p:nvGrpSpPr>
        <p:grpSpPr>
          <a:xfrm>
            <a:off x="3277318" y="893762"/>
            <a:ext cx="5718742" cy="4920622"/>
            <a:chOff x="2323609" y="594889"/>
            <a:chExt cx="4515737" cy="3886016"/>
          </a:xfrm>
        </p:grpSpPr>
        <p:pic>
          <p:nvPicPr>
            <p:cNvPr id="10"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1"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4019266" y="1796421"/>
            <a:ext cx="4185603" cy="2605722"/>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icon to add image</a:t>
            </a:r>
          </a:p>
        </p:txBody>
      </p:sp>
      <p:sp>
        <p:nvSpPr>
          <p:cNvPr id="9"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i="0">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2" name="Tijdelijke aanduiding voor tekst 6"/>
          <p:cNvSpPr>
            <a:spLocks noGrp="1"/>
          </p:cNvSpPr>
          <p:nvPr>
            <p:ph type="body" sz="quarter" idx="15"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6"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571827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3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4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5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6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7_bullets">
    <p:spTree>
      <p:nvGrpSpPr>
        <p:cNvPr id="1" name=""/>
        <p:cNvGrpSpPr/>
        <p:nvPr/>
      </p:nvGrpSpPr>
      <p:grpSpPr>
        <a:xfrm>
          <a:off x="0" y="0"/>
          <a:ext cx="0" cy="0"/>
          <a:chOff x="0" y="0"/>
          <a:chExt cx="0" cy="0"/>
        </a:xfrm>
      </p:grpSpPr>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4"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244603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3 Columns text">
    <p:spTree>
      <p:nvGrpSpPr>
        <p:cNvPr id="1" name=""/>
        <p:cNvGrpSpPr/>
        <p:nvPr/>
      </p:nvGrpSpPr>
      <p:grpSpPr>
        <a:xfrm>
          <a:off x="0" y="0"/>
          <a:ext cx="0" cy="0"/>
          <a:chOff x="0" y="0"/>
          <a:chExt cx="0" cy="0"/>
        </a:xfrm>
      </p:grpSpPr>
      <p:sp>
        <p:nvSpPr>
          <p:cNvPr id="6" name="Tijdelijke aanduiding voor tekst 5"/>
          <p:cNvSpPr>
            <a:spLocks noGrp="1"/>
          </p:cNvSpPr>
          <p:nvPr>
            <p:ph type="body" sz="quarter" idx="11" hasCustomPrompt="1"/>
          </p:nvPr>
        </p:nvSpPr>
        <p:spPr>
          <a:xfrm>
            <a:off x="447357" y="1767840"/>
            <a:ext cx="10952481" cy="4074160"/>
          </a:xfrm>
          <a:prstGeom prst="rect">
            <a:avLst/>
          </a:prstGeom>
        </p:spPr>
        <p:txBody>
          <a:bodyPr numCol="3" spcCol="432000"/>
          <a:lstStyle>
            <a:lvl1pPr marL="0" indent="0" algn="just">
              <a:lnSpc>
                <a:spcPct val="100000"/>
              </a:lnSpc>
              <a:spcBef>
                <a:spcPts val="0"/>
              </a:spcBef>
              <a:spcAft>
                <a:spcPts val="600"/>
              </a:spcAft>
              <a:buNone/>
              <a:defRPr sz="20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nl-NL" dirty="0" err="1"/>
              <a:t>consectetur</a:t>
            </a:r>
            <a:r>
              <a:rPr lang="nl-NL" dirty="0"/>
              <a:t> </a:t>
            </a:r>
            <a:r>
              <a:rPr lang="nl-NL" dirty="0" err="1"/>
              <a:t>adipiscing</a:t>
            </a:r>
            <a:r>
              <a:rPr lang="nl-NL" dirty="0"/>
              <a:t> </a:t>
            </a:r>
            <a:r>
              <a:rPr lang="nl-NL" dirty="0" err="1"/>
              <a:t>elit</a:t>
            </a:r>
            <a:r>
              <a:rPr lang="nl-NL" dirty="0"/>
              <a:t>. </a:t>
            </a:r>
            <a:r>
              <a:rPr lang="nl-NL" dirty="0" err="1"/>
              <a:t>Donec</a:t>
            </a:r>
            <a:r>
              <a:rPr lang="nl-NL" dirty="0"/>
              <a:t> </a:t>
            </a:r>
            <a:r>
              <a:rPr lang="nl-NL" dirty="0" err="1"/>
              <a:t>mauris</a:t>
            </a:r>
            <a:r>
              <a:rPr lang="nl-NL" dirty="0"/>
              <a:t> </a:t>
            </a:r>
            <a:r>
              <a:rPr lang="nl-NL" dirty="0" err="1"/>
              <a:t>lorem</a:t>
            </a:r>
            <a:r>
              <a:rPr lang="nl-NL" dirty="0"/>
              <a:t>, vestibulum </a:t>
            </a:r>
            <a:r>
              <a:rPr lang="nl-NL" dirty="0" err="1"/>
              <a:t>ac</a:t>
            </a:r>
            <a:r>
              <a:rPr lang="nl-NL" dirty="0"/>
              <a:t> </a:t>
            </a:r>
            <a:r>
              <a:rPr lang="nl-NL" dirty="0" err="1"/>
              <a:t>rutrum</a:t>
            </a:r>
            <a:r>
              <a:rPr lang="nl-NL" dirty="0"/>
              <a:t> </a:t>
            </a:r>
            <a:r>
              <a:rPr lang="nl-NL" dirty="0" err="1"/>
              <a:t>id</a:t>
            </a:r>
            <a:r>
              <a:rPr lang="nl-NL" dirty="0"/>
              <a:t>, </a:t>
            </a:r>
            <a:r>
              <a:rPr lang="nl-NL" dirty="0" err="1"/>
              <a:t>suscipit</a:t>
            </a:r>
            <a:r>
              <a:rPr lang="nl-NL" dirty="0"/>
              <a:t> in </a:t>
            </a:r>
            <a:r>
              <a:rPr lang="nl-NL" dirty="0" err="1"/>
              <a:t>dui.</a:t>
            </a:r>
            <a:r>
              <a:rPr lang="nl-NL" dirty="0"/>
              <a:t> </a:t>
            </a:r>
            <a:r>
              <a:rPr lang="nl-NL" dirty="0" err="1"/>
              <a:t>Donec</a:t>
            </a:r>
            <a:r>
              <a:rPr lang="nl-NL" dirty="0"/>
              <a:t> vitae </a:t>
            </a:r>
            <a:r>
              <a:rPr lang="nl-NL" dirty="0" err="1"/>
              <a:t>dapibus</a:t>
            </a:r>
            <a:r>
              <a:rPr lang="nl-NL" dirty="0"/>
              <a:t> </a:t>
            </a:r>
            <a:r>
              <a:rPr lang="nl-NL" dirty="0" err="1"/>
              <a:t>tellus</a:t>
            </a:r>
            <a:r>
              <a:rPr lang="nl-NL" dirty="0"/>
              <a:t>. Vestibulum </a:t>
            </a:r>
            <a:r>
              <a:rPr lang="nl-NL" dirty="0" err="1"/>
              <a:t>nunc</a:t>
            </a:r>
            <a:r>
              <a:rPr lang="nl-NL" dirty="0"/>
              <a:t> </a:t>
            </a:r>
            <a:r>
              <a:rPr lang="nl-NL" dirty="0" err="1"/>
              <a:t>sem</a:t>
            </a:r>
            <a:r>
              <a:rPr lang="nl-NL" dirty="0"/>
              <a:t>, </a:t>
            </a:r>
            <a:r>
              <a:rPr lang="nl-NL" dirty="0" err="1"/>
              <a:t>finibus</a:t>
            </a:r>
            <a:r>
              <a:rPr lang="nl-NL" dirty="0"/>
              <a:t> </a:t>
            </a:r>
            <a:r>
              <a:rPr lang="nl-NL" dirty="0" err="1"/>
              <a:t>quis</a:t>
            </a:r>
            <a:r>
              <a:rPr lang="nl-NL" dirty="0"/>
              <a:t> </a:t>
            </a:r>
            <a:r>
              <a:rPr lang="nl-NL" dirty="0" err="1"/>
              <a:t>elementum</a:t>
            </a:r>
            <a:r>
              <a:rPr lang="nl-NL" dirty="0"/>
              <a:t> </a:t>
            </a:r>
            <a:r>
              <a:rPr lang="nl-NL" dirty="0" err="1"/>
              <a:t>ac</a:t>
            </a:r>
            <a:r>
              <a:rPr lang="nl-NL" dirty="0"/>
              <a:t>, </a:t>
            </a:r>
            <a:r>
              <a:rPr lang="nl-NL" dirty="0" err="1"/>
              <a:t>varius</a:t>
            </a:r>
            <a:r>
              <a:rPr lang="nl-NL" dirty="0"/>
              <a:t> </a:t>
            </a:r>
            <a:r>
              <a:rPr lang="nl-NL" dirty="0" err="1"/>
              <a:t>ac</a:t>
            </a:r>
            <a:r>
              <a:rPr lang="nl-NL" dirty="0"/>
              <a:t> </a:t>
            </a:r>
            <a:r>
              <a:rPr lang="nl-NL" dirty="0" err="1"/>
              <a:t>tellus</a:t>
            </a:r>
            <a:r>
              <a:rPr lang="nl-NL" dirty="0"/>
              <a:t>. Nam </a:t>
            </a:r>
            <a:r>
              <a:rPr lang="nl-NL" dirty="0" err="1"/>
              <a:t>faucibus</a:t>
            </a:r>
            <a:r>
              <a:rPr lang="nl-NL" dirty="0"/>
              <a:t> </a:t>
            </a:r>
            <a:r>
              <a:rPr lang="nl-NL" dirty="0" err="1"/>
              <a:t>faucibus</a:t>
            </a:r>
            <a:r>
              <a:rPr lang="nl-NL" dirty="0"/>
              <a:t> </a:t>
            </a:r>
            <a:r>
              <a:rPr lang="nl-NL" dirty="0" err="1"/>
              <a:t>venenatis</a:t>
            </a:r>
            <a:r>
              <a:rPr lang="nl-NL" dirty="0"/>
              <a:t>. </a:t>
            </a:r>
            <a:r>
              <a:rPr lang="nl-NL" dirty="0" err="1"/>
              <a:t>Donec</a:t>
            </a:r>
            <a:r>
              <a:rPr lang="nl-NL" dirty="0"/>
              <a:t> </a:t>
            </a:r>
            <a:r>
              <a:rPr lang="nl-NL" dirty="0" err="1"/>
              <a:t>nec</a:t>
            </a:r>
            <a:r>
              <a:rPr lang="nl-NL" dirty="0"/>
              <a:t> </a:t>
            </a:r>
            <a:r>
              <a:rPr lang="nl-NL" dirty="0" err="1"/>
              <a:t>arcu</a:t>
            </a:r>
            <a:r>
              <a:rPr lang="nl-NL" dirty="0"/>
              <a:t> </a:t>
            </a:r>
            <a:r>
              <a:rPr lang="nl-NL" dirty="0" err="1"/>
              <a:t>velit</a:t>
            </a:r>
            <a:r>
              <a:rPr lang="nl-NL" dirty="0"/>
              <a:t>. </a:t>
            </a:r>
            <a:r>
              <a:rPr lang="nl-NL" dirty="0" err="1"/>
              <a:t>Fusce</a:t>
            </a:r>
            <a:r>
              <a:rPr lang="nl-NL" dirty="0"/>
              <a:t> </a:t>
            </a:r>
            <a:r>
              <a:rPr lang="nl-NL" dirty="0" err="1"/>
              <a:t>viverra</a:t>
            </a:r>
            <a:r>
              <a:rPr lang="nl-NL" dirty="0"/>
              <a:t>, </a:t>
            </a:r>
            <a:r>
              <a:rPr lang="nl-NL" dirty="0" err="1"/>
              <a:t>dui</a:t>
            </a:r>
            <a:r>
              <a:rPr lang="nl-NL" dirty="0"/>
              <a:t> vitae </a:t>
            </a:r>
            <a:r>
              <a:rPr lang="nl-NL" dirty="0" err="1"/>
              <a:t>euismod</a:t>
            </a:r>
            <a:r>
              <a:rPr lang="nl-NL" dirty="0"/>
              <a:t> </a:t>
            </a:r>
            <a:r>
              <a:rPr lang="nl-NL" dirty="0" err="1"/>
              <a:t>mollis</a:t>
            </a:r>
            <a:r>
              <a:rPr lang="nl-NL" dirty="0"/>
              <a:t>, </a:t>
            </a:r>
            <a:r>
              <a:rPr lang="nl-NL" dirty="0" err="1"/>
              <a:t>tortor</a:t>
            </a:r>
            <a:r>
              <a:rPr lang="nl-NL" dirty="0"/>
              <a:t> magna </a:t>
            </a:r>
            <a:r>
              <a:rPr lang="nl-NL" dirty="0" err="1"/>
              <a:t>egestas</a:t>
            </a:r>
            <a:r>
              <a:rPr lang="nl-NL" dirty="0"/>
              <a:t> </a:t>
            </a:r>
            <a:r>
              <a:rPr lang="nl-NL" dirty="0" err="1"/>
              <a:t>nunc</a:t>
            </a:r>
            <a:r>
              <a:rPr lang="nl-NL" dirty="0"/>
              <a:t>, et </a:t>
            </a:r>
            <a:r>
              <a:rPr lang="nl-NL" dirty="0" err="1"/>
              <a:t>suscipit</a:t>
            </a:r>
            <a:r>
              <a:rPr lang="nl-NL" dirty="0"/>
              <a:t> </a:t>
            </a:r>
            <a:r>
              <a:rPr lang="nl-NL" dirty="0" err="1"/>
              <a:t>nunc</a:t>
            </a:r>
            <a:r>
              <a:rPr lang="nl-NL" dirty="0"/>
              <a:t> ex </a:t>
            </a:r>
            <a:r>
              <a:rPr lang="nl-NL" dirty="0" err="1"/>
              <a:t>quis</a:t>
            </a:r>
            <a:r>
              <a:rPr lang="nl-NL" dirty="0"/>
              <a:t> </a:t>
            </a:r>
            <a:r>
              <a:rPr lang="nl-NL" dirty="0" err="1"/>
              <a:t>nunc</a:t>
            </a:r>
            <a:r>
              <a:rPr lang="nl-NL" dirty="0"/>
              <a:t>. </a:t>
            </a:r>
          </a:p>
          <a:p>
            <a:pPr lvl="0"/>
            <a:r>
              <a:rPr lang="nl-NL" dirty="0" err="1"/>
              <a:t>Pellentesque</a:t>
            </a:r>
            <a:r>
              <a:rPr lang="nl-NL" dirty="0"/>
              <a:t> </a:t>
            </a:r>
            <a:r>
              <a:rPr lang="nl-NL" dirty="0" err="1"/>
              <a:t>habitant</a:t>
            </a:r>
            <a:r>
              <a:rPr lang="nl-NL" dirty="0"/>
              <a:t> </a:t>
            </a:r>
            <a:r>
              <a:rPr lang="nl-NL" dirty="0" err="1"/>
              <a:t>morbi</a:t>
            </a:r>
            <a:r>
              <a:rPr lang="nl-NL" dirty="0"/>
              <a:t> </a:t>
            </a:r>
            <a:r>
              <a:rPr lang="nl-NL" dirty="0" err="1"/>
              <a:t>tristique</a:t>
            </a:r>
            <a:r>
              <a:rPr lang="nl-NL" dirty="0"/>
              <a:t> </a:t>
            </a:r>
            <a:r>
              <a:rPr lang="nl-NL" dirty="0" err="1"/>
              <a:t>senectus</a:t>
            </a:r>
            <a:r>
              <a:rPr lang="nl-NL" dirty="0"/>
              <a:t> et </a:t>
            </a:r>
            <a:r>
              <a:rPr lang="nl-NL" dirty="0" err="1"/>
              <a:t>netus</a:t>
            </a:r>
            <a:r>
              <a:rPr lang="nl-NL" dirty="0"/>
              <a:t> et </a:t>
            </a:r>
            <a:r>
              <a:rPr lang="nl-NL" dirty="0" err="1"/>
              <a:t>malesuada</a:t>
            </a:r>
            <a:r>
              <a:rPr lang="nl-NL" dirty="0"/>
              <a:t> </a:t>
            </a:r>
            <a:r>
              <a:rPr lang="nl-NL" dirty="0" err="1"/>
              <a:t>fames</a:t>
            </a:r>
            <a:r>
              <a:rPr lang="nl-NL" dirty="0"/>
              <a:t> </a:t>
            </a:r>
            <a:r>
              <a:rPr lang="nl-NL" dirty="0" err="1"/>
              <a:t>ac</a:t>
            </a:r>
            <a:r>
              <a:rPr lang="nl-NL" dirty="0"/>
              <a:t> </a:t>
            </a:r>
            <a:r>
              <a:rPr lang="nl-NL" dirty="0" err="1"/>
              <a:t>turpis</a:t>
            </a:r>
            <a:r>
              <a:rPr lang="nl-NL" dirty="0"/>
              <a:t> </a:t>
            </a:r>
            <a:r>
              <a:rPr lang="nl-NL" dirty="0" err="1"/>
              <a:t>egestas</a:t>
            </a:r>
            <a:r>
              <a:rPr lang="nl-NL" dirty="0"/>
              <a:t>. Integer </a:t>
            </a:r>
            <a:r>
              <a:rPr lang="nl-NL" dirty="0" err="1"/>
              <a:t>eget</a:t>
            </a:r>
            <a:r>
              <a:rPr lang="nl-NL" dirty="0"/>
              <a:t> auctor </a:t>
            </a:r>
            <a:r>
              <a:rPr lang="nl-NL" dirty="0" err="1"/>
              <a:t>nunc</a:t>
            </a:r>
            <a:r>
              <a:rPr lang="nl-NL" dirty="0"/>
              <a:t>. </a:t>
            </a:r>
          </a:p>
          <a:p>
            <a:pPr lvl="0"/>
            <a:r>
              <a:rPr lang="nl-NL" dirty="0" err="1"/>
              <a:t>Maecenas</a:t>
            </a:r>
            <a:r>
              <a:rPr lang="nl-NL" dirty="0"/>
              <a:t> </a:t>
            </a:r>
            <a:r>
              <a:rPr lang="nl-NL" dirty="0" err="1"/>
              <a:t>tincidunt</a:t>
            </a:r>
            <a:r>
              <a:rPr lang="nl-NL" dirty="0"/>
              <a:t> </a:t>
            </a:r>
            <a:r>
              <a:rPr lang="nl-NL" dirty="0" err="1"/>
              <a:t>eleifend</a:t>
            </a:r>
            <a:r>
              <a:rPr lang="nl-NL" dirty="0"/>
              <a:t> </a:t>
            </a:r>
            <a:r>
              <a:rPr lang="nl-NL" dirty="0" err="1"/>
              <a:t>consequat</a:t>
            </a:r>
            <a:r>
              <a:rPr lang="nl-NL" dirty="0"/>
              <a:t>. </a:t>
            </a:r>
            <a:r>
              <a:rPr lang="nl-NL" dirty="0" err="1"/>
              <a:t>Nulla</a:t>
            </a:r>
            <a:r>
              <a:rPr lang="nl-NL" dirty="0"/>
              <a:t> </a:t>
            </a:r>
            <a:r>
              <a:rPr lang="nl-NL" dirty="0" err="1"/>
              <a:t>efficitur</a:t>
            </a:r>
            <a:r>
              <a:rPr lang="nl-NL" dirty="0"/>
              <a:t> </a:t>
            </a:r>
            <a:r>
              <a:rPr lang="nl-NL" dirty="0" err="1"/>
              <a:t>urna</a:t>
            </a:r>
            <a:r>
              <a:rPr lang="nl-NL" dirty="0"/>
              <a:t> et massa </a:t>
            </a:r>
            <a:r>
              <a:rPr lang="nl-NL" dirty="0" err="1"/>
              <a:t>dapibus</a:t>
            </a:r>
            <a:r>
              <a:rPr lang="nl-NL" dirty="0"/>
              <a:t> maximus. </a:t>
            </a:r>
            <a:r>
              <a:rPr lang="nl-NL" dirty="0" err="1"/>
              <a:t>Maecenas</a:t>
            </a:r>
            <a:r>
              <a:rPr lang="nl-NL" dirty="0"/>
              <a:t> </a:t>
            </a:r>
            <a:r>
              <a:rPr lang="nl-NL" dirty="0" err="1"/>
              <a:t>sit</a:t>
            </a:r>
            <a:r>
              <a:rPr lang="nl-NL" dirty="0"/>
              <a:t> </a:t>
            </a:r>
            <a:r>
              <a:rPr lang="nl-NL" dirty="0" err="1"/>
              <a:t>amet</a:t>
            </a:r>
            <a:r>
              <a:rPr lang="nl-NL" dirty="0"/>
              <a:t> </a:t>
            </a:r>
            <a:r>
              <a:rPr lang="nl-NL" dirty="0" err="1"/>
              <a:t>risus</a:t>
            </a:r>
            <a:r>
              <a:rPr lang="nl-NL" dirty="0"/>
              <a:t> </a:t>
            </a:r>
            <a:r>
              <a:rPr lang="nl-NL" dirty="0" err="1"/>
              <a:t>pretium</a:t>
            </a:r>
            <a:r>
              <a:rPr lang="nl-NL" dirty="0"/>
              <a:t>, </a:t>
            </a:r>
            <a:r>
              <a:rPr lang="nl-NL" dirty="0" err="1"/>
              <a:t>sagittis</a:t>
            </a:r>
            <a:r>
              <a:rPr lang="nl-NL" dirty="0"/>
              <a:t> </a:t>
            </a:r>
            <a:r>
              <a:rPr lang="nl-NL" dirty="0" err="1"/>
              <a:t>dui</a:t>
            </a:r>
            <a:r>
              <a:rPr lang="nl-NL" dirty="0"/>
              <a:t> ut, </a:t>
            </a:r>
            <a:r>
              <a:rPr lang="nl-NL" dirty="0" err="1"/>
              <a:t>consectetur</a:t>
            </a:r>
            <a:r>
              <a:rPr lang="nl-NL" dirty="0"/>
              <a:t> </a:t>
            </a:r>
            <a:r>
              <a:rPr lang="nl-NL" dirty="0" err="1"/>
              <a:t>purus</a:t>
            </a:r>
            <a:r>
              <a:rPr lang="nl-NL" dirty="0"/>
              <a:t>. </a:t>
            </a:r>
          </a:p>
          <a:p>
            <a:pPr lvl="0"/>
            <a:endParaRPr lang="nl-NL" dirty="0"/>
          </a:p>
          <a:p>
            <a:pPr lvl="0"/>
            <a:r>
              <a:rPr lang="nl-NL" dirty="0" err="1"/>
              <a:t>Phasellus</a:t>
            </a:r>
            <a:r>
              <a:rPr lang="nl-NL" dirty="0"/>
              <a:t> auctor </a:t>
            </a:r>
            <a:r>
              <a:rPr lang="nl-NL" dirty="0" err="1"/>
              <a:t>consectetur</a:t>
            </a:r>
            <a:r>
              <a:rPr lang="nl-NL" dirty="0"/>
              <a:t> </a:t>
            </a:r>
            <a:r>
              <a:rPr lang="nl-NL" dirty="0" err="1"/>
              <a:t>arcu</a:t>
            </a:r>
            <a:r>
              <a:rPr lang="nl-NL" dirty="0"/>
              <a:t> a </a:t>
            </a:r>
            <a:r>
              <a:rPr lang="nl-NL" dirty="0" err="1"/>
              <a:t>consequat</a:t>
            </a:r>
            <a:r>
              <a:rPr lang="nl-NL" dirty="0"/>
              <a:t>. Vestibulum </a:t>
            </a:r>
            <a:r>
              <a:rPr lang="nl-NL" dirty="0" err="1"/>
              <a:t>congue</a:t>
            </a:r>
            <a:r>
              <a:rPr lang="nl-NL" dirty="0"/>
              <a:t> </a:t>
            </a:r>
            <a:r>
              <a:rPr lang="nl-NL" dirty="0" err="1"/>
              <a:t>sed</a:t>
            </a:r>
            <a:r>
              <a:rPr lang="nl-NL" dirty="0"/>
              <a:t> </a:t>
            </a:r>
            <a:r>
              <a:rPr lang="nl-NL" dirty="0" err="1"/>
              <a:t>orci</a:t>
            </a:r>
            <a:r>
              <a:rPr lang="nl-NL" dirty="0"/>
              <a:t> </a:t>
            </a:r>
            <a:r>
              <a:rPr lang="nl-NL" dirty="0" err="1"/>
              <a:t>efficitur</a:t>
            </a:r>
            <a:r>
              <a:rPr lang="nl-NL" dirty="0"/>
              <a:t> </a:t>
            </a:r>
            <a:r>
              <a:rPr lang="nl-NL" dirty="0" err="1"/>
              <a:t>finibus</a:t>
            </a:r>
            <a:r>
              <a:rPr lang="nl-NL" dirty="0"/>
              <a:t>. Integer </a:t>
            </a:r>
            <a:r>
              <a:rPr lang="nl-NL" dirty="0" err="1"/>
              <a:t>malesuada</a:t>
            </a:r>
            <a:r>
              <a:rPr lang="nl-NL" dirty="0"/>
              <a:t> </a:t>
            </a:r>
            <a:r>
              <a:rPr lang="nl-NL" dirty="0" err="1"/>
              <a:t>finibus</a:t>
            </a:r>
            <a:r>
              <a:rPr lang="nl-NL" dirty="0"/>
              <a:t> </a:t>
            </a:r>
            <a:r>
              <a:rPr lang="nl-NL" dirty="0" err="1"/>
              <a:t>ligula</a:t>
            </a:r>
            <a:r>
              <a:rPr lang="nl-NL" dirty="0"/>
              <a:t>, </a:t>
            </a:r>
            <a:r>
              <a:rPr lang="nl-NL" dirty="0" err="1"/>
              <a:t>aliquet</a:t>
            </a:r>
            <a:r>
              <a:rPr lang="nl-NL" dirty="0"/>
              <a:t> </a:t>
            </a:r>
            <a:r>
              <a:rPr lang="nl-NL" dirty="0" err="1"/>
              <a:t>lobortis</a:t>
            </a:r>
            <a:r>
              <a:rPr lang="nl-NL" dirty="0"/>
              <a:t> </a:t>
            </a:r>
            <a:r>
              <a:rPr lang="nl-NL" dirty="0" err="1"/>
              <a:t>nulla</a:t>
            </a:r>
            <a:r>
              <a:rPr lang="nl-NL" dirty="0"/>
              <a:t> commodo 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7"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8"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1"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74499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1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2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3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4_Titel met sub titel">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6"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9"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0"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824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5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1_bullets and laptop">
    <p:spTree>
      <p:nvGrpSpPr>
        <p:cNvPr id="1" name=""/>
        <p:cNvGrpSpPr/>
        <p:nvPr/>
      </p:nvGrpSpPr>
      <p:grpSpPr>
        <a:xfrm>
          <a:off x="0" y="0"/>
          <a:ext cx="0" cy="0"/>
          <a:chOff x="0" y="0"/>
          <a:chExt cx="0" cy="0"/>
        </a:xfrm>
      </p:grpSpPr>
      <p:grpSp>
        <p:nvGrpSpPr>
          <p:cNvPr id="16" name="Group 34"/>
          <p:cNvGrpSpPr/>
          <p:nvPr userDrawn="1"/>
        </p:nvGrpSpPr>
        <p:grpSpPr>
          <a:xfrm>
            <a:off x="5478780" y="1336222"/>
            <a:ext cx="6603380" cy="5681798"/>
            <a:chOff x="2323609" y="594889"/>
            <a:chExt cx="4515737" cy="3886016"/>
          </a:xfrm>
        </p:grpSpPr>
        <p:pic>
          <p:nvPicPr>
            <p:cNvPr id="17"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8"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6330314" y="2382838"/>
            <a:ext cx="4839336" cy="2992437"/>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9"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88413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2_bullets and laptop">
    <p:spTree>
      <p:nvGrpSpPr>
        <p:cNvPr id="1" name=""/>
        <p:cNvGrpSpPr/>
        <p:nvPr/>
      </p:nvGrpSpPr>
      <p:grpSpPr>
        <a:xfrm>
          <a:off x="0" y="0"/>
          <a:ext cx="0" cy="0"/>
          <a:chOff x="0" y="0"/>
          <a:chExt cx="0" cy="0"/>
        </a:xfrm>
      </p:grpSpPr>
      <p:grpSp>
        <p:nvGrpSpPr>
          <p:cNvPr id="16" name="Group 34"/>
          <p:cNvGrpSpPr/>
          <p:nvPr userDrawn="1"/>
        </p:nvGrpSpPr>
        <p:grpSpPr>
          <a:xfrm>
            <a:off x="5478780" y="1336222"/>
            <a:ext cx="6603380" cy="5681798"/>
            <a:chOff x="2323609" y="594889"/>
            <a:chExt cx="4515737" cy="3886016"/>
          </a:xfrm>
        </p:grpSpPr>
        <p:pic>
          <p:nvPicPr>
            <p:cNvPr id="17"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8"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6330314" y="2382838"/>
            <a:ext cx="4839336" cy="2992437"/>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5547043"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0"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9"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88413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Divider slide">
    <p:bg>
      <p:bgPr>
        <a:solidFill>
          <a:schemeClr val="bg1"/>
        </a:solidFill>
        <a:effectLst/>
      </p:bgPr>
    </p:bg>
    <p:spTree>
      <p:nvGrpSpPr>
        <p:cNvPr id="1" name=""/>
        <p:cNvGrpSpPr/>
        <p:nvPr/>
      </p:nvGrpSpPr>
      <p:grpSpPr>
        <a:xfrm>
          <a:off x="0" y="0"/>
          <a:ext cx="0" cy="0"/>
          <a:chOff x="0" y="0"/>
          <a:chExt cx="0" cy="0"/>
        </a:xfrm>
      </p:grpSpPr>
      <p:sp>
        <p:nvSpPr>
          <p:cNvPr id="11" name="Rechthoek 10"/>
          <p:cNvSpPr/>
          <p:nvPr userDrawn="1"/>
        </p:nvSpPr>
        <p:spPr>
          <a:xfrm>
            <a:off x="11422302" y="0"/>
            <a:ext cx="487680" cy="487680"/>
          </a:xfrm>
          <a:prstGeom prst="rect">
            <a:avLst/>
          </a:prstGeom>
          <a:solidFill>
            <a:srgbClr val="3395D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2" name="Rechthoek 11"/>
          <p:cNvSpPr/>
          <p:nvPr userDrawn="1"/>
        </p:nvSpPr>
        <p:spPr>
          <a:xfrm>
            <a:off x="8140701" y="0"/>
            <a:ext cx="3281602" cy="48768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7" name="Tijdelijke aanduiding voor afbeelding 6"/>
          <p:cNvSpPr>
            <a:spLocks noGrp="1"/>
          </p:cNvSpPr>
          <p:nvPr>
            <p:ph type="pic" sz="quarter" idx="10" hasCustomPrompt="1"/>
          </p:nvPr>
        </p:nvSpPr>
        <p:spPr>
          <a:xfrm>
            <a:off x="0" y="-477"/>
            <a:ext cx="12192000" cy="6858477"/>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7620 h 6865620"/>
              <a:gd name="connsiteX1" fmla="*/ 8846820 w 12192000"/>
              <a:gd name="connsiteY1" fmla="*/ 0 h 6865620"/>
              <a:gd name="connsiteX2" fmla="*/ 12192000 w 12192000"/>
              <a:gd name="connsiteY2" fmla="*/ 7620 h 6865620"/>
              <a:gd name="connsiteX3" fmla="*/ 12192000 w 12192000"/>
              <a:gd name="connsiteY3" fmla="*/ 6865620 h 6865620"/>
              <a:gd name="connsiteX4" fmla="*/ 0 w 12192000"/>
              <a:gd name="connsiteY4" fmla="*/ 6865620 h 6865620"/>
              <a:gd name="connsiteX5" fmla="*/ 0 w 12192000"/>
              <a:gd name="connsiteY5" fmla="*/ 7620 h 6865620"/>
              <a:gd name="connsiteX0" fmla="*/ 0 w 12192000"/>
              <a:gd name="connsiteY0" fmla="*/ 15240 h 6873240"/>
              <a:gd name="connsiteX1" fmla="*/ 8846820 w 12192000"/>
              <a:gd name="connsiteY1" fmla="*/ 7620 h 6873240"/>
              <a:gd name="connsiteX2" fmla="*/ 10416540 w 12192000"/>
              <a:gd name="connsiteY2" fmla="*/ 0 h 6873240"/>
              <a:gd name="connsiteX3" fmla="*/ 12192000 w 12192000"/>
              <a:gd name="connsiteY3" fmla="*/ 15240 h 6873240"/>
              <a:gd name="connsiteX4" fmla="*/ 12192000 w 12192000"/>
              <a:gd name="connsiteY4" fmla="*/ 6873240 h 6873240"/>
              <a:gd name="connsiteX5" fmla="*/ 0 w 12192000"/>
              <a:gd name="connsiteY5" fmla="*/ 6873240 h 6873240"/>
              <a:gd name="connsiteX6" fmla="*/ 0 w 12192000"/>
              <a:gd name="connsiteY6" fmla="*/ 15240 h 6873240"/>
              <a:gd name="connsiteX0" fmla="*/ 0 w 12192000"/>
              <a:gd name="connsiteY0" fmla="*/ 7620 h 6865620"/>
              <a:gd name="connsiteX1" fmla="*/ 8846820 w 12192000"/>
              <a:gd name="connsiteY1" fmla="*/ 0 h 6865620"/>
              <a:gd name="connsiteX2" fmla="*/ 8846820 w 12192000"/>
              <a:gd name="connsiteY2" fmla="*/ 495300 h 6865620"/>
              <a:gd name="connsiteX3" fmla="*/ 12192000 w 12192000"/>
              <a:gd name="connsiteY3" fmla="*/ 7620 h 6865620"/>
              <a:gd name="connsiteX4" fmla="*/ 12192000 w 12192000"/>
              <a:gd name="connsiteY4" fmla="*/ 6865620 h 6865620"/>
              <a:gd name="connsiteX5" fmla="*/ 0 w 12192000"/>
              <a:gd name="connsiteY5" fmla="*/ 6865620 h 6865620"/>
              <a:gd name="connsiteX6" fmla="*/ 0 w 12192000"/>
              <a:gd name="connsiteY6"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0386060 w 12192000"/>
              <a:gd name="connsiteY3" fmla="*/ 26670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192000 w 12192000"/>
              <a:gd name="connsiteY4" fmla="*/ 7620 h 6865620"/>
              <a:gd name="connsiteX5" fmla="*/ 12192000 w 12192000"/>
              <a:gd name="connsiteY5" fmla="*/ 6865620 h 6865620"/>
              <a:gd name="connsiteX6" fmla="*/ 0 w 12192000"/>
              <a:gd name="connsiteY6" fmla="*/ 6865620 h 6865620"/>
              <a:gd name="connsiteX7" fmla="*/ 0 w 12192000"/>
              <a:gd name="connsiteY7"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2092940 w 12192000"/>
              <a:gd name="connsiteY4" fmla="*/ 16764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1768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846820 w 12192000"/>
              <a:gd name="connsiteY2" fmla="*/ 495300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7620 h 6865620"/>
              <a:gd name="connsiteX1" fmla="*/ 8846820 w 12192000"/>
              <a:gd name="connsiteY1" fmla="*/ 0 h 6865620"/>
              <a:gd name="connsiteX2" fmla="*/ 8146732 w 12192000"/>
              <a:gd name="connsiteY2" fmla="*/ 492918 h 6865620"/>
              <a:gd name="connsiteX3" fmla="*/ 11902440 w 12192000"/>
              <a:gd name="connsiteY3" fmla="*/ 487680 h 6865620"/>
              <a:gd name="connsiteX4" fmla="*/ 11902440 w 12192000"/>
              <a:gd name="connsiteY4" fmla="*/ 7620 h 6865620"/>
              <a:gd name="connsiteX5" fmla="*/ 12192000 w 12192000"/>
              <a:gd name="connsiteY5" fmla="*/ 7620 h 6865620"/>
              <a:gd name="connsiteX6" fmla="*/ 12192000 w 12192000"/>
              <a:gd name="connsiteY6" fmla="*/ 6865620 h 6865620"/>
              <a:gd name="connsiteX7" fmla="*/ 0 w 12192000"/>
              <a:gd name="connsiteY7" fmla="*/ 6865620 h 6865620"/>
              <a:gd name="connsiteX8" fmla="*/ 0 w 12192000"/>
              <a:gd name="connsiteY8" fmla="*/ 7620 h 6865620"/>
              <a:gd name="connsiteX0" fmla="*/ 0 w 12192000"/>
              <a:gd name="connsiteY0" fmla="*/ 477 h 6858477"/>
              <a:gd name="connsiteX1" fmla="*/ 8144351 w 12192000"/>
              <a:gd name="connsiteY1" fmla="*/ 0 h 6858477"/>
              <a:gd name="connsiteX2" fmla="*/ 8146732 w 12192000"/>
              <a:gd name="connsiteY2" fmla="*/ 48577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11902440 w 12192000"/>
              <a:gd name="connsiteY3" fmla="*/ 480537 h 6858477"/>
              <a:gd name="connsiteX4" fmla="*/ 11902440 w 12192000"/>
              <a:gd name="connsiteY4" fmla="*/ 477 h 6858477"/>
              <a:gd name="connsiteX5" fmla="*/ 12192000 w 12192000"/>
              <a:gd name="connsiteY5" fmla="*/ 477 h 6858477"/>
              <a:gd name="connsiteX6" fmla="*/ 12192000 w 12192000"/>
              <a:gd name="connsiteY6" fmla="*/ 6858477 h 6858477"/>
              <a:gd name="connsiteX7" fmla="*/ 0 w 12192000"/>
              <a:gd name="connsiteY7" fmla="*/ 6858477 h 6858477"/>
              <a:gd name="connsiteX8" fmla="*/ 0 w 12192000"/>
              <a:gd name="connsiteY8"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8069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6545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902440 w 12192000"/>
              <a:gd name="connsiteY4" fmla="*/ 480537 h 6858477"/>
              <a:gd name="connsiteX5" fmla="*/ 11902440 w 12192000"/>
              <a:gd name="connsiteY5" fmla="*/ 477 h 6858477"/>
              <a:gd name="connsiteX6" fmla="*/ 12192000 w 12192000"/>
              <a:gd name="connsiteY6" fmla="*/ 477 h 6858477"/>
              <a:gd name="connsiteX7" fmla="*/ 12192000 w 12192000"/>
              <a:gd name="connsiteY7" fmla="*/ 6858477 h 6858477"/>
              <a:gd name="connsiteX8" fmla="*/ 0 w 12192000"/>
              <a:gd name="connsiteY8" fmla="*/ 6858477 h 6858477"/>
              <a:gd name="connsiteX9" fmla="*/ 0 w 12192000"/>
              <a:gd name="connsiteY9"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2440 w 12192000"/>
              <a:gd name="connsiteY5" fmla="*/ 48053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 name="connsiteX0" fmla="*/ 0 w 12192000"/>
              <a:gd name="connsiteY0" fmla="*/ 477 h 6858477"/>
              <a:gd name="connsiteX1" fmla="*/ 8144351 w 12192000"/>
              <a:gd name="connsiteY1" fmla="*/ 0 h 6858477"/>
              <a:gd name="connsiteX2" fmla="*/ 8144192 w 12192000"/>
              <a:gd name="connsiteY2" fmla="*/ 457835 h 6858477"/>
              <a:gd name="connsiteX3" fmla="*/ 8247380 w 12192000"/>
              <a:gd name="connsiteY3" fmla="*/ 477997 h 6858477"/>
              <a:gd name="connsiteX4" fmla="*/ 11875770 w 12192000"/>
              <a:gd name="connsiteY4" fmla="*/ 478632 h 6858477"/>
              <a:gd name="connsiteX5" fmla="*/ 11900535 w 12192000"/>
              <a:gd name="connsiteY5" fmla="*/ 446247 h 6858477"/>
              <a:gd name="connsiteX6" fmla="*/ 11902440 w 12192000"/>
              <a:gd name="connsiteY6" fmla="*/ 477 h 6858477"/>
              <a:gd name="connsiteX7" fmla="*/ 12192000 w 12192000"/>
              <a:gd name="connsiteY7" fmla="*/ 477 h 6858477"/>
              <a:gd name="connsiteX8" fmla="*/ 12192000 w 12192000"/>
              <a:gd name="connsiteY8" fmla="*/ 6858477 h 6858477"/>
              <a:gd name="connsiteX9" fmla="*/ 0 w 12192000"/>
              <a:gd name="connsiteY9" fmla="*/ 6858477 h 6858477"/>
              <a:gd name="connsiteX10" fmla="*/ 0 w 12192000"/>
              <a:gd name="connsiteY10" fmla="*/ 477 h 68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477">
                <a:moveTo>
                  <a:pt x="0" y="477"/>
                </a:moveTo>
                <a:lnTo>
                  <a:pt x="8144351" y="0"/>
                </a:lnTo>
                <a:cubicBezTo>
                  <a:pt x="8145145" y="161925"/>
                  <a:pt x="8143663" y="431853"/>
                  <a:pt x="8144192" y="457835"/>
                </a:cubicBezTo>
                <a:cubicBezTo>
                  <a:pt x="8144721" y="483817"/>
                  <a:pt x="8166470" y="474531"/>
                  <a:pt x="8247380" y="477997"/>
                </a:cubicBezTo>
                <a:lnTo>
                  <a:pt x="11875770" y="478632"/>
                </a:lnTo>
                <a:cubicBezTo>
                  <a:pt x="11884025" y="467837"/>
                  <a:pt x="11901805" y="489427"/>
                  <a:pt x="11900535" y="446247"/>
                </a:cubicBezTo>
                <a:lnTo>
                  <a:pt x="11902440" y="477"/>
                </a:lnTo>
                <a:lnTo>
                  <a:pt x="12192000" y="477"/>
                </a:lnTo>
                <a:lnTo>
                  <a:pt x="12192000" y="6858477"/>
                </a:lnTo>
                <a:lnTo>
                  <a:pt x="0" y="6858477"/>
                </a:lnTo>
                <a:lnTo>
                  <a:pt x="0" y="477"/>
                </a:lnTo>
                <a:close/>
              </a:path>
            </a:pathLst>
          </a:custGeom>
          <a:solidFill>
            <a:schemeClr val="bg1">
              <a:lumMod val="95000"/>
            </a:schemeClr>
          </a:solidFill>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000" kern="1200" baseline="0" dirty="0" smtClean="0">
                <a:solidFill>
                  <a:schemeClr val="tx1">
                    <a:lumMod val="50000"/>
                    <a:lumOff val="50000"/>
                  </a:schemeClr>
                </a:solidFill>
                <a:latin typeface="+mn-lt"/>
                <a:ea typeface="+mn-ea"/>
                <a:cs typeface="+mn-cs"/>
              </a:defRPr>
            </a:lvl1pPr>
          </a:lstStyle>
          <a:p>
            <a:r>
              <a:rPr lang="en-US" dirty="0"/>
              <a:t>Click on the icon to add picture</a:t>
            </a:r>
          </a:p>
        </p:txBody>
      </p:sp>
      <p:sp>
        <p:nvSpPr>
          <p:cNvPr id="2" name="Titel 1"/>
          <p:cNvSpPr>
            <a:spLocks noGrp="1"/>
          </p:cNvSpPr>
          <p:nvPr>
            <p:ph type="ctrTitle" hasCustomPrompt="1"/>
          </p:nvPr>
        </p:nvSpPr>
        <p:spPr>
          <a:xfrm>
            <a:off x="1731963" y="3616960"/>
            <a:ext cx="9059500" cy="1293540"/>
          </a:xfrm>
          <a:prstGeom prst="rect">
            <a:avLst/>
          </a:prstGeom>
        </p:spPr>
        <p:txBody>
          <a:bodyPr lIns="0" anchor="b"/>
          <a:lstStyle>
            <a:lvl1pPr algn="l">
              <a:defRPr sz="6000">
                <a:solidFill>
                  <a:schemeClr val="bg1"/>
                </a:solidFill>
                <a:latin typeface="+mj-lt"/>
              </a:defRPr>
            </a:lvl1pPr>
          </a:lstStyle>
          <a:p>
            <a:r>
              <a:rPr lang="nl-NL" dirty="0" err="1"/>
              <a:t>Edit</a:t>
            </a:r>
            <a:r>
              <a:rPr lang="nl-NL" dirty="0"/>
              <a:t> header </a:t>
            </a:r>
            <a:r>
              <a:rPr lang="nl-NL" dirty="0" err="1"/>
              <a:t>style</a:t>
            </a:r>
            <a:endParaRPr lang="en-US" dirty="0"/>
          </a:p>
        </p:txBody>
      </p:sp>
      <p:sp>
        <p:nvSpPr>
          <p:cNvPr id="30" name="Rechthoek 29"/>
          <p:cNvSpPr/>
          <p:nvPr userDrawn="1"/>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sp>
        <p:nvSpPr>
          <p:cNvPr id="1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898715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3328">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6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7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Alleen titel">
    <p:spTree>
      <p:nvGrpSpPr>
        <p:cNvPr id="1" name=""/>
        <p:cNvGrpSpPr/>
        <p:nvPr/>
      </p:nvGrpSpPr>
      <p:grpSpPr>
        <a:xfrm>
          <a:off x="0" y="0"/>
          <a:ext cx="0" cy="0"/>
          <a:chOff x="0" y="0"/>
          <a:chExt cx="0" cy="0"/>
        </a:xfrm>
      </p:grpSpPr>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4" name="Tijdelijke aanduiding voor tekst 6"/>
          <p:cNvSpPr>
            <a:spLocks noGrp="1"/>
          </p:cNvSpPr>
          <p:nvPr>
            <p:ph type="body" sz="quarter" idx="13"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8311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8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9_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713663" cy="962778"/>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3"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175631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3" name="Rechthoek 2"/>
          <p:cNvSpPr/>
          <p:nvPr userDrawn="1"/>
        </p:nvSpPr>
        <p:spPr>
          <a:xfrm>
            <a:off x="5994400" y="1773238"/>
            <a:ext cx="5405438" cy="40941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effectLst/>
              <a:latin typeface="Arial Hebrew" charset="-79"/>
              <a:ea typeface="Arial Hebrew" charset="-79"/>
              <a:cs typeface="Arial Hebrew" charset="-79"/>
            </a:endParaRPr>
          </a:p>
        </p:txBody>
      </p:sp>
      <p:sp>
        <p:nvSpPr>
          <p:cNvPr id="9" name="Tijdelijke aanduiding voor tekst 8"/>
          <p:cNvSpPr>
            <a:spLocks noGrp="1"/>
          </p:cNvSpPr>
          <p:nvPr>
            <p:ph type="body" sz="quarter" idx="13"/>
          </p:nvPr>
        </p:nvSpPr>
        <p:spPr>
          <a:xfrm>
            <a:off x="6197600" y="1930400"/>
            <a:ext cx="5038725" cy="3601511"/>
          </a:xfrm>
          <a:prstGeom prst="rect">
            <a:avLst/>
          </a:prstGeom>
        </p:spPr>
        <p:txBody>
          <a:bodyPr/>
          <a:lstStyle>
            <a:lvl1pPr>
              <a:buClr>
                <a:schemeClr val="accent1"/>
              </a:buClr>
              <a:defRPr sz="2000">
                <a:solidFill>
                  <a:schemeClr val="tx1"/>
                </a:solidFill>
                <a:latin typeface="Arial" panose="020B0604020202020204" pitchFamily="34" charset="0"/>
                <a:cs typeface="Arial" panose="020B0604020202020204" pitchFamily="34" charset="0"/>
              </a:defRPr>
            </a:lvl1pPr>
            <a:lvl2pPr marL="534988" indent="-263525">
              <a:buClr>
                <a:schemeClr val="accent1"/>
              </a:buClr>
              <a:buFont typeface="Calibri" panose="020F0502020204030204" pitchFamily="34" charset="0"/>
              <a:buChar char="-"/>
              <a:defRPr sz="1800">
                <a:solidFill>
                  <a:schemeClr val="tx1"/>
                </a:solidFill>
                <a:latin typeface="Arial" panose="020B0604020202020204" pitchFamily="34" charset="0"/>
                <a:cs typeface="Arial" panose="020B0604020202020204" pitchFamily="34" charset="0"/>
              </a:defRPr>
            </a:lvl2pPr>
            <a:lvl3pPr>
              <a:buClr>
                <a:schemeClr val="accent1"/>
              </a:buClr>
              <a:defRPr/>
            </a:lvl3pPr>
            <a:lvl4pPr>
              <a:buClr>
                <a:schemeClr val="accent1"/>
              </a:buClr>
              <a:defRPr/>
            </a:lvl4pPr>
            <a:lvl5pPr>
              <a:buClr>
                <a:schemeClr val="accent1"/>
              </a:buClr>
              <a:defRPr/>
            </a:lvl5pPr>
          </a:lstStyle>
          <a:p>
            <a:pPr lvl="0"/>
            <a:r>
              <a:rPr lang="nl-NL" dirty="0"/>
              <a:t>Tekststijl van het model bewerken</a:t>
            </a:r>
          </a:p>
          <a:p>
            <a:pPr lvl="1"/>
            <a:r>
              <a:rPr lang="nl-NL" dirty="0"/>
              <a:t>Tweede niveau</a:t>
            </a:r>
          </a:p>
        </p:txBody>
      </p:sp>
      <p:sp>
        <p:nvSpPr>
          <p:cNvPr id="8" name="Rechthoek 7"/>
          <p:cNvSpPr/>
          <p:nvPr userDrawn="1"/>
        </p:nvSpPr>
        <p:spPr>
          <a:xfrm>
            <a:off x="447357" y="1773238"/>
            <a:ext cx="5547043" cy="40941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Tijdelijke aanduiding voor tekst 8"/>
          <p:cNvSpPr>
            <a:spLocks noGrp="1"/>
          </p:cNvSpPr>
          <p:nvPr>
            <p:ph type="body" sz="quarter" idx="14"/>
          </p:nvPr>
        </p:nvSpPr>
        <p:spPr>
          <a:xfrm>
            <a:off x="660164" y="1930400"/>
            <a:ext cx="5170723" cy="3601511"/>
          </a:xfrm>
          <a:prstGeom prst="rect">
            <a:avLst/>
          </a:prstGeom>
        </p:spPr>
        <p:txBody>
          <a:bodyPr/>
          <a:lstStyle>
            <a:lvl1pPr>
              <a:buClr>
                <a:schemeClr val="bg1"/>
              </a:buClr>
              <a:defRPr sz="2000">
                <a:solidFill>
                  <a:schemeClr val="bg1"/>
                </a:solidFill>
                <a:latin typeface="Arial" panose="020B0604020202020204" pitchFamily="34" charset="0"/>
                <a:cs typeface="Arial" panose="020B0604020202020204" pitchFamily="34" charset="0"/>
              </a:defRPr>
            </a:lvl1pPr>
            <a:lvl2pPr marL="685800" indent="-228600">
              <a:buClr>
                <a:schemeClr val="bg1"/>
              </a:buClr>
              <a:buFont typeface="Calibri" panose="020F0502020204030204" pitchFamily="34" charset="0"/>
              <a:buChar char="-"/>
              <a:defRPr sz="1800">
                <a:solidFill>
                  <a:schemeClr val="bg1"/>
                </a:solidFill>
                <a:latin typeface="Arial" panose="020B0604020202020204" pitchFamily="34" charset="0"/>
                <a:cs typeface="Arial" panose="020B0604020202020204" pitchFamily="34" charset="0"/>
              </a:defRPr>
            </a:lvl2pPr>
            <a:lvl3pPr>
              <a:buClr>
                <a:schemeClr val="accent1"/>
              </a:buClr>
              <a:defRPr/>
            </a:lvl3pPr>
            <a:lvl4pPr>
              <a:buClr>
                <a:schemeClr val="accent1"/>
              </a:buClr>
              <a:defRPr/>
            </a:lvl4pPr>
            <a:lvl5pPr>
              <a:buClr>
                <a:schemeClr val="accent1"/>
              </a:buClr>
              <a:defRPr/>
            </a:lvl5pPr>
          </a:lstStyle>
          <a:p>
            <a:pPr lvl="0"/>
            <a:r>
              <a:rPr lang="nl-NL" dirty="0"/>
              <a:t>Tekststijl van het model bewerken</a:t>
            </a:r>
          </a:p>
          <a:p>
            <a:pPr lvl="1"/>
            <a:r>
              <a:rPr lang="nl-NL" dirty="0"/>
              <a:t>Tweede niveau</a:t>
            </a:r>
          </a:p>
        </p:txBody>
      </p:sp>
      <p:sp>
        <p:nvSpPr>
          <p:cNvPr id="11" name="Text Placeholder 4"/>
          <p:cNvSpPr>
            <a:spLocks noGrp="1"/>
          </p:cNvSpPr>
          <p:nvPr>
            <p:ph type="body" sz="quarter" idx="15" hasCustomPrompt="1"/>
          </p:nvPr>
        </p:nvSpPr>
        <p:spPr>
          <a:xfrm>
            <a:off x="8199438" y="106363"/>
            <a:ext cx="3176587" cy="290512"/>
          </a:xfrm>
          <a:prstGeom prst="rect">
            <a:avLst/>
          </a:prstGeom>
        </p:spPr>
        <p:txBody>
          <a:bodyPr anchor="ctr" anchorCtr="0"/>
          <a:lstStyle>
            <a:lvl1pPr marL="0" indent="0">
              <a:buNone/>
              <a:defRPr sz="1200" b="1" i="0">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2" name="Tijdelijke aanduiding voor tekst 6"/>
          <p:cNvSpPr>
            <a:spLocks noGrp="1"/>
          </p:cNvSpPr>
          <p:nvPr>
            <p:ph type="body" sz="quarter" idx="16"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3"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4"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821898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SWOT analysis">
    <p:spTree>
      <p:nvGrpSpPr>
        <p:cNvPr id="1" name=""/>
        <p:cNvGrpSpPr/>
        <p:nvPr/>
      </p:nvGrpSpPr>
      <p:grpSpPr>
        <a:xfrm>
          <a:off x="0" y="0"/>
          <a:ext cx="0" cy="0"/>
          <a:chOff x="0" y="0"/>
          <a:chExt cx="0" cy="0"/>
        </a:xfrm>
      </p:grpSpPr>
      <p:grpSp>
        <p:nvGrpSpPr>
          <p:cNvPr id="3" name="Groep 2"/>
          <p:cNvGrpSpPr/>
          <p:nvPr userDrawn="1"/>
        </p:nvGrpSpPr>
        <p:grpSpPr>
          <a:xfrm>
            <a:off x="4201965" y="2080060"/>
            <a:ext cx="3443264" cy="3431160"/>
            <a:chOff x="8555490" y="4136840"/>
            <a:chExt cx="7232667" cy="7207240"/>
          </a:xfrm>
        </p:grpSpPr>
        <p:sp>
          <p:nvSpPr>
            <p:cNvPr id="5" name="Pie 45"/>
            <p:cNvSpPr/>
            <p:nvPr userDrawn="1"/>
          </p:nvSpPr>
          <p:spPr>
            <a:xfrm>
              <a:off x="8555491" y="4159929"/>
              <a:ext cx="3539375" cy="3538914"/>
            </a:xfrm>
            <a:prstGeom prst="pieWedge">
              <a:avLst/>
            </a:prstGeom>
            <a:solidFill>
              <a:schemeClr val="accent1"/>
            </a:solid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7" name="Pie 4"/>
            <p:cNvSpPr/>
            <p:nvPr userDrawn="1"/>
          </p:nvSpPr>
          <p:spPr>
            <a:xfrm>
              <a:off x="9507484" y="4942455"/>
              <a:ext cx="2502716" cy="25023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4921" tIns="184921" rIns="184921" bIns="184921" numCol="1" spcCol="2540" anchor="ctr" anchorCtr="0">
              <a:noAutofit/>
            </a:bodyPr>
            <a:lstStyle/>
            <a:p>
              <a:pPr algn="ctr" defTabSz="1155758">
                <a:lnSpc>
                  <a:spcPct val="90000"/>
                </a:lnSpc>
                <a:spcBef>
                  <a:spcPct val="0"/>
                </a:spcBef>
                <a:spcAft>
                  <a:spcPct val="35000"/>
                </a:spcAft>
              </a:pPr>
              <a:r>
                <a:rPr lang="en-US" sz="10800" b="1" dirty="0">
                  <a:solidFill>
                    <a:schemeClr val="bg1"/>
                  </a:solidFill>
                  <a:latin typeface="Arial Hebrew" charset="-79"/>
                  <a:ea typeface="Arial Hebrew" charset="-79"/>
                  <a:cs typeface="Arial Hebrew" charset="-79"/>
                </a:rPr>
                <a:t>S</a:t>
              </a:r>
            </a:p>
          </p:txBody>
        </p:sp>
        <p:sp>
          <p:nvSpPr>
            <p:cNvPr id="8" name="Pie 48"/>
            <p:cNvSpPr/>
            <p:nvPr userDrawn="1"/>
          </p:nvSpPr>
          <p:spPr>
            <a:xfrm rot="5400000">
              <a:off x="12249012" y="4136609"/>
              <a:ext cx="3538914" cy="3539375"/>
            </a:xfrm>
            <a:prstGeom prst="pieWedge">
              <a:avLst/>
            </a:prstGeom>
            <a:solidFill>
              <a:schemeClr val="accent3"/>
            </a:solid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9" name="Pie 51"/>
            <p:cNvSpPr/>
            <p:nvPr userDrawn="1"/>
          </p:nvSpPr>
          <p:spPr>
            <a:xfrm rot="16200000">
              <a:off x="8555721" y="7804935"/>
              <a:ext cx="3538914" cy="3539375"/>
            </a:xfrm>
            <a:prstGeom prst="pieWedge">
              <a:avLst/>
            </a:prstGeom>
            <a:solidFill>
              <a:schemeClr val="accent6"/>
            </a:solid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sp>
          <p:nvSpPr>
            <p:cNvPr id="10" name="Pie 54"/>
            <p:cNvSpPr/>
            <p:nvPr userDrawn="1"/>
          </p:nvSpPr>
          <p:spPr>
            <a:xfrm rot="10800000">
              <a:off x="12248782" y="7791653"/>
              <a:ext cx="3539375" cy="3538914"/>
            </a:xfrm>
            <a:prstGeom prst="pieWedge">
              <a:avLst/>
            </a:prstGeom>
            <a:solidFill>
              <a:schemeClr val="accent4"/>
            </a:solid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sp>
          <p:nvSpPr>
            <p:cNvPr id="11" name="Circular Arrow 56"/>
            <p:cNvSpPr/>
            <p:nvPr userDrawn="1"/>
          </p:nvSpPr>
          <p:spPr>
            <a:xfrm>
              <a:off x="11553132" y="6997912"/>
              <a:ext cx="1222023" cy="1062492"/>
            </a:xfrm>
            <a:prstGeom prst="circularArrow">
              <a:avLst/>
            </a:prstGeom>
            <a:solidFill>
              <a:schemeClr val="bg1"/>
            </a:solidFill>
            <a:ln>
              <a:noFill/>
            </a:ln>
          </p:spPr>
          <p:style>
            <a:lnRef idx="2">
              <a:scrgbClr r="0" g="0" b="0"/>
            </a:lnRef>
            <a:fillRef idx="1">
              <a:scrgbClr r="0" g="0" b="0"/>
            </a:fillRef>
            <a:effectRef idx="0">
              <a:schemeClr val="accent2">
                <a:tint val="40000"/>
                <a:hueOff val="0"/>
                <a:satOff val="0"/>
                <a:lumOff val="0"/>
                <a:alphaOff val="0"/>
              </a:schemeClr>
            </a:effectRef>
            <a:fontRef idx="minor">
              <a:schemeClr val="dk1">
                <a:hueOff val="0"/>
                <a:satOff val="0"/>
                <a:lumOff val="0"/>
                <a:alphaOff val="0"/>
              </a:schemeClr>
            </a:fontRef>
          </p:style>
        </p:sp>
        <p:sp>
          <p:nvSpPr>
            <p:cNvPr id="12" name="Circular Arrow 57"/>
            <p:cNvSpPr/>
            <p:nvPr userDrawn="1"/>
          </p:nvSpPr>
          <p:spPr>
            <a:xfrm rot="10800000">
              <a:off x="11553132" y="7406562"/>
              <a:ext cx="1222023" cy="1062492"/>
            </a:xfrm>
            <a:prstGeom prst="circularArrow">
              <a:avLst/>
            </a:prstGeom>
            <a:solidFill>
              <a:schemeClr val="bg1"/>
            </a:solidFill>
            <a:ln>
              <a:noFill/>
            </a:ln>
          </p:spPr>
          <p:style>
            <a:lnRef idx="2">
              <a:scrgbClr r="0" g="0" b="0"/>
            </a:lnRef>
            <a:fillRef idx="1">
              <a:scrgbClr r="0" g="0" b="0"/>
            </a:fillRef>
            <a:effectRef idx="0">
              <a:schemeClr val="accent2">
                <a:tint val="40000"/>
                <a:hueOff val="0"/>
                <a:satOff val="0"/>
                <a:lumOff val="0"/>
                <a:alphaOff val="0"/>
              </a:schemeClr>
            </a:effectRef>
            <a:fontRef idx="minor">
              <a:schemeClr val="dk1">
                <a:hueOff val="0"/>
                <a:satOff val="0"/>
                <a:lumOff val="0"/>
                <a:alphaOff val="0"/>
              </a:schemeClr>
            </a:fontRef>
          </p:style>
        </p:sp>
        <p:sp>
          <p:nvSpPr>
            <p:cNvPr id="13" name="Pie 4"/>
            <p:cNvSpPr/>
            <p:nvPr userDrawn="1"/>
          </p:nvSpPr>
          <p:spPr>
            <a:xfrm>
              <a:off x="9479262" y="8069205"/>
              <a:ext cx="2502716" cy="25023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4921" tIns="184921" rIns="184921" bIns="184921" numCol="1" spcCol="2540" anchor="ctr" anchorCtr="0">
              <a:noAutofit/>
            </a:bodyPr>
            <a:lstStyle/>
            <a:p>
              <a:pPr algn="ctr" defTabSz="1155758">
                <a:lnSpc>
                  <a:spcPct val="90000"/>
                </a:lnSpc>
                <a:spcBef>
                  <a:spcPct val="0"/>
                </a:spcBef>
                <a:spcAft>
                  <a:spcPct val="35000"/>
                </a:spcAft>
              </a:pPr>
              <a:r>
                <a:rPr lang="en-US" sz="10100" b="1" dirty="0">
                  <a:solidFill>
                    <a:schemeClr val="bg1"/>
                  </a:solidFill>
                  <a:latin typeface="Arial Hebrew" charset="-79"/>
                  <a:ea typeface="Arial Hebrew" charset="-79"/>
                  <a:cs typeface="Arial Hebrew" charset="-79"/>
                </a:rPr>
                <a:t>O</a:t>
              </a:r>
            </a:p>
          </p:txBody>
        </p:sp>
        <p:sp>
          <p:nvSpPr>
            <p:cNvPr id="14" name="Pie 4"/>
            <p:cNvSpPr/>
            <p:nvPr userDrawn="1"/>
          </p:nvSpPr>
          <p:spPr>
            <a:xfrm>
              <a:off x="12357886" y="4949276"/>
              <a:ext cx="2502716" cy="25023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4921" tIns="184921" rIns="184921" bIns="184921" numCol="1" spcCol="2540" anchor="ctr" anchorCtr="0">
              <a:noAutofit/>
            </a:bodyPr>
            <a:lstStyle/>
            <a:p>
              <a:pPr algn="ctr" defTabSz="1155758">
                <a:lnSpc>
                  <a:spcPct val="90000"/>
                </a:lnSpc>
                <a:spcBef>
                  <a:spcPct val="0"/>
                </a:spcBef>
                <a:spcAft>
                  <a:spcPct val="35000"/>
                </a:spcAft>
              </a:pPr>
              <a:r>
                <a:rPr lang="en-US" sz="9600" b="1" dirty="0">
                  <a:solidFill>
                    <a:schemeClr val="bg1"/>
                  </a:solidFill>
                  <a:latin typeface="Arial Hebrew" charset="-79"/>
                  <a:ea typeface="Arial Hebrew" charset="-79"/>
                  <a:cs typeface="Arial Hebrew" charset="-79"/>
                </a:rPr>
                <a:t>W</a:t>
              </a:r>
            </a:p>
          </p:txBody>
        </p:sp>
        <p:sp>
          <p:nvSpPr>
            <p:cNvPr id="15" name="Pie 4"/>
            <p:cNvSpPr/>
            <p:nvPr userDrawn="1"/>
          </p:nvSpPr>
          <p:spPr>
            <a:xfrm>
              <a:off x="12428531" y="8173292"/>
              <a:ext cx="2502716" cy="25023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4921" tIns="184921" rIns="184921" bIns="184921" numCol="1" spcCol="2540" anchor="ctr" anchorCtr="0">
              <a:noAutofit/>
            </a:bodyPr>
            <a:lstStyle/>
            <a:p>
              <a:pPr algn="ctr" defTabSz="1155758">
                <a:lnSpc>
                  <a:spcPct val="90000"/>
                </a:lnSpc>
                <a:spcBef>
                  <a:spcPct val="0"/>
                </a:spcBef>
                <a:spcAft>
                  <a:spcPct val="35000"/>
                </a:spcAft>
              </a:pPr>
              <a:r>
                <a:rPr lang="en-US" sz="9600" b="1" dirty="0">
                  <a:solidFill>
                    <a:schemeClr val="bg1"/>
                  </a:solidFill>
                  <a:latin typeface="Arial Hebrew" charset="-79"/>
                  <a:ea typeface="Arial Hebrew" charset="-79"/>
                  <a:cs typeface="Arial Hebrew" charset="-79"/>
                </a:rPr>
                <a:t>T</a:t>
              </a:r>
            </a:p>
          </p:txBody>
        </p:sp>
      </p:grpSp>
      <p:sp>
        <p:nvSpPr>
          <p:cNvPr id="16" name="Ovaal 15"/>
          <p:cNvSpPr/>
          <p:nvPr userDrawn="1"/>
        </p:nvSpPr>
        <p:spPr>
          <a:xfrm>
            <a:off x="579438" y="1789214"/>
            <a:ext cx="811746" cy="8117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64"/>
          <p:cNvSpPr txBox="1"/>
          <p:nvPr userDrawn="1"/>
        </p:nvSpPr>
        <p:spPr>
          <a:xfrm>
            <a:off x="1401344" y="1783398"/>
            <a:ext cx="2929971" cy="677108"/>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STRENGHTS</a:t>
            </a:r>
          </a:p>
          <a:p>
            <a:r>
              <a:rPr lang="en-US" sz="1800" dirty="0">
                <a:solidFill>
                  <a:schemeClr val="accent1"/>
                </a:solidFill>
                <a:latin typeface="Arial" panose="020B0604020202020204" pitchFamily="34" charset="0"/>
                <a:cs typeface="Arial" panose="020B0604020202020204" pitchFamily="34" charset="0"/>
              </a:rPr>
              <a:t>STERKE PUNTEN</a:t>
            </a:r>
          </a:p>
        </p:txBody>
      </p:sp>
      <p:sp>
        <p:nvSpPr>
          <p:cNvPr id="21" name="TextBox 65"/>
          <p:cNvSpPr txBox="1"/>
          <p:nvPr userDrawn="1"/>
        </p:nvSpPr>
        <p:spPr>
          <a:xfrm>
            <a:off x="1404075" y="4217776"/>
            <a:ext cx="2648930" cy="677108"/>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OPPORTUNITIES</a:t>
            </a:r>
          </a:p>
          <a:p>
            <a:r>
              <a:rPr lang="en-US" sz="1800" dirty="0">
                <a:solidFill>
                  <a:schemeClr val="accent1"/>
                </a:solidFill>
                <a:latin typeface="Arial" panose="020B0604020202020204" pitchFamily="34" charset="0"/>
                <a:cs typeface="Arial" panose="020B0604020202020204" pitchFamily="34" charset="0"/>
              </a:rPr>
              <a:t>KANSEN</a:t>
            </a:r>
          </a:p>
        </p:txBody>
      </p:sp>
      <p:sp>
        <p:nvSpPr>
          <p:cNvPr id="22" name="TextBox 66"/>
          <p:cNvSpPr txBox="1"/>
          <p:nvPr userDrawn="1"/>
        </p:nvSpPr>
        <p:spPr>
          <a:xfrm>
            <a:off x="8011647" y="1783398"/>
            <a:ext cx="2408117" cy="677108"/>
          </a:xfrm>
          <a:prstGeom prst="rect">
            <a:avLst/>
          </a:prstGeom>
          <a:noFill/>
        </p:spPr>
        <p:txBody>
          <a:bodyPr wrap="square" rtlCol="0">
            <a:spAutoFit/>
          </a:bodyPr>
          <a:lstStyle/>
          <a:p>
            <a:pPr algn="r"/>
            <a:r>
              <a:rPr lang="en-US" sz="2000" b="1" dirty="0">
                <a:latin typeface="Arial" panose="020B0604020202020204" pitchFamily="34" charset="0"/>
                <a:cs typeface="Arial" panose="020B0604020202020204" pitchFamily="34" charset="0"/>
              </a:rPr>
              <a:t>WEAKNESS</a:t>
            </a:r>
          </a:p>
          <a:p>
            <a:pPr algn="r"/>
            <a:r>
              <a:rPr lang="en-US" sz="1800" dirty="0">
                <a:solidFill>
                  <a:schemeClr val="accent1"/>
                </a:solidFill>
                <a:latin typeface="Arial" panose="020B0604020202020204" pitchFamily="34" charset="0"/>
                <a:cs typeface="Arial" panose="020B0604020202020204" pitchFamily="34" charset="0"/>
              </a:rPr>
              <a:t>ZWAKTES</a:t>
            </a:r>
          </a:p>
        </p:txBody>
      </p:sp>
      <p:sp>
        <p:nvSpPr>
          <p:cNvPr id="23" name="TextBox 67"/>
          <p:cNvSpPr txBox="1"/>
          <p:nvPr userDrawn="1"/>
        </p:nvSpPr>
        <p:spPr>
          <a:xfrm>
            <a:off x="7730803" y="4217776"/>
            <a:ext cx="2688961" cy="677108"/>
          </a:xfrm>
          <a:prstGeom prst="rect">
            <a:avLst/>
          </a:prstGeom>
          <a:noFill/>
        </p:spPr>
        <p:txBody>
          <a:bodyPr wrap="square" rtlCol="0">
            <a:spAutoFit/>
          </a:bodyPr>
          <a:lstStyle/>
          <a:p>
            <a:pPr algn="r"/>
            <a:r>
              <a:rPr lang="en-US" sz="2000" b="1" dirty="0">
                <a:latin typeface="Arial" panose="020B0604020202020204" pitchFamily="34" charset="0"/>
                <a:cs typeface="Arial" panose="020B0604020202020204" pitchFamily="34" charset="0"/>
              </a:rPr>
              <a:t>Threats</a:t>
            </a:r>
          </a:p>
          <a:p>
            <a:pPr algn="r"/>
            <a:r>
              <a:rPr lang="en-US" sz="1800" dirty="0">
                <a:solidFill>
                  <a:schemeClr val="accent1"/>
                </a:solidFill>
                <a:latin typeface="Arial" panose="020B0604020202020204" pitchFamily="34" charset="0"/>
                <a:cs typeface="Arial" panose="020B0604020202020204" pitchFamily="34" charset="0"/>
              </a:rPr>
              <a:t>BEDREIGINGEN</a:t>
            </a:r>
          </a:p>
        </p:txBody>
      </p:sp>
      <p:sp>
        <p:nvSpPr>
          <p:cNvPr id="25" name="Ovaal 24"/>
          <p:cNvSpPr/>
          <p:nvPr userDrawn="1"/>
        </p:nvSpPr>
        <p:spPr>
          <a:xfrm>
            <a:off x="579438" y="4188599"/>
            <a:ext cx="811746" cy="81174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al 25"/>
          <p:cNvSpPr/>
          <p:nvPr userDrawn="1"/>
        </p:nvSpPr>
        <p:spPr>
          <a:xfrm>
            <a:off x="10504800" y="1789214"/>
            <a:ext cx="811746" cy="8117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al 26"/>
          <p:cNvSpPr/>
          <p:nvPr userDrawn="1"/>
        </p:nvSpPr>
        <p:spPr>
          <a:xfrm>
            <a:off x="10504800" y="4188599"/>
            <a:ext cx="811746" cy="81174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jdelijke aanduiding voor tekst 28"/>
          <p:cNvSpPr>
            <a:spLocks noGrp="1"/>
          </p:cNvSpPr>
          <p:nvPr>
            <p:ph type="body" sz="quarter" idx="11" hasCustomPrompt="1"/>
          </p:nvPr>
        </p:nvSpPr>
        <p:spPr>
          <a:xfrm>
            <a:off x="1402397" y="2610485"/>
            <a:ext cx="2713993" cy="1337471"/>
          </a:xfrm>
          <a:prstGeom prst="rect">
            <a:avLst/>
          </a:prstGeom>
        </p:spPr>
        <p:txBody>
          <a:bodyPr/>
          <a:lstStyle>
            <a:lvl1pPr marL="0" indent="0">
              <a:buNone/>
              <a:defRPr sz="1600" baseline="0">
                <a:solidFill>
                  <a:schemeClr val="tx1">
                    <a:lumMod val="50000"/>
                    <a:lumOff val="50000"/>
                  </a:schemeClr>
                </a:solidFill>
                <a:latin typeface="Arial" panose="020B0604020202020204" pitchFamily="34" charset="0"/>
                <a:cs typeface="Arial" panose="020B0604020202020204" pitchFamily="34" charset="0"/>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nl-NL" dirty="0"/>
              <a:t>Edit strong points...</a:t>
            </a:r>
            <a:endParaRPr lang="en-US" dirty="0"/>
          </a:p>
        </p:txBody>
      </p:sp>
      <p:sp>
        <p:nvSpPr>
          <p:cNvPr id="30" name="Tijdelijke aanduiding voor tekst 28"/>
          <p:cNvSpPr>
            <a:spLocks noGrp="1"/>
          </p:cNvSpPr>
          <p:nvPr>
            <p:ph type="body" sz="quarter" idx="12" hasCustomPrompt="1"/>
          </p:nvPr>
        </p:nvSpPr>
        <p:spPr>
          <a:xfrm>
            <a:off x="1402397" y="5010505"/>
            <a:ext cx="2713993" cy="1337471"/>
          </a:xfrm>
          <a:prstGeom prst="rect">
            <a:avLst/>
          </a:prstGeom>
        </p:spPr>
        <p:txBody>
          <a:bodyPr/>
          <a:lstStyle>
            <a:lvl1pPr marL="0" indent="0">
              <a:buNone/>
              <a:defRPr sz="1600" baseline="0">
                <a:solidFill>
                  <a:schemeClr val="tx1">
                    <a:lumMod val="50000"/>
                    <a:lumOff val="50000"/>
                  </a:schemeClr>
                </a:solidFill>
                <a:latin typeface="Arial" panose="020B0604020202020204" pitchFamily="34" charset="0"/>
                <a:cs typeface="Arial" panose="020B0604020202020204" pitchFamily="34" charset="0"/>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nl-NL" dirty="0"/>
              <a:t>Edit opportunities...</a:t>
            </a:r>
            <a:endParaRPr lang="en-US" dirty="0"/>
          </a:p>
        </p:txBody>
      </p:sp>
      <p:sp>
        <p:nvSpPr>
          <p:cNvPr id="31" name="Tijdelijke aanduiding voor tekst 28"/>
          <p:cNvSpPr>
            <a:spLocks noGrp="1"/>
          </p:cNvSpPr>
          <p:nvPr>
            <p:ph type="body" sz="quarter" idx="13" hasCustomPrompt="1"/>
          </p:nvPr>
        </p:nvSpPr>
        <p:spPr>
          <a:xfrm>
            <a:off x="7696029" y="2610485"/>
            <a:ext cx="2713993" cy="1337471"/>
          </a:xfrm>
          <a:prstGeom prst="rect">
            <a:avLst/>
          </a:prstGeom>
        </p:spPr>
        <p:txBody>
          <a:bodyPr/>
          <a:lstStyle>
            <a:lvl1pPr marL="0" indent="0" algn="r">
              <a:buNone/>
              <a:defRPr sz="1600" baseline="0">
                <a:solidFill>
                  <a:schemeClr val="tx1">
                    <a:lumMod val="50000"/>
                    <a:lumOff val="50000"/>
                  </a:schemeClr>
                </a:solidFill>
                <a:latin typeface="Arial" panose="020B0604020202020204" pitchFamily="34" charset="0"/>
                <a:cs typeface="Arial" panose="020B0604020202020204" pitchFamily="34" charset="0"/>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nl-NL" dirty="0"/>
              <a:t>Edit weaknesses…</a:t>
            </a:r>
            <a:endParaRPr lang="en-US" dirty="0"/>
          </a:p>
        </p:txBody>
      </p:sp>
      <p:sp>
        <p:nvSpPr>
          <p:cNvPr id="32" name="Tijdelijke aanduiding voor tekst 28"/>
          <p:cNvSpPr>
            <a:spLocks noGrp="1"/>
          </p:cNvSpPr>
          <p:nvPr>
            <p:ph type="body" sz="quarter" idx="14" hasCustomPrompt="1"/>
          </p:nvPr>
        </p:nvSpPr>
        <p:spPr>
          <a:xfrm>
            <a:off x="7696029" y="5010505"/>
            <a:ext cx="2713993" cy="1337471"/>
          </a:xfrm>
          <a:prstGeom prst="rect">
            <a:avLst/>
          </a:prstGeom>
        </p:spPr>
        <p:txBody>
          <a:bodyPr/>
          <a:lstStyle>
            <a:lvl1pPr marL="0" indent="0" algn="r">
              <a:buNone/>
              <a:defRPr sz="1600" baseline="0">
                <a:solidFill>
                  <a:schemeClr val="tx1">
                    <a:lumMod val="50000"/>
                    <a:lumOff val="50000"/>
                  </a:schemeClr>
                </a:solidFill>
                <a:latin typeface="Arial" panose="020B0604020202020204" pitchFamily="34" charset="0"/>
                <a:cs typeface="Arial" panose="020B0604020202020204" pitchFamily="34" charset="0"/>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nl-NL" dirty="0"/>
              <a:t>Edit threats...</a:t>
            </a:r>
            <a:endParaRPr lang="en-US" dirty="0"/>
          </a:p>
        </p:txBody>
      </p:sp>
      <p:sp>
        <p:nvSpPr>
          <p:cNvPr id="28" name="Text Placeholder 4"/>
          <p:cNvSpPr>
            <a:spLocks noGrp="1"/>
          </p:cNvSpPr>
          <p:nvPr>
            <p:ph type="body" sz="quarter" idx="15" hasCustomPrompt="1"/>
          </p:nvPr>
        </p:nvSpPr>
        <p:spPr>
          <a:xfrm>
            <a:off x="8199438" y="106363"/>
            <a:ext cx="3176587" cy="290512"/>
          </a:xfrm>
          <a:prstGeom prst="rect">
            <a:avLst/>
          </a:prstGeom>
        </p:spPr>
        <p:txBody>
          <a:bodyPr anchor="ctr" anchorCtr="0"/>
          <a:lstStyle>
            <a:lvl1pPr marL="0" indent="0">
              <a:buNone/>
              <a:defRPr sz="1200" b="1" i="0">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33" name="Tijdelijke aanduiding voor tekst 6"/>
          <p:cNvSpPr>
            <a:spLocks noGrp="1"/>
          </p:cNvSpPr>
          <p:nvPr>
            <p:ph type="body" sz="quarter" idx="16"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36"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37"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336011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laptop centered">
    <p:spTree>
      <p:nvGrpSpPr>
        <p:cNvPr id="1" name=""/>
        <p:cNvGrpSpPr/>
        <p:nvPr/>
      </p:nvGrpSpPr>
      <p:grpSpPr>
        <a:xfrm>
          <a:off x="0" y="0"/>
          <a:ext cx="0" cy="0"/>
          <a:chOff x="0" y="0"/>
          <a:chExt cx="0" cy="0"/>
        </a:xfrm>
      </p:grpSpPr>
      <p:grpSp>
        <p:nvGrpSpPr>
          <p:cNvPr id="8" name="Group 34"/>
          <p:cNvGrpSpPr/>
          <p:nvPr userDrawn="1"/>
        </p:nvGrpSpPr>
        <p:grpSpPr>
          <a:xfrm>
            <a:off x="3277318" y="893762"/>
            <a:ext cx="5718742" cy="4920622"/>
            <a:chOff x="2323609" y="594889"/>
            <a:chExt cx="4515737" cy="3886016"/>
          </a:xfrm>
        </p:grpSpPr>
        <p:pic>
          <p:nvPicPr>
            <p:cNvPr id="10"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1"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4019266" y="1796421"/>
            <a:ext cx="4185603" cy="2605722"/>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icon to add image</a:t>
            </a:r>
          </a:p>
        </p:txBody>
      </p:sp>
      <p:sp>
        <p:nvSpPr>
          <p:cNvPr id="9"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i="0">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2" name="Tijdelijke aanduiding voor tekst 6"/>
          <p:cNvSpPr>
            <a:spLocks noGrp="1"/>
          </p:cNvSpPr>
          <p:nvPr>
            <p:ph type="body" sz="quarter" idx="15"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6"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3130505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Image in laptop">
    <p:spTree>
      <p:nvGrpSpPr>
        <p:cNvPr id="1" name=""/>
        <p:cNvGrpSpPr/>
        <p:nvPr/>
      </p:nvGrpSpPr>
      <p:grpSpPr>
        <a:xfrm>
          <a:off x="0" y="0"/>
          <a:ext cx="0" cy="0"/>
          <a:chOff x="0" y="0"/>
          <a:chExt cx="0" cy="0"/>
        </a:xfrm>
      </p:grpSpPr>
      <p:grpSp>
        <p:nvGrpSpPr>
          <p:cNvPr id="8" name="Group 34"/>
          <p:cNvGrpSpPr/>
          <p:nvPr userDrawn="1"/>
        </p:nvGrpSpPr>
        <p:grpSpPr>
          <a:xfrm>
            <a:off x="2194560" y="700723"/>
            <a:ext cx="7884258" cy="6783914"/>
            <a:chOff x="2323609" y="594889"/>
            <a:chExt cx="4515737" cy="3886016"/>
          </a:xfrm>
        </p:grpSpPr>
        <p:pic>
          <p:nvPicPr>
            <p:cNvPr id="10" name="Picture 3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2323609" y="594889"/>
              <a:ext cx="4515737" cy="3886016"/>
            </a:xfrm>
            <a:prstGeom prst="rect">
              <a:avLst/>
            </a:prstGeom>
          </p:spPr>
        </p:pic>
        <p:sp>
          <p:nvSpPr>
            <p:cNvPr id="11" name="Rectangle 3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7" name="Tijdelijke aanduiding voor afbeelding 6"/>
          <p:cNvSpPr>
            <a:spLocks noGrp="1"/>
          </p:cNvSpPr>
          <p:nvPr>
            <p:ph type="pic" sz="quarter" idx="12" hasCustomPrompt="1"/>
          </p:nvPr>
        </p:nvSpPr>
        <p:spPr>
          <a:xfrm>
            <a:off x="3215040" y="1948821"/>
            <a:ext cx="5779322" cy="3583936"/>
          </a:xfrm>
          <a:prstGeom prst="rect">
            <a:avLst/>
          </a:prstGeom>
          <a:solidFill>
            <a:schemeClr val="bg1">
              <a:lumMod val="85000"/>
            </a:schemeClr>
          </a:solidFill>
        </p:spPr>
        <p:txBody>
          <a:bodyPr/>
          <a:lstStyle>
            <a:lvl1pPr marL="0" indent="0">
              <a:buNone/>
              <a:defRPr lang="en-US" sz="2400" kern="1200" baseline="0" dirty="0">
                <a:solidFill>
                  <a:schemeClr val="tx1">
                    <a:lumMod val="50000"/>
                    <a:lumOff val="50000"/>
                  </a:schemeClr>
                </a:solidFill>
                <a:latin typeface="+mn-lt"/>
                <a:ea typeface="+mn-ea"/>
                <a:cs typeface="+mn-cs"/>
              </a:defRPr>
            </a:lvl1pPr>
          </a:lstStyle>
          <a:p>
            <a:r>
              <a:rPr lang="en-US" dirty="0" err="1"/>
              <a:t>Klik</a:t>
            </a:r>
            <a:r>
              <a:rPr lang="en-US" dirty="0"/>
              <a:t> op </a:t>
            </a:r>
            <a:r>
              <a:rPr lang="en-US" dirty="0" err="1"/>
              <a:t>icoon</a:t>
            </a:r>
            <a:r>
              <a:rPr lang="en-US" dirty="0"/>
              <a:t> om </a:t>
            </a:r>
            <a:r>
              <a:rPr lang="en-US" dirty="0" err="1"/>
              <a:t>afbeelding</a:t>
            </a:r>
            <a:r>
              <a:rPr lang="en-US" dirty="0"/>
              <a:t> toe </a:t>
            </a:r>
            <a:r>
              <a:rPr lang="en-US" dirty="0" err="1"/>
              <a:t>te</a:t>
            </a:r>
            <a:r>
              <a:rPr lang="en-US" dirty="0"/>
              <a:t> </a:t>
            </a:r>
            <a:r>
              <a:rPr lang="en-US" dirty="0" err="1"/>
              <a:t>voegen</a:t>
            </a:r>
            <a:endParaRPr lang="en-US" dirty="0"/>
          </a:p>
        </p:txBody>
      </p:sp>
      <p:sp>
        <p:nvSpPr>
          <p:cNvPr id="9"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i="0">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2" name="Tijdelijke aanduiding voor tekst 6"/>
          <p:cNvSpPr>
            <a:spLocks noGrp="1"/>
          </p:cNvSpPr>
          <p:nvPr>
            <p:ph type="body" sz="quarter" idx="15" hasCustomPrompt="1"/>
          </p:nvPr>
        </p:nvSpPr>
        <p:spPr>
          <a:xfrm>
            <a:off x="447675" y="6320490"/>
            <a:ext cx="7992000"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5"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6"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039062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Who am I">
    <p:spTree>
      <p:nvGrpSpPr>
        <p:cNvPr id="1" name=""/>
        <p:cNvGrpSpPr/>
        <p:nvPr/>
      </p:nvGrpSpPr>
      <p:grpSpPr>
        <a:xfrm>
          <a:off x="0" y="0"/>
          <a:ext cx="0" cy="0"/>
          <a:chOff x="0" y="0"/>
          <a:chExt cx="0" cy="0"/>
        </a:xfrm>
      </p:grpSpPr>
      <p:sp>
        <p:nvSpPr>
          <p:cNvPr id="9" name="Tijdelijke aanduiding voor afbeelding 8"/>
          <p:cNvSpPr>
            <a:spLocks noGrp="1"/>
          </p:cNvSpPr>
          <p:nvPr>
            <p:ph type="pic" sz="quarter" idx="11" hasCustomPrompt="1"/>
          </p:nvPr>
        </p:nvSpPr>
        <p:spPr>
          <a:xfrm>
            <a:off x="1185332" y="2333305"/>
            <a:ext cx="2418934" cy="2215198"/>
          </a:xfrm>
          <a:prstGeom prst="rect">
            <a:avLst/>
          </a:prstGeom>
          <a:solidFill>
            <a:schemeClr val="bg1">
              <a:lumMod val="85000"/>
            </a:schemeClr>
          </a:solidFill>
        </p:spPr>
        <p:txBody>
          <a:bodyPr/>
          <a:lstStyle>
            <a:lvl1pPr marL="0" indent="0">
              <a:buNone/>
              <a:defRPr sz="1800" baseline="0">
                <a:solidFill>
                  <a:schemeClr val="tx1">
                    <a:lumMod val="50000"/>
                    <a:lumOff val="50000"/>
                  </a:schemeClr>
                </a:solidFill>
              </a:defRPr>
            </a:lvl1pPr>
          </a:lstStyle>
          <a:p>
            <a:r>
              <a:rPr lang="en-GB" dirty="0"/>
              <a:t>Click on the icon to add image</a:t>
            </a:r>
            <a:endParaRPr lang="en-US" dirty="0"/>
          </a:p>
        </p:txBody>
      </p:sp>
      <p:cxnSp>
        <p:nvCxnSpPr>
          <p:cNvPr id="12" name="Straight Connector 38"/>
          <p:cNvCxnSpPr/>
          <p:nvPr userDrawn="1"/>
        </p:nvCxnSpPr>
        <p:spPr>
          <a:xfrm>
            <a:off x="3893441" y="2245360"/>
            <a:ext cx="0" cy="2895600"/>
          </a:xfrm>
          <a:prstGeom prst="line">
            <a:avLst/>
          </a:prstGeom>
          <a:ln w="1270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6" name="Tijdelijke aanduiding voor tekst 15"/>
          <p:cNvSpPr>
            <a:spLocks noGrp="1"/>
          </p:cNvSpPr>
          <p:nvPr>
            <p:ph type="body" sz="quarter" idx="12" hasCustomPrompt="1"/>
          </p:nvPr>
        </p:nvSpPr>
        <p:spPr>
          <a:xfrm>
            <a:off x="4135278" y="2333625"/>
            <a:ext cx="3576638" cy="409575"/>
          </a:xfrm>
          <a:prstGeom prst="rect">
            <a:avLst/>
          </a:prstGeom>
        </p:spPr>
        <p:txBody>
          <a:bodyPr/>
          <a:lstStyle>
            <a:lvl1pPr marL="0" indent="0">
              <a:buNone/>
              <a:defRPr sz="2400" b="1" i="0">
                <a:solidFill>
                  <a:schemeClr val="accent1"/>
                </a:solidFill>
                <a:latin typeface="Arial" charset="0"/>
                <a:ea typeface="Arial" charset="0"/>
                <a:cs typeface="Arial" charset="0"/>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Name Speaker</a:t>
            </a:r>
            <a:endParaRPr lang="en-US" dirty="0"/>
          </a:p>
        </p:txBody>
      </p:sp>
      <p:sp>
        <p:nvSpPr>
          <p:cNvPr id="18" name="Tijdelijke aanduiding voor tekst 17"/>
          <p:cNvSpPr>
            <a:spLocks noGrp="1"/>
          </p:cNvSpPr>
          <p:nvPr>
            <p:ph type="body" sz="quarter" idx="13" hasCustomPrompt="1"/>
          </p:nvPr>
        </p:nvSpPr>
        <p:spPr>
          <a:xfrm>
            <a:off x="4135278" y="2916238"/>
            <a:ext cx="3576638" cy="1631950"/>
          </a:xfrm>
          <a:prstGeom prst="rect">
            <a:avLst/>
          </a:prstGeom>
        </p:spPr>
        <p:txBody>
          <a:bodyPr/>
          <a:lstStyle>
            <a:lvl1pPr marL="0" indent="0" algn="just">
              <a:buNone/>
              <a:defRPr sz="1600" baseline="0">
                <a:solidFill>
                  <a:schemeClr val="tx1">
                    <a:lumMod val="50000"/>
                    <a:lumOff val="50000"/>
                  </a:schemeClr>
                </a:solidFill>
                <a:latin typeface="Arial" charset="0"/>
                <a:ea typeface="Arial" charset="0"/>
                <a:cs typeface="Arial" charset="0"/>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Tell something about yourself…</a:t>
            </a:r>
            <a:endParaRPr lang="en-US" dirty="0"/>
          </a:p>
        </p:txBody>
      </p:sp>
      <p:cxnSp>
        <p:nvCxnSpPr>
          <p:cNvPr id="19" name="Straight Connector 38"/>
          <p:cNvCxnSpPr/>
          <p:nvPr userDrawn="1"/>
        </p:nvCxnSpPr>
        <p:spPr>
          <a:xfrm>
            <a:off x="7987921" y="2245360"/>
            <a:ext cx="0" cy="2895600"/>
          </a:xfrm>
          <a:prstGeom prst="line">
            <a:avLst/>
          </a:prstGeom>
          <a:ln w="1270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0" name="Text Placeholder 4"/>
          <p:cNvSpPr>
            <a:spLocks noGrp="1"/>
          </p:cNvSpPr>
          <p:nvPr>
            <p:ph type="body" sz="quarter" idx="14" hasCustomPrompt="1"/>
          </p:nvPr>
        </p:nvSpPr>
        <p:spPr>
          <a:xfrm>
            <a:off x="8223251" y="88584"/>
            <a:ext cx="3176587" cy="290512"/>
          </a:xfrm>
          <a:prstGeom prst="rect">
            <a:avLst/>
          </a:prstGeom>
        </p:spPr>
        <p:txBody>
          <a:bodyPr anchor="ctr" anchorCtr="0"/>
          <a:lstStyle>
            <a:lvl1pPr marL="0" indent="0">
              <a:buNone/>
              <a:defRPr sz="1200" b="1">
                <a:solidFill>
                  <a:schemeClr val="bg1"/>
                </a:solidFill>
                <a:latin typeface="Arial" charset="0"/>
                <a:ea typeface="Arial" charset="0"/>
                <a:cs typeface="Arial" charset="0"/>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14"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5"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068960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video">
    <p:bg>
      <p:bgPr>
        <a:solidFill>
          <a:schemeClr val="tx1"/>
        </a:solidFill>
        <a:effectLst/>
      </p:bgPr>
    </p:bg>
    <p:spTree>
      <p:nvGrpSpPr>
        <p:cNvPr id="1" name=""/>
        <p:cNvGrpSpPr/>
        <p:nvPr/>
      </p:nvGrpSpPr>
      <p:grpSpPr>
        <a:xfrm>
          <a:off x="0" y="0"/>
          <a:ext cx="0" cy="0"/>
          <a:chOff x="0" y="0"/>
          <a:chExt cx="0" cy="0"/>
        </a:xfrm>
      </p:grpSpPr>
      <p:sp>
        <p:nvSpPr>
          <p:cNvPr id="4" name="Tijdelijke aanduiding voor media 3"/>
          <p:cNvSpPr>
            <a:spLocks noGrp="1"/>
          </p:cNvSpPr>
          <p:nvPr>
            <p:ph type="media" sz="quarter" idx="10" hasCustomPrompt="1"/>
          </p:nvPr>
        </p:nvSpPr>
        <p:spPr>
          <a:xfrm>
            <a:off x="0" y="0"/>
            <a:ext cx="12192000" cy="6858000"/>
          </a:xfrm>
          <a:prstGeom prst="rect">
            <a:avLst/>
          </a:prstGeom>
        </p:spPr>
        <p:txBody>
          <a:bodyPr/>
          <a:lstStyle>
            <a:lvl1pPr marL="0" indent="0">
              <a:buNone/>
              <a:defRPr lang="en-US" sz="2400" kern="1200" baseline="0" dirty="0">
                <a:solidFill>
                  <a:schemeClr val="tx1">
                    <a:lumMod val="50000"/>
                    <a:lumOff val="50000"/>
                  </a:schemeClr>
                </a:solidFill>
                <a:latin typeface="+mn-lt"/>
                <a:ea typeface="+mn-ea"/>
                <a:cs typeface="+mn-cs"/>
              </a:defRPr>
            </a:lvl1pPr>
          </a:lstStyle>
          <a:p>
            <a:r>
              <a:rPr lang="en-US" dirty="0"/>
              <a:t>Click on the icon to add video</a:t>
            </a:r>
          </a:p>
        </p:txBody>
      </p:sp>
    </p:spTree>
    <p:extLst>
      <p:ext uri="{BB962C8B-B14F-4D97-AF65-F5344CB8AC3E}">
        <p14:creationId xmlns:p14="http://schemas.microsoft.com/office/powerpoint/2010/main" val="3454362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bullet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47357" y="379096"/>
            <a:ext cx="7690803" cy="824864"/>
          </a:xfrm>
          <a:prstGeom prst="rect">
            <a:avLst/>
          </a:prstGeom>
        </p:spPr>
        <p:txBody>
          <a:bodyPr/>
          <a:lstStyle>
            <a:lvl1pPr>
              <a:lnSpc>
                <a:spcPct val="100000"/>
              </a:lnSpc>
              <a:defRPr sz="3200">
                <a:solidFill>
                  <a:schemeClr val="accent1"/>
                </a:solidFill>
              </a:defRPr>
            </a:lvl1pPr>
          </a:lstStyle>
          <a:p>
            <a:r>
              <a:rPr lang="nl-NL" dirty="0"/>
              <a:t>Edit header style</a:t>
            </a:r>
            <a:endParaRPr lang="en-US" dirty="0"/>
          </a:p>
        </p:txBody>
      </p:sp>
      <p:sp>
        <p:nvSpPr>
          <p:cNvPr id="4" name="Tijdelijke aanduiding voor tekst 3"/>
          <p:cNvSpPr>
            <a:spLocks noGrp="1"/>
          </p:cNvSpPr>
          <p:nvPr>
            <p:ph type="body" sz="quarter" idx="10" hasCustomPrompt="1"/>
          </p:nvPr>
        </p:nvSpPr>
        <p:spPr>
          <a:xfrm>
            <a:off x="447357" y="1198562"/>
            <a:ext cx="10952481" cy="31527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2" name="Tijdelijke aanduiding voor tekst 11"/>
          <p:cNvSpPr>
            <a:spLocks noGrp="1"/>
          </p:cNvSpPr>
          <p:nvPr>
            <p:ph type="body" sz="quarter" idx="13" hasCustomPrompt="1"/>
          </p:nvPr>
        </p:nvSpPr>
        <p:spPr>
          <a:xfrm>
            <a:off x="447357" y="1773238"/>
            <a:ext cx="10952481" cy="4068762"/>
          </a:xfrm>
          <a:prstGeom prst="rect">
            <a:avLst/>
          </a:prstGeom>
        </p:spPr>
        <p:txBody>
          <a:bodyPr/>
          <a:lstStyle>
            <a:lvl1pPr>
              <a:buClr>
                <a:schemeClr val="accent1"/>
              </a:buClr>
              <a:defRPr sz="2400">
                <a:solidFill>
                  <a:schemeClr val="tx1"/>
                </a:solidFill>
              </a:defRPr>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5" name="Text Placeholder 4"/>
          <p:cNvSpPr>
            <a:spLocks noGrp="1"/>
          </p:cNvSpPr>
          <p:nvPr>
            <p:ph type="body" sz="quarter" idx="12"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Tree>
    <p:extLst>
      <p:ext uri="{BB962C8B-B14F-4D97-AF65-F5344CB8AC3E}">
        <p14:creationId xmlns:p14="http://schemas.microsoft.com/office/powerpoint/2010/main" val="3736637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userDrawn="1">
  <p:cSld name="1_bullets and phone">
    <p:spTree>
      <p:nvGrpSpPr>
        <p:cNvPr id="1" name=""/>
        <p:cNvGrpSpPr/>
        <p:nvPr/>
      </p:nvGrpSpPr>
      <p:grpSpPr>
        <a:xfrm>
          <a:off x="0" y="0"/>
          <a:ext cx="0" cy="0"/>
          <a:chOff x="0" y="0"/>
          <a:chExt cx="0" cy="0"/>
        </a:xfrm>
      </p:grpSpPr>
      <p:pic>
        <p:nvPicPr>
          <p:cNvPr id="9" name="Picture 8" descr="Android.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8663940" y="1774357"/>
            <a:ext cx="2118359" cy="4067644"/>
          </a:xfrm>
          <a:prstGeom prst="rect">
            <a:avLst/>
          </a:prstGeom>
          <a:effectLst>
            <a:reflection blurRad="6350" stA="52000" endA="300" endPos="5000" dir="5400000" sy="-100000" algn="bl" rotWithShape="0"/>
          </a:effectLst>
        </p:spPr>
      </p:pic>
      <p:sp>
        <p:nvSpPr>
          <p:cNvPr id="7" name="Tijdelijke aanduiding voor afbeelding 6"/>
          <p:cNvSpPr>
            <a:spLocks noGrp="1"/>
          </p:cNvSpPr>
          <p:nvPr>
            <p:ph type="pic" sz="quarter" idx="12" hasCustomPrompt="1"/>
          </p:nvPr>
        </p:nvSpPr>
        <p:spPr>
          <a:xfrm>
            <a:off x="8740139" y="2166938"/>
            <a:ext cx="1968341" cy="3283743"/>
          </a:xfrm>
          <a:prstGeom prst="rect">
            <a:avLst/>
          </a:prstGeom>
          <a:solidFill>
            <a:schemeClr val="bg1">
              <a:lumMod val="85000"/>
            </a:schemeClr>
          </a:solidFill>
        </p:spPr>
        <p:txBody>
          <a:bodyPr/>
          <a:lstStyle>
            <a:lvl1pPr marL="0" indent="0">
              <a:buNone/>
              <a:defRPr lang="en-US" sz="1800" kern="1200" baseline="0" dirty="0">
                <a:solidFill>
                  <a:schemeClr val="tx1">
                    <a:lumMod val="50000"/>
                    <a:lumOff val="50000"/>
                  </a:schemeClr>
                </a:solidFill>
                <a:latin typeface="+mn-lt"/>
                <a:ea typeface="+mn-ea"/>
                <a:cs typeface="+mn-cs"/>
              </a:defRPr>
            </a:lvl1pPr>
          </a:lstStyle>
          <a:p>
            <a:r>
              <a:rPr lang="en-US" dirty="0"/>
              <a:t>Click on the icon to insert image</a:t>
            </a:r>
          </a:p>
        </p:txBody>
      </p:sp>
      <p:sp>
        <p:nvSpPr>
          <p:cNvPr id="12" name="Tijdelijke aanduiding voor tekst 11"/>
          <p:cNvSpPr>
            <a:spLocks noGrp="1"/>
          </p:cNvSpPr>
          <p:nvPr>
            <p:ph type="body" sz="quarter" idx="13" hasCustomPrompt="1"/>
          </p:nvPr>
        </p:nvSpPr>
        <p:spPr>
          <a:xfrm>
            <a:off x="447357" y="1773238"/>
            <a:ext cx="7752081" cy="4068762"/>
          </a:xfrm>
          <a:prstGeom prst="rect">
            <a:avLst/>
          </a:prstGeom>
        </p:spPr>
        <p:txBody>
          <a:bodyPr/>
          <a:lstStyle>
            <a:lvl1pPr>
              <a:buClr>
                <a:schemeClr val="accent1"/>
              </a:buClr>
              <a:defRPr sz="2400"/>
            </a:lvl1pPr>
            <a:lvl2pPr marL="685800" indent="-228600">
              <a:buClr>
                <a:schemeClr val="accent1"/>
              </a:buClr>
              <a:buFont typeface="Calibri" panose="020F0502020204030204" pitchFamily="34" charset="0"/>
              <a:buChar char="-"/>
              <a:defRPr sz="2000">
                <a:solidFill>
                  <a:schemeClr val="tx1">
                    <a:lumMod val="50000"/>
                    <a:lumOff val="50000"/>
                  </a:schemeClr>
                </a:solidFill>
              </a:defRPr>
            </a:lvl2pPr>
            <a:lvl3pPr marL="1143000" indent="-228600">
              <a:buClr>
                <a:schemeClr val="accent1"/>
              </a:buClr>
              <a:buFont typeface="Wingdings" panose="05000000000000000000" pitchFamily="2" charset="2"/>
              <a:buChar char="§"/>
              <a:defRPr sz="1800">
                <a:solidFill>
                  <a:schemeClr val="tx1"/>
                </a:solidFill>
              </a:defRPr>
            </a:lvl3pPr>
          </a:lstStyle>
          <a:p>
            <a:pPr lvl="0"/>
            <a:r>
              <a:rPr lang="nl-NL" dirty="0"/>
              <a:t>Edit text</a:t>
            </a:r>
          </a:p>
          <a:p>
            <a:pPr lvl="1"/>
            <a:r>
              <a:rPr lang="nl-NL" dirty="0"/>
              <a:t>Second level</a:t>
            </a:r>
          </a:p>
          <a:p>
            <a:pPr lvl="2"/>
            <a:r>
              <a:rPr lang="nl-NL" dirty="0"/>
              <a:t>Third level</a:t>
            </a:r>
          </a:p>
        </p:txBody>
      </p:sp>
      <p:sp>
        <p:nvSpPr>
          <p:cNvPr id="14" name="Text Placeholder 4"/>
          <p:cNvSpPr>
            <a:spLocks noGrp="1"/>
          </p:cNvSpPr>
          <p:nvPr>
            <p:ph type="body" sz="quarter" idx="14" hasCustomPrompt="1"/>
          </p:nvPr>
        </p:nvSpPr>
        <p:spPr>
          <a:xfrm>
            <a:off x="8199438" y="106363"/>
            <a:ext cx="3176587" cy="290512"/>
          </a:xfrm>
          <a:prstGeom prst="rect">
            <a:avLst/>
          </a:prstGeom>
        </p:spPr>
        <p:txBody>
          <a:bodyPr anchor="ctr" anchorCtr="0"/>
          <a:lstStyle>
            <a:lvl1pPr marL="0" indent="0">
              <a:buNone/>
              <a:defRPr sz="1200" b="1">
                <a:solidFill>
                  <a:schemeClr val="bg1"/>
                </a:solidFill>
              </a:defRPr>
            </a:lvl1pPr>
            <a:lvl2pPr marL="457200" indent="0">
              <a:buNone/>
              <a:defRPr sz="1000">
                <a:solidFill>
                  <a:schemeClr val="bg1"/>
                </a:solidFill>
              </a:defRPr>
            </a:lvl2pPr>
            <a:lvl3pPr marL="914400" indent="0">
              <a:buNone/>
              <a:defRPr sz="100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Edit subject text styles</a:t>
            </a:r>
          </a:p>
        </p:txBody>
      </p:sp>
      <p:sp>
        <p:nvSpPr>
          <p:cNvPr id="8" name="Tijdelijke aanduiding voor tekst 6"/>
          <p:cNvSpPr>
            <a:spLocks noGrp="1"/>
          </p:cNvSpPr>
          <p:nvPr>
            <p:ph type="body" sz="quarter" idx="15" hasCustomPrompt="1"/>
          </p:nvPr>
        </p:nvSpPr>
        <p:spPr>
          <a:xfrm>
            <a:off x="447675" y="6320490"/>
            <a:ext cx="8897938" cy="160338"/>
          </a:xfrm>
          <a:prstGeom prst="rect">
            <a:avLst/>
          </a:prstGeom>
        </p:spPr>
        <p:txBody>
          <a:bodyPr/>
          <a:lstStyle>
            <a:lvl1pPr marL="0" indent="0">
              <a:buNone/>
              <a:defRPr sz="1000" i="1"/>
            </a:lvl1pPr>
          </a:lstStyle>
          <a:p>
            <a:pPr lvl="0"/>
            <a:r>
              <a:rPr lang="nl-NL" dirty="0" err="1"/>
              <a:t>Edit</a:t>
            </a:r>
            <a:r>
              <a:rPr lang="nl-NL" dirty="0"/>
              <a:t> </a:t>
            </a:r>
            <a:r>
              <a:rPr lang="nl-NL" dirty="0" err="1"/>
              <a:t>footnote</a:t>
            </a:r>
            <a:endParaRPr lang="nl-NL" dirty="0"/>
          </a:p>
        </p:txBody>
      </p:sp>
      <p:sp>
        <p:nvSpPr>
          <p:cNvPr id="13" name="Tijdelijke aanduiding voor tekst 3"/>
          <p:cNvSpPr>
            <a:spLocks noGrp="1"/>
          </p:cNvSpPr>
          <p:nvPr>
            <p:ph type="body" sz="quarter" idx="10" hasCustomPrompt="1"/>
          </p:nvPr>
        </p:nvSpPr>
        <p:spPr>
          <a:xfrm>
            <a:off x="439737" y="914559"/>
            <a:ext cx="10952481" cy="335597"/>
          </a:xfrm>
          <a:prstGeom prst="rect">
            <a:avLst/>
          </a:prstGeom>
        </p:spPr>
        <p:txBody>
          <a:bodyPr/>
          <a:lstStyle>
            <a:lvl1pPr marL="0" indent="0">
              <a:buNone/>
              <a:defRPr sz="2400" b="1">
                <a:solidFill>
                  <a:schemeClr val="tx2"/>
                </a:solidFill>
              </a:defRPr>
            </a:lvl1pPr>
            <a:lvl2pPr marL="457200" indent="0">
              <a:buNone/>
              <a:defRPr sz="2000" b="1">
                <a:solidFill>
                  <a:schemeClr val="accent1"/>
                </a:solidFill>
              </a:defRPr>
            </a:lvl2pPr>
            <a:lvl3pPr marL="914400" indent="0">
              <a:buNone/>
              <a:defRPr sz="1800" b="1">
                <a:solidFill>
                  <a:schemeClr val="accent1"/>
                </a:solidFill>
              </a:defRPr>
            </a:lvl3pPr>
            <a:lvl4pPr marL="1371600" indent="0">
              <a:buNone/>
              <a:defRPr sz="1600" b="1">
                <a:solidFill>
                  <a:schemeClr val="accent1"/>
                </a:solidFill>
              </a:defRPr>
            </a:lvl4pPr>
            <a:lvl5pPr marL="1828800" indent="0">
              <a:buNone/>
              <a:defRPr sz="1600" b="1">
                <a:solidFill>
                  <a:schemeClr val="accent1"/>
                </a:solidFill>
              </a:defRPr>
            </a:lvl5pPr>
          </a:lstStyle>
          <a:p>
            <a:pPr lvl="0"/>
            <a:r>
              <a:rPr lang="nl-NL" dirty="0"/>
              <a:t>Sub title</a:t>
            </a:r>
          </a:p>
        </p:txBody>
      </p:sp>
      <p:sp>
        <p:nvSpPr>
          <p:cNvPr id="15" name="Titel 1"/>
          <p:cNvSpPr>
            <a:spLocks noGrp="1"/>
          </p:cNvSpPr>
          <p:nvPr>
            <p:ph type="title" hasCustomPrompt="1"/>
          </p:nvPr>
        </p:nvSpPr>
        <p:spPr>
          <a:xfrm>
            <a:off x="428307" y="-3810"/>
            <a:ext cx="7706043" cy="921265"/>
          </a:xfrm>
          <a:prstGeom prst="rect">
            <a:avLst/>
          </a:prstGeom>
        </p:spPr>
        <p:txBody>
          <a:bodyPr anchor="b" anchorCtr="0"/>
          <a:lstStyle>
            <a:lvl1pPr>
              <a:lnSpc>
                <a:spcPct val="100000"/>
              </a:lnSpc>
              <a:defRPr sz="3200" baseline="0">
                <a:solidFill>
                  <a:schemeClr val="accent1"/>
                </a:solidFill>
              </a:defRPr>
            </a:lvl1pPr>
          </a:lstStyle>
          <a:p>
            <a:r>
              <a:rPr lang="nl-NL" dirty="0" err="1"/>
              <a:t>Edit</a:t>
            </a:r>
            <a:r>
              <a:rPr lang="nl-NL" dirty="0"/>
              <a:t> header style</a:t>
            </a:r>
            <a:endParaRPr lang="en-US" dirty="0"/>
          </a:p>
        </p:txBody>
      </p:sp>
    </p:spTree>
    <p:extLst>
      <p:ext uri="{BB962C8B-B14F-4D97-AF65-F5344CB8AC3E}">
        <p14:creationId xmlns:p14="http://schemas.microsoft.com/office/powerpoint/2010/main" val="1631992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935">
          <p15:clr>
            <a:srgbClr val="FBAE40"/>
          </p15:clr>
        </p15:guide>
        <p15:guide id="2" orient="horz" pos="3680">
          <p15:clr>
            <a:srgbClr val="FBAE40"/>
          </p15:clr>
        </p15:guide>
        <p15:guide id="3" orient="horz" pos="1117">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image" Target="../media/image1.jpeg"/><Relationship Id="rId5" Type="http://schemas.openxmlformats.org/officeDocument/2006/relationships/slideLayout" Target="../slideLayouts/slideLayout9.xml"/><Relationship Id="rId10" Type="http://schemas.openxmlformats.org/officeDocument/2006/relationships/theme" Target="../theme/theme2.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26" Type="http://schemas.openxmlformats.org/officeDocument/2006/relationships/slideLayout" Target="../slideLayouts/slideLayout39.xml"/><Relationship Id="rId39" Type="http://schemas.openxmlformats.org/officeDocument/2006/relationships/theme" Target="../theme/theme3.xml"/><Relationship Id="rId3" Type="http://schemas.openxmlformats.org/officeDocument/2006/relationships/slideLayout" Target="../slideLayouts/slideLayout16.xml"/><Relationship Id="rId21" Type="http://schemas.openxmlformats.org/officeDocument/2006/relationships/slideLayout" Target="../slideLayouts/slideLayout34.xml"/><Relationship Id="rId34" Type="http://schemas.openxmlformats.org/officeDocument/2006/relationships/slideLayout" Target="../slideLayouts/slideLayout47.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slideLayout" Target="../slideLayouts/slideLayout38.xml"/><Relationship Id="rId33" Type="http://schemas.openxmlformats.org/officeDocument/2006/relationships/slideLayout" Target="../slideLayouts/slideLayout46.xml"/><Relationship Id="rId38" Type="http://schemas.openxmlformats.org/officeDocument/2006/relationships/slideLayout" Target="../slideLayouts/slideLayout51.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29" Type="http://schemas.openxmlformats.org/officeDocument/2006/relationships/slideLayout" Target="../slideLayouts/slideLayout4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32" Type="http://schemas.openxmlformats.org/officeDocument/2006/relationships/slideLayout" Target="../slideLayouts/slideLayout45.xml"/><Relationship Id="rId37" Type="http://schemas.openxmlformats.org/officeDocument/2006/relationships/slideLayout" Target="../slideLayouts/slideLayout50.xml"/><Relationship Id="rId40" Type="http://schemas.openxmlformats.org/officeDocument/2006/relationships/image" Target="../media/image1.jpeg"/><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28" Type="http://schemas.openxmlformats.org/officeDocument/2006/relationships/slideLayout" Target="../slideLayouts/slideLayout41.xml"/><Relationship Id="rId36" Type="http://schemas.openxmlformats.org/officeDocument/2006/relationships/slideLayout" Target="../slideLayouts/slideLayout49.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31" Type="http://schemas.openxmlformats.org/officeDocument/2006/relationships/slideLayout" Target="../slideLayouts/slideLayout44.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 Id="rId27" Type="http://schemas.openxmlformats.org/officeDocument/2006/relationships/slideLayout" Target="../slideLayouts/slideLayout40.xml"/><Relationship Id="rId30" Type="http://schemas.openxmlformats.org/officeDocument/2006/relationships/slideLayout" Target="../slideLayouts/slideLayout43.xml"/><Relationship Id="rId35"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slideLayout" Target="../slideLayouts/slideLayout77.xml"/><Relationship Id="rId39" Type="http://schemas.openxmlformats.org/officeDocument/2006/relationships/slideLayout" Target="../slideLayouts/slideLayout90.xml"/><Relationship Id="rId3" Type="http://schemas.openxmlformats.org/officeDocument/2006/relationships/slideLayout" Target="../slideLayouts/slideLayout54.xml"/><Relationship Id="rId21" Type="http://schemas.openxmlformats.org/officeDocument/2006/relationships/slideLayout" Target="../slideLayouts/slideLayout72.xml"/><Relationship Id="rId34" Type="http://schemas.openxmlformats.org/officeDocument/2006/relationships/slideLayout" Target="../slideLayouts/slideLayout85.xml"/><Relationship Id="rId42" Type="http://schemas.openxmlformats.org/officeDocument/2006/relationships/image" Target="../media/image1.jpeg"/><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slideLayout" Target="../slideLayouts/slideLayout76.xml"/><Relationship Id="rId33" Type="http://schemas.openxmlformats.org/officeDocument/2006/relationships/slideLayout" Target="../slideLayouts/slideLayout84.xml"/><Relationship Id="rId38" Type="http://schemas.openxmlformats.org/officeDocument/2006/relationships/slideLayout" Target="../slideLayouts/slideLayout89.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29" Type="http://schemas.openxmlformats.org/officeDocument/2006/relationships/slideLayout" Target="../slideLayouts/slideLayout80.xml"/><Relationship Id="rId41" Type="http://schemas.openxmlformats.org/officeDocument/2006/relationships/theme" Target="../theme/theme4.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24" Type="http://schemas.openxmlformats.org/officeDocument/2006/relationships/slideLayout" Target="../slideLayouts/slideLayout75.xml"/><Relationship Id="rId32" Type="http://schemas.openxmlformats.org/officeDocument/2006/relationships/slideLayout" Target="../slideLayouts/slideLayout83.xml"/><Relationship Id="rId37" Type="http://schemas.openxmlformats.org/officeDocument/2006/relationships/slideLayout" Target="../slideLayouts/slideLayout88.xml"/><Relationship Id="rId40" Type="http://schemas.openxmlformats.org/officeDocument/2006/relationships/slideLayout" Target="../slideLayouts/slideLayout91.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28" Type="http://schemas.openxmlformats.org/officeDocument/2006/relationships/slideLayout" Target="../slideLayouts/slideLayout79.xml"/><Relationship Id="rId36" Type="http://schemas.openxmlformats.org/officeDocument/2006/relationships/slideLayout" Target="../slideLayouts/slideLayout87.xml"/><Relationship Id="rId10" Type="http://schemas.openxmlformats.org/officeDocument/2006/relationships/slideLayout" Target="../slideLayouts/slideLayout61.xml"/><Relationship Id="rId19" Type="http://schemas.openxmlformats.org/officeDocument/2006/relationships/slideLayout" Target="../slideLayouts/slideLayout70.xml"/><Relationship Id="rId31" Type="http://schemas.openxmlformats.org/officeDocument/2006/relationships/slideLayout" Target="../slideLayouts/slideLayout82.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 Id="rId27" Type="http://schemas.openxmlformats.org/officeDocument/2006/relationships/slideLayout" Target="../slideLayouts/slideLayout78.xml"/><Relationship Id="rId30" Type="http://schemas.openxmlformats.org/officeDocument/2006/relationships/slideLayout" Target="../slideLayouts/slideLayout81.xml"/><Relationship Id="rId35" Type="http://schemas.openxmlformats.org/officeDocument/2006/relationships/slideLayout" Target="../slideLayouts/slideLayout8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99.xml"/><Relationship Id="rId13" Type="http://schemas.openxmlformats.org/officeDocument/2006/relationships/slideLayout" Target="../slideLayouts/slideLayout104.xml"/><Relationship Id="rId18" Type="http://schemas.openxmlformats.org/officeDocument/2006/relationships/slideLayout" Target="../slideLayouts/slideLayout109.xml"/><Relationship Id="rId26" Type="http://schemas.openxmlformats.org/officeDocument/2006/relationships/slideLayout" Target="../slideLayouts/slideLayout117.xml"/><Relationship Id="rId3" Type="http://schemas.openxmlformats.org/officeDocument/2006/relationships/slideLayout" Target="../slideLayouts/slideLayout94.xml"/><Relationship Id="rId21" Type="http://schemas.openxmlformats.org/officeDocument/2006/relationships/slideLayout" Target="../slideLayouts/slideLayout112.xml"/><Relationship Id="rId7" Type="http://schemas.openxmlformats.org/officeDocument/2006/relationships/slideLayout" Target="../slideLayouts/slideLayout98.xml"/><Relationship Id="rId12" Type="http://schemas.openxmlformats.org/officeDocument/2006/relationships/slideLayout" Target="../slideLayouts/slideLayout103.xml"/><Relationship Id="rId17" Type="http://schemas.openxmlformats.org/officeDocument/2006/relationships/slideLayout" Target="../slideLayouts/slideLayout108.xml"/><Relationship Id="rId25" Type="http://schemas.openxmlformats.org/officeDocument/2006/relationships/slideLayout" Target="../slideLayouts/slideLayout116.xml"/><Relationship Id="rId2" Type="http://schemas.openxmlformats.org/officeDocument/2006/relationships/slideLayout" Target="../slideLayouts/slideLayout93.xml"/><Relationship Id="rId16" Type="http://schemas.openxmlformats.org/officeDocument/2006/relationships/slideLayout" Target="../slideLayouts/slideLayout107.xml"/><Relationship Id="rId20" Type="http://schemas.openxmlformats.org/officeDocument/2006/relationships/slideLayout" Target="../slideLayouts/slideLayout111.xml"/><Relationship Id="rId29" Type="http://schemas.openxmlformats.org/officeDocument/2006/relationships/slideLayout" Target="../slideLayouts/slideLayout120.xml"/><Relationship Id="rId1" Type="http://schemas.openxmlformats.org/officeDocument/2006/relationships/slideLayout" Target="../slideLayouts/slideLayout92.xml"/><Relationship Id="rId6" Type="http://schemas.openxmlformats.org/officeDocument/2006/relationships/slideLayout" Target="../slideLayouts/slideLayout97.xml"/><Relationship Id="rId11" Type="http://schemas.openxmlformats.org/officeDocument/2006/relationships/slideLayout" Target="../slideLayouts/slideLayout102.xml"/><Relationship Id="rId24" Type="http://schemas.openxmlformats.org/officeDocument/2006/relationships/slideLayout" Target="../slideLayouts/slideLayout115.xml"/><Relationship Id="rId32" Type="http://schemas.openxmlformats.org/officeDocument/2006/relationships/image" Target="../media/image1.jpeg"/><Relationship Id="rId5" Type="http://schemas.openxmlformats.org/officeDocument/2006/relationships/slideLayout" Target="../slideLayouts/slideLayout96.xml"/><Relationship Id="rId15" Type="http://schemas.openxmlformats.org/officeDocument/2006/relationships/slideLayout" Target="../slideLayouts/slideLayout106.xml"/><Relationship Id="rId23" Type="http://schemas.openxmlformats.org/officeDocument/2006/relationships/slideLayout" Target="../slideLayouts/slideLayout114.xml"/><Relationship Id="rId28" Type="http://schemas.openxmlformats.org/officeDocument/2006/relationships/slideLayout" Target="../slideLayouts/slideLayout119.xml"/><Relationship Id="rId10" Type="http://schemas.openxmlformats.org/officeDocument/2006/relationships/slideLayout" Target="../slideLayouts/slideLayout101.xml"/><Relationship Id="rId19" Type="http://schemas.openxmlformats.org/officeDocument/2006/relationships/slideLayout" Target="../slideLayouts/slideLayout110.xml"/><Relationship Id="rId31" Type="http://schemas.openxmlformats.org/officeDocument/2006/relationships/theme" Target="../theme/theme5.xml"/><Relationship Id="rId4" Type="http://schemas.openxmlformats.org/officeDocument/2006/relationships/slideLayout" Target="../slideLayouts/slideLayout95.xml"/><Relationship Id="rId9" Type="http://schemas.openxmlformats.org/officeDocument/2006/relationships/slideLayout" Target="../slideLayouts/slideLayout100.xml"/><Relationship Id="rId14" Type="http://schemas.openxmlformats.org/officeDocument/2006/relationships/slideLayout" Target="../slideLayouts/slideLayout105.xml"/><Relationship Id="rId22" Type="http://schemas.openxmlformats.org/officeDocument/2006/relationships/slideLayout" Target="../slideLayouts/slideLayout113.xml"/><Relationship Id="rId27" Type="http://schemas.openxmlformats.org/officeDocument/2006/relationships/slideLayout" Target="../slideLayouts/slideLayout118.xml"/><Relationship Id="rId30" Type="http://schemas.openxmlformats.org/officeDocument/2006/relationships/slideLayout" Target="../slideLayouts/slideLayout12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slideLayout" Target="../slideLayouts/slideLayout134.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slideLayout" Target="../slideLayouts/slideLayout133.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5" Type="http://schemas.openxmlformats.org/officeDocument/2006/relationships/image" Target="../media/image1.jpeg"/><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 Id="rId1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42.xml"/><Relationship Id="rId13" Type="http://schemas.openxmlformats.org/officeDocument/2006/relationships/slideLayout" Target="../slideLayouts/slideLayout147.xml"/><Relationship Id="rId18" Type="http://schemas.openxmlformats.org/officeDocument/2006/relationships/slideLayout" Target="../slideLayouts/slideLayout152.xml"/><Relationship Id="rId26" Type="http://schemas.openxmlformats.org/officeDocument/2006/relationships/slideLayout" Target="../slideLayouts/slideLayout160.xml"/><Relationship Id="rId3" Type="http://schemas.openxmlformats.org/officeDocument/2006/relationships/slideLayout" Target="../slideLayouts/slideLayout137.xml"/><Relationship Id="rId21" Type="http://schemas.openxmlformats.org/officeDocument/2006/relationships/slideLayout" Target="../slideLayouts/slideLayout155.xml"/><Relationship Id="rId34" Type="http://schemas.openxmlformats.org/officeDocument/2006/relationships/oleObject" Target="../embeddings/oleObject1.bin"/><Relationship Id="rId7" Type="http://schemas.openxmlformats.org/officeDocument/2006/relationships/slideLayout" Target="../slideLayouts/slideLayout141.xml"/><Relationship Id="rId12" Type="http://schemas.openxmlformats.org/officeDocument/2006/relationships/slideLayout" Target="../slideLayouts/slideLayout146.xml"/><Relationship Id="rId17" Type="http://schemas.openxmlformats.org/officeDocument/2006/relationships/slideLayout" Target="../slideLayouts/slideLayout151.xml"/><Relationship Id="rId25" Type="http://schemas.openxmlformats.org/officeDocument/2006/relationships/slideLayout" Target="../slideLayouts/slideLayout159.xml"/><Relationship Id="rId33" Type="http://schemas.openxmlformats.org/officeDocument/2006/relationships/tags" Target="../tags/tag1.xml"/><Relationship Id="rId2" Type="http://schemas.openxmlformats.org/officeDocument/2006/relationships/slideLayout" Target="../slideLayouts/slideLayout136.xml"/><Relationship Id="rId16" Type="http://schemas.openxmlformats.org/officeDocument/2006/relationships/slideLayout" Target="../slideLayouts/slideLayout150.xml"/><Relationship Id="rId20" Type="http://schemas.openxmlformats.org/officeDocument/2006/relationships/slideLayout" Target="../slideLayouts/slideLayout154.xml"/><Relationship Id="rId29" Type="http://schemas.openxmlformats.org/officeDocument/2006/relationships/slideLayout" Target="../slideLayouts/slideLayout163.xml"/><Relationship Id="rId1" Type="http://schemas.openxmlformats.org/officeDocument/2006/relationships/slideLayout" Target="../slideLayouts/slideLayout135.xml"/><Relationship Id="rId6" Type="http://schemas.openxmlformats.org/officeDocument/2006/relationships/slideLayout" Target="../slideLayouts/slideLayout140.xml"/><Relationship Id="rId11" Type="http://schemas.openxmlformats.org/officeDocument/2006/relationships/slideLayout" Target="../slideLayouts/slideLayout145.xml"/><Relationship Id="rId24" Type="http://schemas.openxmlformats.org/officeDocument/2006/relationships/slideLayout" Target="../slideLayouts/slideLayout158.xml"/><Relationship Id="rId32" Type="http://schemas.openxmlformats.org/officeDocument/2006/relationships/vmlDrawing" Target="../drawings/vmlDrawing1.vml"/><Relationship Id="rId5" Type="http://schemas.openxmlformats.org/officeDocument/2006/relationships/slideLayout" Target="../slideLayouts/slideLayout139.xml"/><Relationship Id="rId15" Type="http://schemas.openxmlformats.org/officeDocument/2006/relationships/slideLayout" Target="../slideLayouts/slideLayout149.xml"/><Relationship Id="rId23" Type="http://schemas.openxmlformats.org/officeDocument/2006/relationships/slideLayout" Target="../slideLayouts/slideLayout157.xml"/><Relationship Id="rId28" Type="http://schemas.openxmlformats.org/officeDocument/2006/relationships/slideLayout" Target="../slideLayouts/slideLayout162.xml"/><Relationship Id="rId36" Type="http://schemas.openxmlformats.org/officeDocument/2006/relationships/image" Target="../media/image1.jpeg"/><Relationship Id="rId10" Type="http://schemas.openxmlformats.org/officeDocument/2006/relationships/slideLayout" Target="../slideLayouts/slideLayout144.xml"/><Relationship Id="rId19" Type="http://schemas.openxmlformats.org/officeDocument/2006/relationships/slideLayout" Target="../slideLayouts/slideLayout153.xml"/><Relationship Id="rId31" Type="http://schemas.openxmlformats.org/officeDocument/2006/relationships/theme" Target="../theme/theme7.xml"/><Relationship Id="rId4" Type="http://schemas.openxmlformats.org/officeDocument/2006/relationships/slideLayout" Target="../slideLayouts/slideLayout138.xml"/><Relationship Id="rId9" Type="http://schemas.openxmlformats.org/officeDocument/2006/relationships/slideLayout" Target="../slideLayouts/slideLayout143.xml"/><Relationship Id="rId14" Type="http://schemas.openxmlformats.org/officeDocument/2006/relationships/slideLayout" Target="../slideLayouts/slideLayout148.xml"/><Relationship Id="rId22" Type="http://schemas.openxmlformats.org/officeDocument/2006/relationships/slideLayout" Target="../slideLayouts/slideLayout156.xml"/><Relationship Id="rId27" Type="http://schemas.openxmlformats.org/officeDocument/2006/relationships/slideLayout" Target="../slideLayouts/slideLayout161.xml"/><Relationship Id="rId30" Type="http://schemas.openxmlformats.org/officeDocument/2006/relationships/slideLayout" Target="../slideLayouts/slideLayout164.xml"/><Relationship Id="rId35" Type="http://schemas.openxmlformats.org/officeDocument/2006/relationships/image" Target="../media/image10.emf"/></Relationships>
</file>

<file path=ppt/slideMasters/_rels/slideMaster8.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167.xml"/><Relationship Id="rId7" Type="http://schemas.openxmlformats.org/officeDocument/2006/relationships/theme" Target="../theme/theme8.xml"/><Relationship Id="rId2" Type="http://schemas.openxmlformats.org/officeDocument/2006/relationships/slideLayout" Target="../slideLayouts/slideLayout166.xml"/><Relationship Id="rId1" Type="http://schemas.openxmlformats.org/officeDocument/2006/relationships/slideLayout" Target="../slideLayouts/slideLayout165.xml"/><Relationship Id="rId6" Type="http://schemas.openxmlformats.org/officeDocument/2006/relationships/slideLayout" Target="../slideLayouts/slideLayout170.xml"/><Relationship Id="rId5" Type="http://schemas.openxmlformats.org/officeDocument/2006/relationships/slideLayout" Target="../slideLayouts/slideLayout169.xml"/><Relationship Id="rId4" Type="http://schemas.openxmlformats.org/officeDocument/2006/relationships/slideLayout" Target="../slideLayouts/slideLayout16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78.xml"/><Relationship Id="rId13" Type="http://schemas.openxmlformats.org/officeDocument/2006/relationships/slideLayout" Target="../slideLayouts/slideLayout183.xml"/><Relationship Id="rId3" Type="http://schemas.openxmlformats.org/officeDocument/2006/relationships/slideLayout" Target="../slideLayouts/slideLayout173.xml"/><Relationship Id="rId7" Type="http://schemas.openxmlformats.org/officeDocument/2006/relationships/slideLayout" Target="../slideLayouts/slideLayout177.xml"/><Relationship Id="rId12" Type="http://schemas.openxmlformats.org/officeDocument/2006/relationships/slideLayout" Target="../slideLayouts/slideLayout182.xml"/><Relationship Id="rId2" Type="http://schemas.openxmlformats.org/officeDocument/2006/relationships/slideLayout" Target="../slideLayouts/slideLayout172.xml"/><Relationship Id="rId1" Type="http://schemas.openxmlformats.org/officeDocument/2006/relationships/slideLayout" Target="../slideLayouts/slideLayout171.xml"/><Relationship Id="rId6" Type="http://schemas.openxmlformats.org/officeDocument/2006/relationships/slideLayout" Target="../slideLayouts/slideLayout176.xml"/><Relationship Id="rId11" Type="http://schemas.openxmlformats.org/officeDocument/2006/relationships/slideLayout" Target="../slideLayouts/slideLayout181.xml"/><Relationship Id="rId5" Type="http://schemas.openxmlformats.org/officeDocument/2006/relationships/slideLayout" Target="../slideLayouts/slideLayout175.xml"/><Relationship Id="rId15" Type="http://schemas.openxmlformats.org/officeDocument/2006/relationships/image" Target="../media/image1.jpeg"/><Relationship Id="rId10" Type="http://schemas.openxmlformats.org/officeDocument/2006/relationships/slideLayout" Target="../slideLayouts/slideLayout180.xml"/><Relationship Id="rId4" Type="http://schemas.openxmlformats.org/officeDocument/2006/relationships/slideLayout" Target="../slideLayouts/slideLayout174.xml"/><Relationship Id="rId9" Type="http://schemas.openxmlformats.org/officeDocument/2006/relationships/slideLayout" Target="../slideLayouts/slideLayout179.xml"/><Relationship Id="rId1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5878170"/>
      </p:ext>
    </p:extLst>
  </p:cSld>
  <p:clrMap bg1="lt1" tx1="dk1" bg2="lt2" tx2="dk2" accent1="accent1" accent2="accent2" accent3="accent3" accent4="accent4" accent5="accent5" accent6="accent6" hlink="hlink" folHlink="folHlink"/>
  <p:sldLayoutIdLst>
    <p:sldLayoutId id="2147483649" r:id="rId1"/>
    <p:sldLayoutId id="2147483678" r:id="rId2"/>
    <p:sldLayoutId id="2147483673" r:id="rId3"/>
    <p:sldLayoutId id="2147483691"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1" cstate="email">
            <a:extLst>
              <a:ext uri="{28A0092B-C50C-407E-A947-70E740481C1C}">
                <a14:useLocalDpi xmlns:a14="http://schemas.microsoft.com/office/drawing/2010/main" val="0"/>
              </a:ext>
            </a:extLst>
          </a:blip>
          <a:srcRect/>
          <a:stretch/>
        </p:blipFill>
        <p:spPr>
          <a:xfrm>
            <a:off x="10421007" y="6018069"/>
            <a:ext cx="1371600" cy="643334"/>
          </a:xfrm>
          <a:prstGeom prst="rect">
            <a:avLst/>
          </a:prstGeom>
        </p:spPr>
      </p:pic>
      <p:sp>
        <p:nvSpPr>
          <p:cNvPr id="10" name="Round Same Side Corner Rectangle 9"/>
          <p:cNvSpPr/>
          <p:nvPr/>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Round Same Side Corner Rectangle 10"/>
          <p:cNvSpPr/>
          <p:nvPr/>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hthoek 3"/>
          <p:cNvSpPr/>
          <p:nvPr/>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spTree>
    <p:extLst>
      <p:ext uri="{BB962C8B-B14F-4D97-AF65-F5344CB8AC3E}">
        <p14:creationId xmlns:p14="http://schemas.microsoft.com/office/powerpoint/2010/main" val="367101599"/>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819" r:id="rId4"/>
    <p:sldLayoutId id="2147483825" r:id="rId5"/>
    <p:sldLayoutId id="2147483826" r:id="rId6"/>
    <p:sldLayoutId id="2147483829" r:id="rId7"/>
    <p:sldLayoutId id="2147483830" r:id="rId8"/>
    <p:sldLayoutId id="2147483869"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307" userDrawn="1">
          <p15:clr>
            <a:srgbClr val="F26B43"/>
          </p15:clr>
        </p15:guide>
        <p15:guide id="2" pos="365"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ound Same Side Corner Rectangle 7"/>
          <p:cNvSpPr/>
          <p:nvPr/>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ound Same Side Corner Rectangle 8"/>
          <p:cNvSpPr/>
          <p:nvPr/>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hthoek 3"/>
          <p:cNvSpPr/>
          <p:nvPr/>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pic>
        <p:nvPicPr>
          <p:cNvPr id="6" name="Picture 5"/>
          <p:cNvPicPr>
            <a:picLocks noChangeAspect="1"/>
          </p:cNvPicPr>
          <p:nvPr/>
        </p:nvPicPr>
        <p:blipFill rotWithShape="1">
          <a:blip r:embed="rId40" cstate="email">
            <a:extLst>
              <a:ext uri="{28A0092B-C50C-407E-A947-70E740481C1C}">
                <a14:useLocalDpi xmlns:a14="http://schemas.microsoft.com/office/drawing/2010/main" val="0"/>
              </a:ext>
            </a:extLst>
          </a:blip>
          <a:srcRect/>
          <a:stretch/>
        </p:blipFill>
        <p:spPr>
          <a:xfrm>
            <a:off x="10421007" y="6018069"/>
            <a:ext cx="1371600" cy="643334"/>
          </a:xfrm>
          <a:prstGeom prst="rect">
            <a:avLst/>
          </a:prstGeom>
        </p:spPr>
      </p:pic>
    </p:spTree>
    <p:extLst>
      <p:ext uri="{BB962C8B-B14F-4D97-AF65-F5344CB8AC3E}">
        <p14:creationId xmlns:p14="http://schemas.microsoft.com/office/powerpoint/2010/main" val="1654838321"/>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5" r:id="rId5"/>
    <p:sldLayoutId id="2147483666" r:id="rId6"/>
    <p:sldLayoutId id="2147483692" r:id="rId7"/>
    <p:sldLayoutId id="2147483693" r:id="rId8"/>
    <p:sldLayoutId id="2147483664" r:id="rId9"/>
    <p:sldLayoutId id="2147483676" r:id="rId10"/>
    <p:sldLayoutId id="2147483677" r:id="rId11"/>
    <p:sldLayoutId id="2147483675" r:id="rId12"/>
    <p:sldLayoutId id="2147483674" r:id="rId13"/>
    <p:sldLayoutId id="2147483767" r:id="rId14"/>
    <p:sldLayoutId id="2147483768" r:id="rId15"/>
    <p:sldLayoutId id="2147483769" r:id="rId16"/>
    <p:sldLayoutId id="2147483771" r:id="rId17"/>
    <p:sldLayoutId id="2147483796" r:id="rId18"/>
    <p:sldLayoutId id="2147483797" r:id="rId19"/>
    <p:sldLayoutId id="2147483798" r:id="rId20"/>
    <p:sldLayoutId id="2147483799" r:id="rId21"/>
    <p:sldLayoutId id="2147483800" r:id="rId22"/>
    <p:sldLayoutId id="2147483801" r:id="rId23"/>
    <p:sldLayoutId id="2147483802" r:id="rId24"/>
    <p:sldLayoutId id="2147483803" r:id="rId25"/>
    <p:sldLayoutId id="2147483804" r:id="rId26"/>
    <p:sldLayoutId id="2147483805" r:id="rId27"/>
    <p:sldLayoutId id="2147483806" r:id="rId28"/>
    <p:sldLayoutId id="2147483807" r:id="rId29"/>
    <p:sldLayoutId id="2147483808" r:id="rId30"/>
    <p:sldLayoutId id="2147483809" r:id="rId31"/>
    <p:sldLayoutId id="2147483810" r:id="rId32"/>
    <p:sldLayoutId id="2147483811" r:id="rId33"/>
    <p:sldLayoutId id="2147483812" r:id="rId34"/>
    <p:sldLayoutId id="2147483813" r:id="rId35"/>
    <p:sldLayoutId id="2147483814" r:id="rId36"/>
    <p:sldLayoutId id="2147483815" r:id="rId37"/>
    <p:sldLayoutId id="2147483816" r:id="rId3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307">
          <p15:clr>
            <a:srgbClr val="F26B43"/>
          </p15:clr>
        </p15:guide>
        <p15:guide id="2" pos="347"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ound Same Side Corner Rectangle 8"/>
          <p:cNvSpPr/>
          <p:nvPr/>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Round Same Side Corner Rectangle 9"/>
          <p:cNvSpPr/>
          <p:nvPr/>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hthoek 3"/>
          <p:cNvSpPr/>
          <p:nvPr/>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pic>
        <p:nvPicPr>
          <p:cNvPr id="6" name="Picture 5"/>
          <p:cNvPicPr>
            <a:picLocks noChangeAspect="1"/>
          </p:cNvPicPr>
          <p:nvPr/>
        </p:nvPicPr>
        <p:blipFill rotWithShape="1">
          <a:blip r:embed="rId42" cstate="email">
            <a:extLst>
              <a:ext uri="{28A0092B-C50C-407E-A947-70E740481C1C}">
                <a14:useLocalDpi xmlns:a14="http://schemas.microsoft.com/office/drawing/2010/main" val="0"/>
              </a:ext>
            </a:extLst>
          </a:blip>
          <a:srcRect/>
          <a:stretch/>
        </p:blipFill>
        <p:spPr>
          <a:xfrm>
            <a:off x="10421007" y="6018069"/>
            <a:ext cx="1371600" cy="643334"/>
          </a:xfrm>
          <a:prstGeom prst="rect">
            <a:avLst/>
          </a:prstGeom>
        </p:spPr>
      </p:pic>
    </p:spTree>
    <p:extLst>
      <p:ext uri="{BB962C8B-B14F-4D97-AF65-F5344CB8AC3E}">
        <p14:creationId xmlns:p14="http://schemas.microsoft.com/office/powerpoint/2010/main" val="2726872323"/>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772" r:id="rId12"/>
    <p:sldLayoutId id="2147483773" r:id="rId13"/>
    <p:sldLayoutId id="2147483774" r:id="rId14"/>
    <p:sldLayoutId id="2147483775" r:id="rId15"/>
    <p:sldLayoutId id="2147483776" r:id="rId16"/>
    <p:sldLayoutId id="2147483777" r:id="rId17"/>
    <p:sldLayoutId id="2147483778" r:id="rId18"/>
    <p:sldLayoutId id="2147483779" r:id="rId19"/>
    <p:sldLayoutId id="2147483780" r:id="rId20"/>
    <p:sldLayoutId id="2147483781" r:id="rId21"/>
    <p:sldLayoutId id="2147483782" r:id="rId22"/>
    <p:sldLayoutId id="2147483783" r:id="rId23"/>
    <p:sldLayoutId id="2147483784" r:id="rId24"/>
    <p:sldLayoutId id="2147483785" r:id="rId25"/>
    <p:sldLayoutId id="2147483786" r:id="rId26"/>
    <p:sldLayoutId id="2147483787" r:id="rId27"/>
    <p:sldLayoutId id="2147483788" r:id="rId28"/>
    <p:sldLayoutId id="2147483789" r:id="rId29"/>
    <p:sldLayoutId id="2147483790" r:id="rId30"/>
    <p:sldLayoutId id="2147483791" r:id="rId31"/>
    <p:sldLayoutId id="2147483792" r:id="rId32"/>
    <p:sldLayoutId id="2147483793" r:id="rId33"/>
    <p:sldLayoutId id="2147483794" r:id="rId34"/>
    <p:sldLayoutId id="2147483795" r:id="rId35"/>
    <p:sldLayoutId id="2147483841" r:id="rId36"/>
    <p:sldLayoutId id="2147483842" r:id="rId37"/>
    <p:sldLayoutId id="2147483843" r:id="rId38"/>
    <p:sldLayoutId id="2147483844" r:id="rId39"/>
    <p:sldLayoutId id="2147483845" r:id="rId4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307">
          <p15:clr>
            <a:srgbClr val="F26B43"/>
          </p15:clr>
        </p15:guide>
        <p15:guide id="2" pos="365">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ound Same Side Corner Rectangle 9"/>
          <p:cNvSpPr/>
          <p:nvPr/>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Round Same Side Corner Rectangle 10"/>
          <p:cNvSpPr/>
          <p:nvPr/>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6"/>
          <p:cNvSpPr/>
          <p:nvPr/>
        </p:nvSpPr>
        <p:spPr>
          <a:xfrm>
            <a:off x="11438863" y="100558"/>
            <a:ext cx="456472" cy="276999"/>
          </a:xfrm>
          <a:prstGeom prst="rect">
            <a:avLst/>
          </a:prstGeom>
        </p:spPr>
        <p:txBody>
          <a:bodyPr wrap="none">
            <a:spAutoFit/>
          </a:bodyPr>
          <a:lstStyle/>
          <a:p>
            <a:pPr algn="ctr" fontAlgn="auto">
              <a:spcBef>
                <a:spcPts val="0"/>
              </a:spcBef>
              <a:spcAft>
                <a:spcPts val="0"/>
              </a:spcAft>
              <a:defRPr/>
            </a:pPr>
            <a:fld id="{478F02DA-AB65-4DE3-8C32-C1DFFF12922F}" type="slidenum">
              <a:rPr lang="nl-NL" sz="1200" b="0">
                <a:solidFill>
                  <a:schemeClr val="bg1"/>
                </a:solidFill>
                <a:cs typeface="Arial" pitchFamily="34" charset="0"/>
              </a:rPr>
              <a:pPr algn="ctr" fontAlgn="auto">
                <a:spcBef>
                  <a:spcPts val="0"/>
                </a:spcBef>
                <a:spcAft>
                  <a:spcPts val="0"/>
                </a:spcAft>
                <a:defRPr/>
              </a:pPr>
              <a:t>‹#›</a:t>
            </a:fld>
            <a:endParaRPr lang="nl-NL" sz="1200" b="0" dirty="0">
              <a:solidFill>
                <a:schemeClr val="bg1"/>
              </a:solidFill>
              <a:cs typeface="Arial" pitchFamily="34" charset="0"/>
            </a:endParaRPr>
          </a:p>
        </p:txBody>
      </p:sp>
      <p:pic>
        <p:nvPicPr>
          <p:cNvPr id="8" name="Picture 7"/>
          <p:cNvPicPr>
            <a:picLocks noChangeAspect="1"/>
          </p:cNvPicPr>
          <p:nvPr/>
        </p:nvPicPr>
        <p:blipFill rotWithShape="1">
          <a:blip r:embed="rId32" cstate="email">
            <a:extLst>
              <a:ext uri="{28A0092B-C50C-407E-A947-70E740481C1C}">
                <a14:useLocalDpi xmlns:a14="http://schemas.microsoft.com/office/drawing/2010/main" val="0"/>
              </a:ext>
            </a:extLst>
          </a:blip>
          <a:srcRect/>
          <a:stretch/>
        </p:blipFill>
        <p:spPr>
          <a:xfrm>
            <a:off x="10421007" y="6018069"/>
            <a:ext cx="1371600" cy="643334"/>
          </a:xfrm>
          <a:prstGeom prst="rect">
            <a:avLst/>
          </a:prstGeom>
        </p:spPr>
      </p:pic>
    </p:spTree>
    <p:extLst>
      <p:ext uri="{BB962C8B-B14F-4D97-AF65-F5344CB8AC3E}">
        <p14:creationId xmlns:p14="http://schemas.microsoft.com/office/powerpoint/2010/main" val="463611610"/>
      </p:ext>
    </p:extLst>
  </p:cSld>
  <p:clrMap bg1="lt1" tx1="dk1" bg2="lt2" tx2="dk2" accent1="accent1" accent2="accent2" accent3="accent3" accent4="accent4" accent5="accent5" accent6="accent6" hlink="hlink" folHlink="folHlink"/>
  <p:sldLayoutIdLst>
    <p:sldLayoutId id="2147483671" r:id="rId1"/>
    <p:sldLayoutId id="2147483663" r:id="rId2"/>
    <p:sldLayoutId id="2147483667" r:id="rId3"/>
    <p:sldLayoutId id="2147483668" r:id="rId4"/>
    <p:sldLayoutId id="2147483672" r:id="rId5"/>
    <p:sldLayoutId id="2147483669" r:id="rId6"/>
    <p:sldLayoutId id="2147483770" r:id="rId7"/>
    <p:sldLayoutId id="2147483846" r:id="rId8"/>
    <p:sldLayoutId id="2147483847" r:id="rId9"/>
    <p:sldLayoutId id="2147483848" r:id="rId10"/>
    <p:sldLayoutId id="2147483849" r:id="rId11"/>
    <p:sldLayoutId id="2147483850" r:id="rId12"/>
    <p:sldLayoutId id="2147483851" r:id="rId13"/>
    <p:sldLayoutId id="2147483852" r:id="rId14"/>
    <p:sldLayoutId id="2147483853" r:id="rId15"/>
    <p:sldLayoutId id="2147483854" r:id="rId16"/>
    <p:sldLayoutId id="2147483855" r:id="rId17"/>
    <p:sldLayoutId id="2147483856" r:id="rId18"/>
    <p:sldLayoutId id="2147483857" r:id="rId19"/>
    <p:sldLayoutId id="2147483858" r:id="rId20"/>
    <p:sldLayoutId id="2147483859" r:id="rId21"/>
    <p:sldLayoutId id="2147483860" r:id="rId22"/>
    <p:sldLayoutId id="2147483861" r:id="rId23"/>
    <p:sldLayoutId id="2147483862" r:id="rId24"/>
    <p:sldLayoutId id="2147483863" r:id="rId25"/>
    <p:sldLayoutId id="2147483864" r:id="rId26"/>
    <p:sldLayoutId id="2147483865" r:id="rId27"/>
    <p:sldLayoutId id="2147483866" r:id="rId28"/>
    <p:sldLayoutId id="2147483867" r:id="rId29"/>
    <p:sldLayoutId id="2147483868" r:id="rId3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307">
          <p15:clr>
            <a:srgbClr val="F26B43"/>
          </p15:clr>
        </p15:guide>
        <p15:guide id="2" pos="365">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ound Same Side Corner Rectangle 7"/>
          <p:cNvSpPr/>
          <p:nvPr/>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9" name="Round Same Side Corner Rectangle 8"/>
          <p:cNvSpPr/>
          <p:nvPr/>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4" name="Rechthoek 3"/>
          <p:cNvSpPr/>
          <p:nvPr/>
        </p:nvSpPr>
        <p:spPr>
          <a:xfrm>
            <a:off x="11438863" y="100558"/>
            <a:ext cx="456472" cy="276999"/>
          </a:xfrm>
          <a:prstGeom prst="rect">
            <a:avLst/>
          </a:prstGeom>
        </p:spPr>
        <p:txBody>
          <a:bodyPr wrap="none">
            <a:spAutoFit/>
          </a:bodyPr>
          <a:lstStyle/>
          <a:p>
            <a:pPr algn="ctr">
              <a:defRPr/>
            </a:pPr>
            <a:fld id="{478F02DA-AB65-4DE3-8C32-C1DFFF12922F}" type="slidenum">
              <a:rPr lang="nl-NL" sz="1200">
                <a:solidFill>
                  <a:srgbClr val="FFFFFF"/>
                </a:solidFill>
                <a:cs typeface="Arial" pitchFamily="34" charset="0"/>
              </a:rPr>
              <a:pPr algn="ctr">
                <a:defRPr/>
              </a:pPr>
              <a:t>‹#›</a:t>
            </a:fld>
            <a:endParaRPr lang="nl-NL" sz="1200" dirty="0">
              <a:solidFill>
                <a:srgbClr val="FFFFFF"/>
              </a:solidFill>
              <a:cs typeface="Arial" pitchFamily="34" charset="0"/>
            </a:endParaRPr>
          </a:p>
        </p:txBody>
      </p:sp>
      <p:pic>
        <p:nvPicPr>
          <p:cNvPr id="7" name="Picture 6"/>
          <p:cNvPicPr>
            <a:picLocks noChangeAspect="1"/>
          </p:cNvPicPr>
          <p:nvPr/>
        </p:nvPicPr>
        <p:blipFill rotWithShape="1">
          <a:blip r:embed="rId15" cstate="email">
            <a:extLst>
              <a:ext uri="{28A0092B-C50C-407E-A947-70E740481C1C}">
                <a14:useLocalDpi xmlns:a14="http://schemas.microsoft.com/office/drawing/2010/main" val="0"/>
              </a:ext>
            </a:extLst>
          </a:blip>
          <a:srcRect/>
          <a:stretch/>
        </p:blipFill>
        <p:spPr>
          <a:xfrm>
            <a:off x="10421007" y="6018069"/>
            <a:ext cx="1371600" cy="643334"/>
          </a:xfrm>
          <a:prstGeom prst="rect">
            <a:avLst/>
          </a:prstGeom>
        </p:spPr>
      </p:pic>
    </p:spTree>
    <p:extLst>
      <p:ext uri="{BB962C8B-B14F-4D97-AF65-F5344CB8AC3E}">
        <p14:creationId xmlns:p14="http://schemas.microsoft.com/office/powerpoint/2010/main" val="1166697560"/>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307">
          <p15:clr>
            <a:srgbClr val="F26B43"/>
          </p15:clr>
        </p15:guide>
        <p15:guide id="2" pos="365">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33"/>
            </p:custDataLst>
            <p:extLst>
              <p:ext uri="{D42A27DB-BD31-4B8C-83A1-F6EECF244321}">
                <p14:modId xmlns:p14="http://schemas.microsoft.com/office/powerpoint/2010/main" val="373741320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488" name="think-cell Slide" r:id="rId34" imgW="216" imgH="216" progId="TCLayout.ActiveDocument.1">
                  <p:embed/>
                </p:oleObj>
              </mc:Choice>
              <mc:Fallback>
                <p:oleObj name="think-cell Slide" r:id="rId34" imgW="216" imgH="216" progId="TCLayout.ActiveDocument.1">
                  <p:embed/>
                  <p:pic>
                    <p:nvPicPr>
                      <p:cNvPr id="0" name=""/>
                      <p:cNvPicPr/>
                      <p:nvPr/>
                    </p:nvPicPr>
                    <p:blipFill>
                      <a:blip r:embed="rId35"/>
                      <a:stretch>
                        <a:fillRect/>
                      </a:stretch>
                    </p:blipFill>
                    <p:spPr>
                      <a:xfrm>
                        <a:off x="1588" y="1588"/>
                        <a:ext cx="1587" cy="1587"/>
                      </a:xfrm>
                      <a:prstGeom prst="rect">
                        <a:avLst/>
                      </a:prstGeom>
                    </p:spPr>
                  </p:pic>
                </p:oleObj>
              </mc:Fallback>
            </mc:AlternateContent>
          </a:graphicData>
        </a:graphic>
      </p:graphicFrame>
      <p:sp>
        <p:nvSpPr>
          <p:cNvPr id="8" name="Round Same Side Corner Rectangle 7"/>
          <p:cNvSpPr/>
          <p:nvPr/>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9" name="Round Same Side Corner Rectangle 8"/>
          <p:cNvSpPr/>
          <p:nvPr/>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4" name="Rechthoek 3"/>
          <p:cNvSpPr/>
          <p:nvPr/>
        </p:nvSpPr>
        <p:spPr>
          <a:xfrm>
            <a:off x="11438863" y="100558"/>
            <a:ext cx="456472" cy="276999"/>
          </a:xfrm>
          <a:prstGeom prst="rect">
            <a:avLst/>
          </a:prstGeom>
        </p:spPr>
        <p:txBody>
          <a:bodyPr wrap="none">
            <a:spAutoFit/>
          </a:bodyPr>
          <a:lstStyle/>
          <a:p>
            <a:pPr algn="ctr">
              <a:defRPr/>
            </a:pPr>
            <a:fld id="{478F02DA-AB65-4DE3-8C32-C1DFFF12922F}" type="slidenum">
              <a:rPr lang="nl-NL" sz="1200">
                <a:solidFill>
                  <a:srgbClr val="FFFFFF"/>
                </a:solidFill>
                <a:cs typeface="Arial" pitchFamily="34" charset="0"/>
              </a:rPr>
              <a:pPr algn="ctr">
                <a:defRPr/>
              </a:pPr>
              <a:t>‹#›</a:t>
            </a:fld>
            <a:endParaRPr lang="nl-NL" sz="1200" dirty="0">
              <a:solidFill>
                <a:srgbClr val="FFFFFF"/>
              </a:solidFill>
              <a:cs typeface="Arial" pitchFamily="34" charset="0"/>
            </a:endParaRPr>
          </a:p>
        </p:txBody>
      </p:sp>
      <p:pic>
        <p:nvPicPr>
          <p:cNvPr id="10" name="Picture 9"/>
          <p:cNvPicPr>
            <a:picLocks noChangeAspect="1"/>
          </p:cNvPicPr>
          <p:nvPr/>
        </p:nvPicPr>
        <p:blipFill rotWithShape="1">
          <a:blip r:embed="rId36" cstate="email">
            <a:extLst>
              <a:ext uri="{28A0092B-C50C-407E-A947-70E740481C1C}">
                <a14:useLocalDpi xmlns:a14="http://schemas.microsoft.com/office/drawing/2010/main" val="0"/>
              </a:ext>
            </a:extLst>
          </a:blip>
          <a:srcRect/>
          <a:stretch/>
        </p:blipFill>
        <p:spPr>
          <a:xfrm>
            <a:off x="10421007" y="6018069"/>
            <a:ext cx="1371600" cy="643334"/>
          </a:xfrm>
          <a:prstGeom prst="rect">
            <a:avLst/>
          </a:prstGeom>
        </p:spPr>
      </p:pic>
    </p:spTree>
    <p:extLst>
      <p:ext uri="{BB962C8B-B14F-4D97-AF65-F5344CB8AC3E}">
        <p14:creationId xmlns:p14="http://schemas.microsoft.com/office/powerpoint/2010/main" val="930360479"/>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 id="2147483732" r:id="rId18"/>
    <p:sldLayoutId id="2147483733" r:id="rId19"/>
    <p:sldLayoutId id="2147483734" r:id="rId20"/>
    <p:sldLayoutId id="2147483735" r:id="rId21"/>
    <p:sldLayoutId id="2147483736" r:id="rId22"/>
    <p:sldLayoutId id="2147483737" r:id="rId23"/>
    <p:sldLayoutId id="2147483738" r:id="rId24"/>
    <p:sldLayoutId id="2147483739" r:id="rId25"/>
    <p:sldLayoutId id="2147483740" r:id="rId26"/>
    <p:sldLayoutId id="2147483741" r:id="rId27"/>
    <p:sldLayoutId id="2147483742" r:id="rId28"/>
    <p:sldLayoutId id="2147483743" r:id="rId29"/>
    <p:sldLayoutId id="2147483744" r:id="rId3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307">
          <p15:clr>
            <a:srgbClr val="F26B43"/>
          </p15:clr>
        </p15:guide>
        <p15:guide id="2" pos="365">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ound Same Side Corner Rectangle 9"/>
          <p:cNvSpPr/>
          <p:nvPr/>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11" name="Round Same Side Corner Rectangle 10"/>
          <p:cNvSpPr/>
          <p:nvPr/>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7" name="Rechthoek 6"/>
          <p:cNvSpPr/>
          <p:nvPr/>
        </p:nvSpPr>
        <p:spPr>
          <a:xfrm>
            <a:off x="11438863" y="100558"/>
            <a:ext cx="456472" cy="276999"/>
          </a:xfrm>
          <a:prstGeom prst="rect">
            <a:avLst/>
          </a:prstGeom>
        </p:spPr>
        <p:txBody>
          <a:bodyPr wrap="none">
            <a:spAutoFit/>
          </a:bodyPr>
          <a:lstStyle/>
          <a:p>
            <a:pPr algn="ctr">
              <a:defRPr/>
            </a:pPr>
            <a:fld id="{478F02DA-AB65-4DE3-8C32-C1DFFF12922F}" type="slidenum">
              <a:rPr lang="nl-NL" sz="1200">
                <a:solidFill>
                  <a:srgbClr val="FFFFFF"/>
                </a:solidFill>
                <a:cs typeface="Arial" pitchFamily="34" charset="0"/>
              </a:rPr>
              <a:pPr algn="ctr">
                <a:defRPr/>
              </a:pPr>
              <a:t>‹#›</a:t>
            </a:fld>
            <a:endParaRPr lang="nl-NL" sz="1200" dirty="0">
              <a:solidFill>
                <a:srgbClr val="FFFFFF"/>
              </a:solidFill>
              <a:cs typeface="Arial" pitchFamily="34" charset="0"/>
            </a:endParaRPr>
          </a:p>
        </p:txBody>
      </p:sp>
      <p:pic>
        <p:nvPicPr>
          <p:cNvPr id="8" name="Picture 7"/>
          <p:cNvPicPr>
            <a:picLocks noChangeAspect="1"/>
          </p:cNvPicPr>
          <p:nvPr/>
        </p:nvPicPr>
        <p:blipFill rotWithShape="1">
          <a:blip r:embed="rId8" cstate="email">
            <a:extLst>
              <a:ext uri="{28A0092B-C50C-407E-A947-70E740481C1C}">
                <a14:useLocalDpi xmlns:a14="http://schemas.microsoft.com/office/drawing/2010/main" val="0"/>
              </a:ext>
            </a:extLst>
          </a:blip>
          <a:srcRect/>
          <a:stretch/>
        </p:blipFill>
        <p:spPr>
          <a:xfrm>
            <a:off x="10421007" y="6018069"/>
            <a:ext cx="1371600" cy="643334"/>
          </a:xfrm>
          <a:prstGeom prst="rect">
            <a:avLst/>
          </a:prstGeom>
        </p:spPr>
      </p:pic>
    </p:spTree>
    <p:extLst>
      <p:ext uri="{BB962C8B-B14F-4D97-AF65-F5344CB8AC3E}">
        <p14:creationId xmlns:p14="http://schemas.microsoft.com/office/powerpoint/2010/main" val="3335371173"/>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307">
          <p15:clr>
            <a:srgbClr val="F26B43"/>
          </p15:clr>
        </p15:guide>
        <p15:guide id="2" pos="365">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ound Same Side Corner Rectangle 7"/>
          <p:cNvSpPr/>
          <p:nvPr/>
        </p:nvSpPr>
        <p:spPr>
          <a:xfrm rot="16200000">
            <a:off x="9540479" y="-1398985"/>
            <a:ext cx="487364" cy="3285329"/>
          </a:xfrm>
          <a:prstGeom prst="round2SameRect">
            <a:avLst>
              <a:gd name="adj1" fmla="val 4941"/>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9" name="Round Same Side Corner Rectangle 8"/>
          <p:cNvSpPr/>
          <p:nvPr/>
        </p:nvSpPr>
        <p:spPr>
          <a:xfrm rot="5400000">
            <a:off x="11422856" y="-2382"/>
            <a:ext cx="487364" cy="492122"/>
          </a:xfrm>
          <a:prstGeom prst="round2SameRect">
            <a:avLst>
              <a:gd name="adj1" fmla="val 4941"/>
              <a:gd name="adj2" fmla="val 0"/>
            </a:avLst>
          </a:prstGeom>
          <a:solidFill>
            <a:srgbClr val="3395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4" name="Rechthoek 3"/>
          <p:cNvSpPr/>
          <p:nvPr/>
        </p:nvSpPr>
        <p:spPr>
          <a:xfrm>
            <a:off x="11438863" y="100558"/>
            <a:ext cx="456472" cy="276999"/>
          </a:xfrm>
          <a:prstGeom prst="rect">
            <a:avLst/>
          </a:prstGeom>
        </p:spPr>
        <p:txBody>
          <a:bodyPr wrap="none">
            <a:spAutoFit/>
          </a:bodyPr>
          <a:lstStyle/>
          <a:p>
            <a:pPr algn="ctr">
              <a:defRPr/>
            </a:pPr>
            <a:fld id="{478F02DA-AB65-4DE3-8C32-C1DFFF12922F}" type="slidenum">
              <a:rPr lang="nl-NL" sz="1200">
                <a:solidFill>
                  <a:srgbClr val="FFFFFF"/>
                </a:solidFill>
                <a:cs typeface="Arial" pitchFamily="34" charset="0"/>
              </a:rPr>
              <a:pPr algn="ctr">
                <a:defRPr/>
              </a:pPr>
              <a:t>‹#›</a:t>
            </a:fld>
            <a:endParaRPr lang="nl-NL" sz="1200" dirty="0">
              <a:solidFill>
                <a:srgbClr val="FFFFFF"/>
              </a:solidFill>
              <a:cs typeface="Arial" pitchFamily="34" charset="0"/>
            </a:endParaRPr>
          </a:p>
        </p:txBody>
      </p:sp>
      <p:pic>
        <p:nvPicPr>
          <p:cNvPr id="7" name="Picture 6"/>
          <p:cNvPicPr>
            <a:picLocks noChangeAspect="1"/>
          </p:cNvPicPr>
          <p:nvPr/>
        </p:nvPicPr>
        <p:blipFill rotWithShape="1">
          <a:blip r:embed="rId15" cstate="email">
            <a:extLst>
              <a:ext uri="{28A0092B-C50C-407E-A947-70E740481C1C}">
                <a14:useLocalDpi xmlns:a14="http://schemas.microsoft.com/office/drawing/2010/main" val="0"/>
              </a:ext>
            </a:extLst>
          </a:blip>
          <a:srcRect/>
          <a:stretch/>
        </p:blipFill>
        <p:spPr>
          <a:xfrm>
            <a:off x="10421007" y="6018069"/>
            <a:ext cx="1371600" cy="643334"/>
          </a:xfrm>
          <a:prstGeom prst="rect">
            <a:avLst/>
          </a:prstGeom>
        </p:spPr>
      </p:pic>
    </p:spTree>
    <p:extLst>
      <p:ext uri="{BB962C8B-B14F-4D97-AF65-F5344CB8AC3E}">
        <p14:creationId xmlns:p14="http://schemas.microsoft.com/office/powerpoint/2010/main" val="705016017"/>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307">
          <p15:clr>
            <a:srgbClr val="F26B43"/>
          </p15:clr>
        </p15:guide>
        <p15:guide id="2" pos="365">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hyperlink" Target="https://gitforwindows.org/" TargetMode="External"/><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YOUR_ACCOUNT/aegon-git-tutorial.git" TargetMode="External"/><Relationship Id="rId2" Type="http://schemas.openxmlformats.org/officeDocument/2006/relationships/notesSlide" Target="../notesSlides/notesSlide13.xml"/><Relationship Id="rId1" Type="http://schemas.openxmlformats.org/officeDocument/2006/relationships/slideLayout" Target="../slideLayouts/slideLayout8.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hyperlink" Target="https://github.com/oerika1988/aegon-git-tutorial"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8.xml"/><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gszjulcsi/git-for-rladies/blob/master/presentation.pdf" TargetMode="External"/><Relationship Id="rId2" Type="http://schemas.openxmlformats.org/officeDocument/2006/relationships/notesSlide" Target="../notesSlides/notesSlide26.xml"/><Relationship Id="rId1" Type="http://schemas.openxmlformats.org/officeDocument/2006/relationships/slideLayout" Target="../slideLayouts/slideLayout8.xml"/><Relationship Id="rId5" Type="http://schemas.openxmlformats.org/officeDocument/2006/relationships/image" Target="../media/image41.jpg"/><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15.jp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Kép helye 6"/>
          <p:cNvPicPr>
            <a:picLocks noGrp="1" noChangeAspect="1"/>
          </p:cNvPicPr>
          <p:nvPr>
            <p:ph type="pic" sz="quarter" idx="10"/>
          </p:nvPr>
        </p:nvPicPr>
        <p:blipFill>
          <a:blip r:embed="rId3" cstate="email">
            <a:extLst>
              <a:ext uri="{28A0092B-C50C-407E-A947-70E740481C1C}">
                <a14:useLocalDpi xmlns:a14="http://schemas.microsoft.com/office/drawing/2010/main" val="0"/>
              </a:ext>
            </a:extLst>
          </a:blip>
          <a:srcRect/>
          <a:stretch>
            <a:fillRect/>
          </a:stretch>
        </p:blipFill>
        <p:spPr/>
      </p:pic>
      <p:sp>
        <p:nvSpPr>
          <p:cNvPr id="6" name="Text Placeholder 5"/>
          <p:cNvSpPr>
            <a:spLocks noGrp="1"/>
          </p:cNvSpPr>
          <p:nvPr>
            <p:ph type="body" sz="quarter" idx="12"/>
          </p:nvPr>
        </p:nvSpPr>
        <p:spPr>
          <a:xfrm>
            <a:off x="7180263" y="5975440"/>
            <a:ext cx="2862263" cy="346075"/>
          </a:xfrm>
        </p:spPr>
        <p:txBody>
          <a:bodyPr/>
          <a:lstStyle/>
          <a:p>
            <a:r>
              <a:rPr lang="hu-HU" dirty="0" smtClean="0"/>
              <a:t>2018. Február</a:t>
            </a:r>
            <a:endParaRPr lang="nl-NL" dirty="0"/>
          </a:p>
        </p:txBody>
      </p:sp>
      <p:sp>
        <p:nvSpPr>
          <p:cNvPr id="8" name="Title 2"/>
          <p:cNvSpPr txBox="1">
            <a:spLocks/>
          </p:cNvSpPr>
          <p:nvPr/>
        </p:nvSpPr>
        <p:spPr>
          <a:xfrm>
            <a:off x="1846263" y="4681900"/>
            <a:ext cx="8788892" cy="1293540"/>
          </a:xfrm>
          <a:prstGeom prst="rect">
            <a:avLst/>
          </a:prstGeom>
        </p:spPr>
        <p:txBody>
          <a:bodyPr lIns="0" anchor="b"/>
          <a:lstStyle>
            <a:lvl1pPr algn="l" defTabSz="914400" rtl="0" eaLnBrk="1" latinLnBrk="0" hangingPunct="1">
              <a:lnSpc>
                <a:spcPct val="90000"/>
              </a:lnSpc>
              <a:spcBef>
                <a:spcPct val="0"/>
              </a:spcBef>
              <a:buNone/>
              <a:defRPr sz="4800" kern="1200">
                <a:solidFill>
                  <a:schemeClr val="bg1"/>
                </a:solidFill>
                <a:latin typeface="+mj-lt"/>
                <a:ea typeface="+mj-ea"/>
                <a:cs typeface="+mj-cs"/>
              </a:defRPr>
            </a:lvl1pPr>
          </a:lstStyle>
          <a:p>
            <a:r>
              <a:rPr lang="hu-HU" dirty="0" smtClean="0">
                <a:solidFill>
                  <a:schemeClr val="accent1"/>
                </a:solidFill>
              </a:rPr>
              <a:t>GIT </a:t>
            </a:r>
            <a:endParaRPr lang="nl-NL" dirty="0">
              <a:solidFill>
                <a:schemeClr val="accent1"/>
              </a:solidFill>
            </a:endParaRPr>
          </a:p>
        </p:txBody>
      </p:sp>
    </p:spTree>
    <p:extLst>
      <p:ext uri="{BB962C8B-B14F-4D97-AF65-F5344CB8AC3E}">
        <p14:creationId xmlns:p14="http://schemas.microsoft.com/office/powerpoint/2010/main" val="27254136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Alap parancsok</a:t>
            </a:r>
            <a:endParaRPr lang="nl-NL" dirty="0"/>
          </a:p>
        </p:txBody>
      </p:sp>
      <p:pic>
        <p:nvPicPr>
          <p:cNvPr id="2" name="Kép 1"/>
          <p:cNvPicPr>
            <a:picLocks noChangeAspect="1"/>
          </p:cNvPicPr>
          <p:nvPr/>
        </p:nvPicPr>
        <p:blipFill rotWithShape="1">
          <a:blip r:embed="rId3">
            <a:extLst>
              <a:ext uri="{28A0092B-C50C-407E-A947-70E740481C1C}">
                <a14:useLocalDpi xmlns:a14="http://schemas.microsoft.com/office/drawing/2010/main" val="0"/>
              </a:ext>
            </a:extLst>
          </a:blip>
          <a:srcRect r="1764"/>
          <a:stretch/>
        </p:blipFill>
        <p:spPr>
          <a:xfrm>
            <a:off x="1212466" y="1298129"/>
            <a:ext cx="3424848" cy="4564369"/>
          </a:xfrm>
          <a:prstGeom prst="rect">
            <a:avLst/>
          </a:prstGeom>
        </p:spPr>
      </p:pic>
      <p:sp>
        <p:nvSpPr>
          <p:cNvPr id="5" name="Téglalap 4"/>
          <p:cNvSpPr/>
          <p:nvPr/>
        </p:nvSpPr>
        <p:spPr>
          <a:xfrm>
            <a:off x="5003074" y="1298129"/>
            <a:ext cx="5823342" cy="3083921"/>
          </a:xfrm>
          <a:prstGeom prst="rect">
            <a:avLst/>
          </a:prstGeom>
        </p:spPr>
        <p:txBody>
          <a:bodyPr wrap="square">
            <a:spAutoFit/>
          </a:bodyPr>
          <a:lstStyle/>
          <a:p>
            <a:pPr marL="457200" indent="-342900">
              <a:lnSpc>
                <a:spcPct val="90000"/>
              </a:lnSpc>
              <a:buClr>
                <a:schemeClr val="accent1"/>
              </a:buClr>
              <a:buFont typeface="Arial" panose="020B0604020202020204" pitchFamily="34" charset="0"/>
              <a:buChar char="•"/>
            </a:pPr>
            <a:r>
              <a:rPr lang="hu-HU" sz="2400" dirty="0" err="1" smtClean="0"/>
              <a:t>mkdir</a:t>
            </a:r>
            <a:r>
              <a:rPr lang="hu-HU" sz="2400" dirty="0" smtClean="0"/>
              <a:t> </a:t>
            </a:r>
            <a:r>
              <a:rPr lang="hu-HU" sz="2400" dirty="0"/>
              <a:t>– </a:t>
            </a:r>
            <a:r>
              <a:rPr lang="hu-HU" sz="2400" dirty="0" err="1"/>
              <a:t>make</a:t>
            </a:r>
            <a:r>
              <a:rPr lang="hu-HU" sz="2400" dirty="0"/>
              <a:t> </a:t>
            </a:r>
            <a:r>
              <a:rPr lang="hu-HU" sz="2400" dirty="0" err="1"/>
              <a:t>directory</a:t>
            </a:r>
            <a:endParaRPr lang="hu-HU" sz="2400" dirty="0"/>
          </a:p>
          <a:p>
            <a:pPr marL="457200" indent="-342900">
              <a:lnSpc>
                <a:spcPct val="90000"/>
              </a:lnSpc>
              <a:buClr>
                <a:schemeClr val="accent1"/>
              </a:buClr>
              <a:buFont typeface="Arial" panose="020B0604020202020204" pitchFamily="34" charset="0"/>
              <a:buChar char="•"/>
            </a:pPr>
            <a:r>
              <a:rPr lang="hu-HU" sz="2400" dirty="0"/>
              <a:t>cd – </a:t>
            </a:r>
            <a:r>
              <a:rPr lang="hu-HU" sz="2400" dirty="0" err="1"/>
              <a:t>change</a:t>
            </a:r>
            <a:r>
              <a:rPr lang="hu-HU" sz="2400" dirty="0"/>
              <a:t> </a:t>
            </a:r>
            <a:r>
              <a:rPr lang="hu-HU" sz="2400" dirty="0" err="1"/>
              <a:t>direktory</a:t>
            </a:r>
            <a:r>
              <a:rPr lang="hu-HU" sz="2400" dirty="0"/>
              <a:t> </a:t>
            </a:r>
            <a:endParaRPr lang="hu-HU" sz="2400" dirty="0" smtClean="0"/>
          </a:p>
          <a:p>
            <a:pPr marL="457200" indent="-342900">
              <a:lnSpc>
                <a:spcPct val="90000"/>
              </a:lnSpc>
              <a:buClr>
                <a:schemeClr val="accent1"/>
              </a:buClr>
              <a:buFont typeface="Arial" panose="020B0604020202020204" pitchFamily="34" charset="0"/>
              <a:buChar char="•"/>
            </a:pPr>
            <a:r>
              <a:rPr lang="hu-HU" sz="2400" dirty="0" err="1" smtClean="0"/>
              <a:t>git</a:t>
            </a:r>
            <a:r>
              <a:rPr lang="hu-HU" sz="2400" dirty="0" smtClean="0"/>
              <a:t> </a:t>
            </a:r>
            <a:r>
              <a:rPr lang="hu-HU" sz="2400" dirty="0" err="1" smtClean="0"/>
              <a:t>clone</a:t>
            </a:r>
            <a:endParaRPr lang="hu-HU" sz="2400" dirty="0" smtClean="0"/>
          </a:p>
          <a:p>
            <a:pPr marL="457200" indent="-342900">
              <a:lnSpc>
                <a:spcPct val="90000"/>
              </a:lnSpc>
              <a:buClr>
                <a:schemeClr val="accent1"/>
              </a:buClr>
              <a:buFont typeface="Arial" panose="020B0604020202020204" pitchFamily="34" charset="0"/>
              <a:buChar char="•"/>
            </a:pPr>
            <a:r>
              <a:rPr lang="hu-HU" sz="2400" dirty="0" err="1"/>
              <a:t>git</a:t>
            </a:r>
            <a:r>
              <a:rPr lang="hu-HU" sz="2400" dirty="0"/>
              <a:t> add</a:t>
            </a:r>
          </a:p>
          <a:p>
            <a:pPr marL="457200" indent="-342900">
              <a:lnSpc>
                <a:spcPct val="90000"/>
              </a:lnSpc>
              <a:buClr>
                <a:schemeClr val="accent1"/>
              </a:buClr>
              <a:buFont typeface="Arial" panose="020B0604020202020204" pitchFamily="34" charset="0"/>
              <a:buChar char="•"/>
            </a:pPr>
            <a:r>
              <a:rPr lang="hu-HU" sz="2400" dirty="0" err="1"/>
              <a:t>git</a:t>
            </a:r>
            <a:r>
              <a:rPr lang="hu-HU" sz="2400" dirty="0"/>
              <a:t> </a:t>
            </a:r>
            <a:r>
              <a:rPr lang="hu-HU" sz="2400" dirty="0" err="1" smtClean="0"/>
              <a:t>commit</a:t>
            </a:r>
            <a:endParaRPr lang="hu-HU" sz="2400" dirty="0"/>
          </a:p>
          <a:p>
            <a:pPr marL="457200" indent="-342900">
              <a:lnSpc>
                <a:spcPct val="90000"/>
              </a:lnSpc>
              <a:buClr>
                <a:schemeClr val="accent1"/>
              </a:buClr>
              <a:buFont typeface="Arial" panose="020B0604020202020204" pitchFamily="34" charset="0"/>
              <a:buChar char="•"/>
            </a:pPr>
            <a:r>
              <a:rPr lang="hu-HU" sz="2400" dirty="0" err="1" smtClean="0"/>
              <a:t>git</a:t>
            </a:r>
            <a:r>
              <a:rPr lang="hu-HU" sz="2400" dirty="0" smtClean="0"/>
              <a:t> </a:t>
            </a:r>
            <a:r>
              <a:rPr lang="hu-HU" sz="2400" dirty="0" err="1" smtClean="0"/>
              <a:t>push</a:t>
            </a:r>
            <a:endParaRPr lang="hu-HU" sz="2400" dirty="0"/>
          </a:p>
          <a:p>
            <a:pPr marL="457200" indent="-342900">
              <a:lnSpc>
                <a:spcPct val="90000"/>
              </a:lnSpc>
              <a:buClr>
                <a:schemeClr val="accent1"/>
              </a:buClr>
              <a:buFont typeface="Arial" panose="020B0604020202020204" pitchFamily="34" charset="0"/>
              <a:buChar char="•"/>
            </a:pPr>
            <a:r>
              <a:rPr lang="hu-HU" sz="2400" dirty="0" err="1"/>
              <a:t>g</a:t>
            </a:r>
            <a:r>
              <a:rPr lang="hu-HU" sz="2400" dirty="0" err="1" smtClean="0"/>
              <a:t>it</a:t>
            </a:r>
            <a:r>
              <a:rPr lang="hu-HU" sz="2400" dirty="0" smtClean="0"/>
              <a:t> </a:t>
            </a:r>
            <a:r>
              <a:rPr lang="hu-HU" sz="2400" dirty="0" err="1" smtClean="0"/>
              <a:t>pull</a:t>
            </a:r>
            <a:endParaRPr lang="hu-HU" sz="2400" dirty="0" smtClean="0"/>
          </a:p>
          <a:p>
            <a:pPr marL="457200" indent="-342900">
              <a:lnSpc>
                <a:spcPct val="90000"/>
              </a:lnSpc>
              <a:buClr>
                <a:schemeClr val="accent1"/>
              </a:buClr>
              <a:buFont typeface="Arial" panose="020B0604020202020204" pitchFamily="34" charset="0"/>
              <a:buChar char="•"/>
            </a:pPr>
            <a:r>
              <a:rPr lang="hu-HU" sz="2400" dirty="0" err="1" smtClean="0"/>
              <a:t>git</a:t>
            </a:r>
            <a:r>
              <a:rPr lang="hu-HU" sz="2400" dirty="0" smtClean="0"/>
              <a:t> </a:t>
            </a:r>
            <a:r>
              <a:rPr lang="hu-HU" sz="2400" dirty="0"/>
              <a:t>status</a:t>
            </a:r>
            <a:endParaRPr lang="hu-HU" sz="2400" dirty="0" smtClean="0"/>
          </a:p>
          <a:p>
            <a:pPr marL="114300">
              <a:lnSpc>
                <a:spcPct val="90000"/>
              </a:lnSpc>
              <a:buClr>
                <a:schemeClr val="accent1"/>
              </a:buClr>
            </a:pPr>
            <a:endParaRPr lang="hu-HU" sz="2400" dirty="0"/>
          </a:p>
        </p:txBody>
      </p:sp>
    </p:spTree>
    <p:extLst>
      <p:ext uri="{BB962C8B-B14F-4D97-AF65-F5344CB8AC3E}">
        <p14:creationId xmlns:p14="http://schemas.microsoft.com/office/powerpoint/2010/main" val="30936531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err="1" smtClean="0"/>
              <a:t>Git</a:t>
            </a:r>
            <a:r>
              <a:rPr lang="hu-HU" dirty="0" smtClean="0"/>
              <a:t> letöltés</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039350" cy="1754326"/>
          </a:xfrm>
          <a:prstGeom prst="rect">
            <a:avLst/>
          </a:prstGeom>
        </p:spPr>
        <p:txBody>
          <a:bodyPr wrap="square">
            <a:spAutoFit/>
          </a:bodyPr>
          <a:lstStyle/>
          <a:p>
            <a:pPr marL="342900" indent="-228600">
              <a:lnSpc>
                <a:spcPct val="90000"/>
              </a:lnSpc>
              <a:buClr>
                <a:schemeClr val="accent1"/>
              </a:buClr>
              <a:buFont typeface="Arial" panose="020B0604020202020204" pitchFamily="34" charset="0"/>
              <a:buChar char="•"/>
            </a:pPr>
            <a:r>
              <a:rPr lang="hu-HU" sz="2400" dirty="0" err="1"/>
              <a:t>Installer</a:t>
            </a:r>
            <a:r>
              <a:rPr lang="hu-HU" sz="2400" dirty="0"/>
              <a:t> letölthető </a:t>
            </a:r>
            <a:r>
              <a:rPr lang="hu-HU" sz="2400" dirty="0" smtClean="0"/>
              <a:t>innen: </a:t>
            </a:r>
            <a:r>
              <a:rPr lang="hu-HU" sz="2400" dirty="0" smtClean="0">
                <a:hlinkClick r:id="rId3"/>
              </a:rPr>
              <a:t>https</a:t>
            </a:r>
            <a:r>
              <a:rPr lang="hu-HU" sz="2400" dirty="0">
                <a:hlinkClick r:id="rId3"/>
              </a:rPr>
              <a:t>://gitforwindows.org</a:t>
            </a:r>
            <a:r>
              <a:rPr lang="hu-HU" sz="2400" dirty="0" smtClean="0">
                <a:hlinkClick r:id="rId3"/>
              </a:rPr>
              <a:t>/</a:t>
            </a:r>
            <a:endParaRPr lang="hu-HU" sz="2400" dirty="0" smtClean="0"/>
          </a:p>
          <a:p>
            <a:pPr marL="114300">
              <a:lnSpc>
                <a:spcPct val="90000"/>
              </a:lnSpc>
              <a:buClr>
                <a:schemeClr val="accent1"/>
              </a:buClr>
            </a:pP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11" name="Kép 10"/>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381722" y="1906488"/>
            <a:ext cx="8392472" cy="4322361"/>
          </a:xfrm>
          <a:prstGeom prst="rect">
            <a:avLst/>
          </a:prstGeom>
        </p:spPr>
      </p:pic>
    </p:spTree>
    <p:extLst>
      <p:ext uri="{BB962C8B-B14F-4D97-AF65-F5344CB8AC3E}">
        <p14:creationId xmlns:p14="http://schemas.microsoft.com/office/powerpoint/2010/main" val="18467624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err="1" smtClean="0"/>
              <a:t>GitHub</a:t>
            </a:r>
            <a:r>
              <a:rPr lang="hu-HU" dirty="0" smtClean="0"/>
              <a:t> account</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795334" cy="2086725"/>
          </a:xfrm>
          <a:prstGeom prst="rect">
            <a:avLst/>
          </a:prstGeom>
        </p:spPr>
        <p:txBody>
          <a:bodyPr wrap="square">
            <a:spAutoFit/>
          </a:bodyPr>
          <a:lstStyle/>
          <a:p>
            <a:pPr marL="342900" indent="-228600">
              <a:lnSpc>
                <a:spcPct val="90000"/>
              </a:lnSpc>
              <a:buClr>
                <a:schemeClr val="accent1"/>
              </a:buClr>
              <a:buFont typeface="Arial" panose="020B0604020202020204" pitchFamily="34" charset="0"/>
              <a:buChar char="•"/>
            </a:pPr>
            <a:r>
              <a:rPr lang="hu-HU" sz="2400" dirty="0" smtClean="0"/>
              <a:t>Menj </a:t>
            </a:r>
            <a:r>
              <a:rPr lang="hu-HU" sz="2400" dirty="0">
                <a:hlinkClick r:id="rId3"/>
              </a:rPr>
              <a:t>https://github.com</a:t>
            </a:r>
            <a:r>
              <a:rPr lang="hu-HU" sz="2400" dirty="0" smtClean="0">
                <a:hlinkClick r:id="rId3"/>
              </a:rPr>
              <a:t>/</a:t>
            </a:r>
            <a:r>
              <a:rPr lang="hu-HU" sz="2400" dirty="0" smtClean="0"/>
              <a:t> </a:t>
            </a:r>
            <a:r>
              <a:rPr lang="hu-HU" sz="2400" dirty="0" err="1" smtClean="0"/>
              <a:t>-ra</a:t>
            </a:r>
            <a:r>
              <a:rPr lang="hu-HU" sz="2400" dirty="0" smtClean="0"/>
              <a:t> és </a:t>
            </a:r>
            <a:r>
              <a:rPr lang="hu-HU" sz="2400" dirty="0"/>
              <a:t>h</a:t>
            </a:r>
            <a:r>
              <a:rPr lang="hu-HU" sz="2400" dirty="0" smtClean="0"/>
              <a:t>ozz </a:t>
            </a:r>
            <a:r>
              <a:rPr lang="hu-HU" sz="2400" dirty="0"/>
              <a:t>létre egy </a:t>
            </a:r>
            <a:r>
              <a:rPr lang="hu-HU" sz="2400" dirty="0" smtClean="0"/>
              <a:t>accountot</a:t>
            </a:r>
            <a:endParaRPr lang="hu-HU" sz="2400" dirty="0"/>
          </a:p>
          <a:p>
            <a:pPr marL="342900" indent="-228600">
              <a:lnSpc>
                <a:spcPct val="90000"/>
              </a:lnSpc>
              <a:buClr>
                <a:schemeClr val="accent1"/>
              </a:buClr>
              <a:buFont typeface="Arial" panose="020B0604020202020204" pitchFamily="34" charset="0"/>
              <a:buChar char="•"/>
            </a:pPr>
            <a:r>
              <a:rPr lang="hu-HU" sz="2400" dirty="0" smtClean="0"/>
              <a:t>Hozz </a:t>
            </a:r>
            <a:r>
              <a:rPr lang="hu-HU" sz="2400" dirty="0"/>
              <a:t>létre egy új </a:t>
            </a:r>
            <a:r>
              <a:rPr lang="hu-HU" sz="2400" dirty="0" err="1"/>
              <a:t>repo‑t</a:t>
            </a:r>
            <a:r>
              <a:rPr lang="hu-HU" sz="2400" dirty="0"/>
              <a:t> (</a:t>
            </a:r>
            <a:r>
              <a:rPr lang="hu-HU" sz="2400" b="1" dirty="0" err="1" smtClean="0"/>
              <a:t>initialize</a:t>
            </a:r>
            <a:r>
              <a:rPr lang="hu-HU" sz="2400" b="1" dirty="0" smtClean="0"/>
              <a:t> </a:t>
            </a:r>
            <a:r>
              <a:rPr lang="hu-HU" sz="2400" b="1" dirty="0" err="1"/>
              <a:t>with</a:t>
            </a:r>
            <a:r>
              <a:rPr lang="hu-HU" sz="2400" b="1" dirty="0"/>
              <a:t> </a:t>
            </a:r>
            <a:r>
              <a:rPr lang="hu-HU" sz="2400" b="1" dirty="0" smtClean="0"/>
              <a:t>README </a:t>
            </a:r>
            <a:r>
              <a:rPr lang="hu-HU" sz="2400" dirty="0" smtClean="0"/>
              <a:t>– a klónozhatóság miatt)</a:t>
            </a:r>
            <a:endParaRPr lang="hu-HU" sz="2400" dirty="0"/>
          </a:p>
          <a:p>
            <a:pPr marL="342900" indent="-228600">
              <a:lnSpc>
                <a:spcPct val="90000"/>
              </a:lnSpc>
              <a:buClr>
                <a:schemeClr val="accent1"/>
              </a:buClr>
              <a:buFont typeface="Arial" panose="020B0604020202020204" pitchFamily="34" charset="0"/>
              <a:buChar char="•"/>
            </a:pPr>
            <a:r>
              <a:rPr lang="hu-HU" sz="2400" dirty="0" err="1"/>
              <a:t>R</a:t>
            </a:r>
            <a:r>
              <a:rPr lang="hu-HU" sz="2400" dirty="0" err="1" smtClean="0"/>
              <a:t>epo</a:t>
            </a:r>
            <a:r>
              <a:rPr lang="hu-HU" sz="2400" dirty="0" smtClean="0"/>
              <a:t> </a:t>
            </a:r>
            <a:r>
              <a:rPr lang="hu-HU" sz="2400" dirty="0"/>
              <a:t>neve: </a:t>
            </a:r>
            <a:r>
              <a:rPr lang="hu-HU" sz="2400" dirty="0" err="1" smtClean="0"/>
              <a:t>aegon-git-tutorial</a:t>
            </a:r>
            <a:r>
              <a:rPr lang="hu-HU" sz="2400" dirty="0" smtClean="0"/>
              <a:t> </a:t>
            </a: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2" name="Kép 1"/>
          <p:cNvPicPr>
            <a:picLocks noChangeAspect="1"/>
          </p:cNvPicPr>
          <p:nvPr/>
        </p:nvPicPr>
        <p:blipFill rotWithShape="1">
          <a:blip r:embed="rId4" cstate="email">
            <a:extLst>
              <a:ext uri="{28A0092B-C50C-407E-A947-70E740481C1C}">
                <a14:useLocalDpi xmlns:a14="http://schemas.microsoft.com/office/drawing/2010/main" val="0"/>
              </a:ext>
            </a:extLst>
          </a:blip>
          <a:srcRect l="123" t="-559" r="-123" b="17536"/>
          <a:stretch/>
        </p:blipFill>
        <p:spPr>
          <a:xfrm>
            <a:off x="898277" y="2423698"/>
            <a:ext cx="10058400" cy="3668183"/>
          </a:xfrm>
          <a:prstGeom prst="rect">
            <a:avLst/>
          </a:prstGeom>
        </p:spPr>
      </p:pic>
    </p:spTree>
    <p:extLst>
      <p:ext uri="{BB962C8B-B14F-4D97-AF65-F5344CB8AC3E}">
        <p14:creationId xmlns:p14="http://schemas.microsoft.com/office/powerpoint/2010/main" val="10027717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Próbáljuk ki!</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039350" cy="5410712"/>
          </a:xfrm>
          <a:prstGeom prst="rect">
            <a:avLst/>
          </a:prstGeom>
        </p:spPr>
        <p:txBody>
          <a:bodyPr wrap="square">
            <a:spAutoFit/>
          </a:bodyPr>
          <a:lstStyle/>
          <a:p>
            <a:pPr marL="342900" indent="-228600">
              <a:lnSpc>
                <a:spcPct val="90000"/>
              </a:lnSpc>
              <a:buClr>
                <a:schemeClr val="accent1"/>
              </a:buClr>
              <a:buFont typeface="Arial" panose="020B0604020202020204" pitchFamily="34" charset="0"/>
              <a:buChar char="•"/>
            </a:pPr>
            <a:r>
              <a:rPr lang="hu-HU" sz="2400" dirty="0"/>
              <a:t>Nyiss meg egy </a:t>
            </a:r>
            <a:r>
              <a:rPr lang="hu-HU" sz="2400" dirty="0" smtClean="0"/>
              <a:t>terminált!</a:t>
            </a:r>
          </a:p>
          <a:p>
            <a:pPr marL="342900" indent="-228600">
              <a:lnSpc>
                <a:spcPct val="90000"/>
              </a:lnSpc>
              <a:buClr>
                <a:schemeClr val="accent1"/>
              </a:buClr>
              <a:buFont typeface="Arial" panose="020B0604020202020204" pitchFamily="34" charset="0"/>
              <a:buChar char="•"/>
            </a:pPr>
            <a:endParaRPr lang="hu-HU" sz="2400" dirty="0" smtClean="0"/>
          </a:p>
          <a:p>
            <a:pPr marL="342900" indent="-228600">
              <a:lnSpc>
                <a:spcPct val="90000"/>
              </a:lnSpc>
              <a:buClr>
                <a:schemeClr val="accent1"/>
              </a:buClr>
              <a:buFont typeface="Arial" panose="020B0604020202020204" pitchFamily="34" charset="0"/>
              <a:buChar char="•"/>
            </a:pPr>
            <a:r>
              <a:rPr lang="hu-HU" sz="2400" dirty="0" err="1" smtClean="0"/>
              <a:t>mkdir</a:t>
            </a:r>
            <a:r>
              <a:rPr lang="hu-HU" sz="2400" dirty="0" smtClean="0"/>
              <a:t> </a:t>
            </a:r>
            <a:r>
              <a:rPr lang="hu-HU" sz="2400" dirty="0" err="1" smtClean="0"/>
              <a:t>aegon</a:t>
            </a:r>
            <a:r>
              <a:rPr lang="hu-HU" sz="2400" dirty="0" smtClean="0"/>
              <a:t>\</a:t>
            </a:r>
            <a:r>
              <a:rPr lang="hu-HU" sz="2400" dirty="0" err="1" smtClean="0"/>
              <a:t>gitrepos</a:t>
            </a:r>
            <a:r>
              <a:rPr lang="hu-HU" sz="2400" dirty="0" smtClean="0"/>
              <a:t> </a:t>
            </a:r>
            <a:r>
              <a:rPr lang="hu-HU" sz="2400" i="1" dirty="0" smtClean="0"/>
              <a:t>– </a:t>
            </a:r>
            <a:r>
              <a:rPr lang="hu-HU" sz="2400" i="1" dirty="0" err="1" smtClean="0"/>
              <a:t>make</a:t>
            </a:r>
            <a:r>
              <a:rPr lang="hu-HU" sz="2400" i="1" dirty="0" smtClean="0"/>
              <a:t> </a:t>
            </a:r>
            <a:r>
              <a:rPr lang="hu-HU" sz="2400" i="1" dirty="0" err="1" smtClean="0"/>
              <a:t>directory</a:t>
            </a:r>
            <a:r>
              <a:rPr lang="hu-HU" sz="2400" i="1" dirty="0"/>
              <a:t/>
            </a:r>
            <a:br>
              <a:rPr lang="hu-HU" sz="2400" i="1" dirty="0"/>
            </a:br>
            <a:r>
              <a:rPr lang="hu-HU" sz="2400" i="1" dirty="0" smtClean="0"/>
              <a:t>(ha </a:t>
            </a:r>
            <a:r>
              <a:rPr lang="hu-HU" sz="2400" i="1" dirty="0"/>
              <a:t>másolni szeretnéd: shift+</a:t>
            </a:r>
            <a:r>
              <a:rPr lang="hu-HU" sz="2400" i="1" dirty="0" err="1"/>
              <a:t>insert</a:t>
            </a:r>
            <a:r>
              <a:rPr lang="hu-HU" sz="2400" i="1" dirty="0"/>
              <a:t>)</a:t>
            </a:r>
          </a:p>
          <a:p>
            <a:pPr marL="342900" indent="-228600">
              <a:lnSpc>
                <a:spcPct val="90000"/>
              </a:lnSpc>
              <a:buClr>
                <a:schemeClr val="accent1"/>
              </a:buClr>
              <a:buFont typeface="Arial" panose="020B0604020202020204" pitchFamily="34" charset="0"/>
              <a:buChar char="•"/>
            </a:pPr>
            <a:endParaRPr lang="hu-HU" sz="2400" dirty="0" smtClean="0"/>
          </a:p>
          <a:p>
            <a:pPr marL="342900" indent="-228600">
              <a:lnSpc>
                <a:spcPct val="90000"/>
              </a:lnSpc>
              <a:buClr>
                <a:schemeClr val="accent1"/>
              </a:buClr>
              <a:buFont typeface="Arial" panose="020B0604020202020204" pitchFamily="34" charset="0"/>
              <a:buChar char="•"/>
            </a:pPr>
            <a:r>
              <a:rPr lang="hu-HU" sz="2400" dirty="0" smtClean="0"/>
              <a:t>cd </a:t>
            </a:r>
            <a:r>
              <a:rPr lang="hu-HU" sz="2400" dirty="0" err="1" smtClean="0"/>
              <a:t>aegon</a:t>
            </a:r>
            <a:r>
              <a:rPr lang="hu-HU" sz="2400" dirty="0" smtClean="0"/>
              <a:t>\</a:t>
            </a:r>
            <a:r>
              <a:rPr lang="hu-HU" sz="2400" dirty="0" err="1" smtClean="0"/>
              <a:t>gitrepos</a:t>
            </a:r>
            <a:r>
              <a:rPr lang="hu-HU" sz="2400" dirty="0" smtClean="0"/>
              <a:t> </a:t>
            </a:r>
            <a:r>
              <a:rPr lang="hu-HU" sz="2400" i="1" dirty="0" smtClean="0"/>
              <a:t>– </a:t>
            </a:r>
            <a:r>
              <a:rPr lang="hu-HU" sz="2400" i="1" dirty="0" err="1" smtClean="0"/>
              <a:t>change</a:t>
            </a:r>
            <a:r>
              <a:rPr lang="hu-HU" sz="2400" i="1" dirty="0" smtClean="0"/>
              <a:t> </a:t>
            </a:r>
            <a:r>
              <a:rPr lang="hu-HU" sz="2400" i="1" dirty="0" err="1" smtClean="0"/>
              <a:t>directory</a:t>
            </a:r>
            <a:endParaRPr lang="hu-HU" sz="2400" i="1" dirty="0" smtClean="0"/>
          </a:p>
          <a:p>
            <a:pPr marL="342900" indent="-228600">
              <a:lnSpc>
                <a:spcPct val="90000"/>
              </a:lnSpc>
              <a:buClr>
                <a:schemeClr val="accent1"/>
              </a:buClr>
              <a:buFont typeface="Arial" panose="020B0604020202020204" pitchFamily="34" charset="0"/>
              <a:buChar char="•"/>
            </a:pPr>
            <a:endParaRPr lang="hu-HU" sz="2400" i="1" dirty="0" smtClean="0"/>
          </a:p>
          <a:p>
            <a:pPr marL="342900" indent="-228600">
              <a:lnSpc>
                <a:spcPct val="90000"/>
              </a:lnSpc>
              <a:buClr>
                <a:schemeClr val="accent1"/>
              </a:buClr>
              <a:buFont typeface="Arial" panose="020B0604020202020204" pitchFamily="34" charset="0"/>
              <a:buChar char="•"/>
            </a:pPr>
            <a:r>
              <a:rPr lang="hu-HU" sz="2400" dirty="0" err="1" smtClean="0"/>
              <a:t>git</a:t>
            </a:r>
            <a:r>
              <a:rPr lang="hu-HU" sz="2400" dirty="0" smtClean="0"/>
              <a:t> </a:t>
            </a:r>
            <a:r>
              <a:rPr lang="hu-HU" sz="2400" dirty="0" err="1"/>
              <a:t>clone</a:t>
            </a:r>
            <a:r>
              <a:rPr lang="hu-HU" sz="2400" dirty="0"/>
              <a:t> </a:t>
            </a:r>
            <a:r>
              <a:rPr lang="hu-HU" sz="2400" dirty="0" smtClean="0">
                <a:hlinkClick r:id="rId3"/>
              </a:rPr>
              <a:t>https</a:t>
            </a:r>
            <a:r>
              <a:rPr lang="hu-HU" sz="2400" dirty="0">
                <a:hlinkClick r:id="rId3"/>
              </a:rPr>
              <a:t>://</a:t>
            </a:r>
            <a:r>
              <a:rPr lang="hu-HU" sz="2400" dirty="0" smtClean="0">
                <a:hlinkClick r:id="rId3"/>
              </a:rPr>
              <a:t>github.com/YOUR_ACCOUNT/aegon-git-tutorial.git</a:t>
            </a:r>
            <a:r>
              <a:rPr lang="hu-HU" sz="2400" dirty="0"/>
              <a:t/>
            </a:r>
            <a:br>
              <a:rPr lang="hu-HU" sz="2400" dirty="0"/>
            </a:br>
            <a:endParaRPr lang="hu-HU" sz="2400" dirty="0" smtClean="0"/>
          </a:p>
          <a:p>
            <a:pPr marL="342900" indent="-228600">
              <a:lnSpc>
                <a:spcPct val="90000"/>
              </a:lnSpc>
              <a:buClr>
                <a:schemeClr val="accent1"/>
              </a:buClr>
              <a:buFont typeface="Arial" panose="020B0604020202020204" pitchFamily="34" charset="0"/>
              <a:buChar char="•"/>
            </a:pPr>
            <a:r>
              <a:rPr lang="hu-HU" sz="2400" dirty="0" smtClean="0"/>
              <a:t>cd </a:t>
            </a:r>
            <a:r>
              <a:rPr lang="hu-HU" sz="2400" dirty="0" err="1" smtClean="0"/>
              <a:t>aegon-git-tutorial</a:t>
            </a:r>
            <a:endParaRPr lang="hu-HU" sz="2400" dirty="0" smtClean="0"/>
          </a:p>
          <a:p>
            <a:pPr marL="342900" indent="-228600">
              <a:lnSpc>
                <a:spcPct val="90000"/>
              </a:lnSpc>
              <a:buClr>
                <a:schemeClr val="accent1"/>
              </a:buClr>
              <a:buFont typeface="Arial" panose="020B0604020202020204" pitchFamily="34" charset="0"/>
              <a:buChar char="•"/>
            </a:pPr>
            <a:endParaRPr lang="hu-HU" sz="2400" dirty="0"/>
          </a:p>
          <a:p>
            <a:pPr marL="342900" indent="-228600">
              <a:lnSpc>
                <a:spcPct val="90000"/>
              </a:lnSpc>
              <a:buClr>
                <a:schemeClr val="accent1"/>
              </a:buClr>
              <a:buFont typeface="Arial" panose="020B0604020202020204" pitchFamily="34" charset="0"/>
              <a:buChar char="•"/>
            </a:pPr>
            <a:r>
              <a:rPr lang="hu-HU" sz="2400" dirty="0" err="1" smtClean="0"/>
              <a:t>git</a:t>
            </a:r>
            <a:r>
              <a:rPr lang="hu-HU" sz="2400" dirty="0" smtClean="0"/>
              <a:t> </a:t>
            </a:r>
            <a:r>
              <a:rPr lang="hu-HU" sz="2400" dirty="0"/>
              <a:t>status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3" name="Kép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5690" y="1221725"/>
            <a:ext cx="1207499" cy="510387"/>
          </a:xfrm>
          <a:prstGeom prst="rect">
            <a:avLst/>
          </a:prstGeom>
        </p:spPr>
      </p:pic>
      <p:pic>
        <p:nvPicPr>
          <p:cNvPr id="2" name="Kép 1"/>
          <p:cNvPicPr>
            <a:picLocks noChangeAspect="1"/>
          </p:cNvPicPr>
          <p:nvPr/>
        </p:nvPicPr>
        <p:blipFill>
          <a:blip r:embed="rId5"/>
          <a:stretch>
            <a:fillRect/>
          </a:stretch>
        </p:blipFill>
        <p:spPr>
          <a:xfrm>
            <a:off x="6736344" y="917455"/>
            <a:ext cx="4829445" cy="2391725"/>
          </a:xfrm>
          <a:prstGeom prst="rect">
            <a:avLst/>
          </a:prstGeom>
        </p:spPr>
      </p:pic>
    </p:spTree>
    <p:extLst>
      <p:ext uri="{BB962C8B-B14F-4D97-AF65-F5344CB8AC3E}">
        <p14:creationId xmlns:p14="http://schemas.microsoft.com/office/powerpoint/2010/main" val="197136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Próbáljuk ki!</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039350" cy="1754326"/>
          </a:xfrm>
          <a:prstGeom prst="rect">
            <a:avLst/>
          </a:prstGeom>
        </p:spPr>
        <p:txBody>
          <a:bodyPr wrap="square">
            <a:spAutoFit/>
          </a:bodyPr>
          <a:lstStyle/>
          <a:p>
            <a:pPr marL="114300">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4" name="Kép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0874" y="1061087"/>
            <a:ext cx="7758034" cy="5450182"/>
          </a:xfrm>
          <a:prstGeom prst="rect">
            <a:avLst/>
          </a:prstGeom>
        </p:spPr>
      </p:pic>
    </p:spTree>
    <p:extLst>
      <p:ext uri="{BB962C8B-B14F-4D97-AF65-F5344CB8AC3E}">
        <p14:creationId xmlns:p14="http://schemas.microsoft.com/office/powerpoint/2010/main" val="342509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err="1" smtClean="0"/>
              <a:t>Git</a:t>
            </a:r>
            <a:r>
              <a:rPr lang="hu-HU" dirty="0" smtClean="0"/>
              <a:t> és az </a:t>
            </a:r>
            <a:r>
              <a:rPr lang="hu-HU" dirty="0" err="1" smtClean="0"/>
              <a:t>RStudio</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039350" cy="1754326"/>
          </a:xfrm>
          <a:prstGeom prst="rect">
            <a:avLst/>
          </a:prstGeom>
        </p:spPr>
        <p:txBody>
          <a:bodyPr wrap="square">
            <a:spAutoFit/>
          </a:bodyPr>
          <a:lstStyle/>
          <a:p>
            <a:pPr marL="114300">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2" name="Kép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077" y="1978855"/>
            <a:ext cx="5068007" cy="3600953"/>
          </a:xfrm>
          <a:prstGeom prst="rect">
            <a:avLst/>
          </a:prstGeom>
        </p:spPr>
      </p:pic>
      <p:sp>
        <p:nvSpPr>
          <p:cNvPr id="7" name="Téglalap 6"/>
          <p:cNvSpPr/>
          <p:nvPr/>
        </p:nvSpPr>
        <p:spPr>
          <a:xfrm>
            <a:off x="787066" y="1221725"/>
            <a:ext cx="10039350" cy="2419124"/>
          </a:xfrm>
          <a:prstGeom prst="rect">
            <a:avLst/>
          </a:prstGeom>
        </p:spPr>
        <p:txBody>
          <a:bodyPr wrap="square">
            <a:spAutoFit/>
          </a:bodyPr>
          <a:lstStyle/>
          <a:p>
            <a:pPr marL="342900" indent="-228600">
              <a:lnSpc>
                <a:spcPct val="90000"/>
              </a:lnSpc>
              <a:buClr>
                <a:schemeClr val="accent1"/>
              </a:buClr>
              <a:buFont typeface="Arial" panose="020B0604020202020204" pitchFamily="34" charset="0"/>
              <a:buChar char="•"/>
            </a:pPr>
            <a:r>
              <a:rPr lang="hu-HU" sz="2400" dirty="0" smtClean="0"/>
              <a:t>Nyisd </a:t>
            </a:r>
            <a:r>
              <a:rPr lang="hu-HU" sz="2400" dirty="0"/>
              <a:t>meg az </a:t>
            </a:r>
            <a:r>
              <a:rPr lang="hu-HU" sz="2400" dirty="0" err="1" smtClean="0"/>
              <a:t>RStudio‑t</a:t>
            </a:r>
            <a:r>
              <a:rPr lang="hu-HU" sz="2400" dirty="0" smtClean="0"/>
              <a:t>! </a:t>
            </a:r>
            <a:r>
              <a:rPr lang="hu-HU" sz="2400" dirty="0" smtClean="0">
                <a:sym typeface="Wingdings" panose="05000000000000000000" pitchFamily="2" charset="2"/>
              </a:rPr>
              <a:t></a:t>
            </a:r>
            <a:r>
              <a:rPr lang="hu-HU" sz="2400" dirty="0" smtClean="0"/>
              <a:t> új </a:t>
            </a:r>
            <a:r>
              <a:rPr lang="hu-HU" sz="2400" dirty="0"/>
              <a:t>projekt létező forrásból </a:t>
            </a:r>
            <a:br>
              <a:rPr lang="hu-HU" sz="2400" dirty="0"/>
            </a:br>
            <a:r>
              <a:rPr lang="hu-HU" sz="2400" dirty="0"/>
              <a:t/>
            </a:r>
            <a:br>
              <a:rPr lang="hu-HU" sz="2400" dirty="0"/>
            </a:b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5" name="Kép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4050" y="1997908"/>
            <a:ext cx="5068007" cy="3581900"/>
          </a:xfrm>
          <a:prstGeom prst="rect">
            <a:avLst/>
          </a:prstGeom>
        </p:spPr>
      </p:pic>
    </p:spTree>
    <p:extLst>
      <p:ext uri="{BB962C8B-B14F-4D97-AF65-F5344CB8AC3E}">
        <p14:creationId xmlns:p14="http://schemas.microsoft.com/office/powerpoint/2010/main" val="5721724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a:t>Próbáljuk ki!</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039350" cy="1754326"/>
          </a:xfrm>
          <a:prstGeom prst="rect">
            <a:avLst/>
          </a:prstGeom>
        </p:spPr>
        <p:txBody>
          <a:bodyPr wrap="square">
            <a:spAutoFit/>
          </a:bodyPr>
          <a:lstStyle/>
          <a:p>
            <a:pPr marL="114300">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sp>
        <p:nvSpPr>
          <p:cNvPr id="7" name="Téglalap 6"/>
          <p:cNvSpPr/>
          <p:nvPr/>
        </p:nvSpPr>
        <p:spPr>
          <a:xfrm>
            <a:off x="787065" y="1221725"/>
            <a:ext cx="10593507" cy="5078313"/>
          </a:xfrm>
          <a:prstGeom prst="rect">
            <a:avLst/>
          </a:prstGeom>
        </p:spPr>
        <p:txBody>
          <a:bodyPr wrap="square">
            <a:spAutoFit/>
          </a:bodyPr>
          <a:lstStyle/>
          <a:p>
            <a:pPr marL="342900" indent="-228600">
              <a:lnSpc>
                <a:spcPct val="90000"/>
              </a:lnSpc>
              <a:buClr>
                <a:schemeClr val="accent1"/>
              </a:buClr>
              <a:buFont typeface="Arial" panose="020B0604020202020204" pitchFamily="34" charset="0"/>
              <a:buChar char="•"/>
            </a:pPr>
            <a:r>
              <a:rPr lang="hu-HU" sz="2400" dirty="0" smtClean="0"/>
              <a:t>Hozz </a:t>
            </a:r>
            <a:r>
              <a:rPr lang="hu-HU" sz="2400" dirty="0"/>
              <a:t>létre egy új R file‑t ( </a:t>
            </a:r>
            <a:r>
              <a:rPr lang="hu-HU" sz="2400" dirty="0" err="1"/>
              <a:t>helloworld.R</a:t>
            </a:r>
            <a:r>
              <a:rPr lang="hu-HU" sz="2400" dirty="0"/>
              <a:t> ) az alábbi tartalommal:</a:t>
            </a:r>
            <a:br>
              <a:rPr lang="hu-HU" sz="2400" dirty="0"/>
            </a:br>
            <a:endParaRPr lang="hu-HU" sz="2400" dirty="0" smtClean="0"/>
          </a:p>
          <a:p>
            <a:pPr marL="342900" indent="-228600">
              <a:lnSpc>
                <a:spcPct val="90000"/>
              </a:lnSpc>
              <a:buClr>
                <a:schemeClr val="accent1"/>
              </a:buClr>
              <a:buFont typeface="Arial" panose="020B0604020202020204" pitchFamily="34" charset="0"/>
              <a:buChar char="•"/>
            </a:pP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My</a:t>
            </a: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first</a:t>
            </a:r>
            <a:r>
              <a:rPr lang="hu-HU" sz="2400" dirty="0" smtClean="0">
                <a:latin typeface="Consolas" panose="020B0609020204030204" pitchFamily="49" charset="0"/>
                <a:cs typeface="Consolas" panose="020B0609020204030204" pitchFamily="49" charset="0"/>
              </a:rPr>
              <a:t> program </a:t>
            </a:r>
            <a:r>
              <a:rPr lang="hu-HU" sz="2400" dirty="0" err="1" smtClean="0">
                <a:latin typeface="Consolas" panose="020B0609020204030204" pitchFamily="49" charset="0"/>
                <a:cs typeface="Consolas" panose="020B0609020204030204" pitchFamily="49" charset="0"/>
              </a:rPr>
              <a:t>in</a:t>
            </a:r>
            <a:r>
              <a:rPr lang="hu-HU" sz="2400" b="1" dirty="0" smtClean="0">
                <a:latin typeface="Consolas" panose="020B0609020204030204" pitchFamily="49" charset="0"/>
                <a:cs typeface="Consolas" panose="020B0609020204030204" pitchFamily="49" charset="0"/>
              </a:rPr>
              <a:t> </a:t>
            </a:r>
            <a:r>
              <a:rPr lang="hu-HU" sz="2400" dirty="0" smtClean="0">
                <a:latin typeface="Consolas" panose="020B0609020204030204" pitchFamily="49" charset="0"/>
                <a:cs typeface="Consolas" panose="020B0609020204030204" pitchFamily="49" charset="0"/>
              </a:rPr>
              <a:t>R </a:t>
            </a:r>
            <a:r>
              <a:rPr lang="hu-HU" sz="2400" dirty="0" err="1" smtClean="0">
                <a:latin typeface="Consolas" panose="020B0609020204030204" pitchFamily="49" charset="0"/>
                <a:cs typeface="Consolas" panose="020B0609020204030204" pitchFamily="49" charset="0"/>
              </a:rPr>
              <a:t>Programming</a:t>
            </a:r>
            <a:r>
              <a:rPr lang="hu-HU" sz="2400" dirty="0" smtClean="0">
                <a:latin typeface="Consolas" panose="020B0609020204030204" pitchFamily="49" charset="0"/>
                <a:cs typeface="Consolas" panose="020B0609020204030204" pitchFamily="49" charset="0"/>
              </a:rPr>
              <a:t/>
            </a:r>
            <a:br>
              <a:rPr lang="hu-HU" sz="2400" dirty="0" smtClean="0">
                <a:latin typeface="Consolas" panose="020B0609020204030204" pitchFamily="49" charset="0"/>
                <a:cs typeface="Consolas" panose="020B0609020204030204" pitchFamily="49" charset="0"/>
              </a:rPr>
            </a:br>
            <a:r>
              <a:rPr lang="hu-HU" sz="2400" dirty="0" err="1" smtClean="0">
                <a:latin typeface="Consolas" panose="020B0609020204030204" pitchFamily="49" charset="0"/>
                <a:cs typeface="Consolas" panose="020B0609020204030204" pitchFamily="49" charset="0"/>
              </a:rPr>
              <a:t>myString</a:t>
            </a:r>
            <a:r>
              <a:rPr lang="hu-HU" sz="2400" dirty="0" smtClean="0">
                <a:latin typeface="Consolas" panose="020B0609020204030204" pitchFamily="49" charset="0"/>
                <a:cs typeface="Consolas" panose="020B0609020204030204" pitchFamily="49" charset="0"/>
              </a:rPr>
              <a:t> &lt;- "Hello, World!"</a:t>
            </a:r>
            <a:br>
              <a:rPr lang="hu-HU" sz="2400" dirty="0" smtClean="0">
                <a:latin typeface="Consolas" panose="020B0609020204030204" pitchFamily="49" charset="0"/>
                <a:cs typeface="Consolas" panose="020B0609020204030204" pitchFamily="49" charset="0"/>
              </a:rPr>
            </a:br>
            <a:r>
              <a:rPr lang="hu-HU" sz="2400" dirty="0" smtClean="0">
                <a:latin typeface="Consolas" panose="020B0609020204030204" pitchFamily="49" charset="0"/>
                <a:cs typeface="Consolas" panose="020B0609020204030204" pitchFamily="49" charset="0"/>
              </a:rPr>
              <a:t>print ( </a:t>
            </a:r>
            <a:r>
              <a:rPr lang="hu-HU" sz="2400" dirty="0" err="1" smtClean="0">
                <a:latin typeface="Consolas" panose="020B0609020204030204" pitchFamily="49" charset="0"/>
                <a:cs typeface="Consolas" panose="020B0609020204030204" pitchFamily="49" charset="0"/>
              </a:rPr>
              <a:t>myString</a:t>
            </a:r>
            <a:r>
              <a:rPr lang="hu-HU" sz="2400" dirty="0" smtClean="0">
                <a:latin typeface="Consolas" panose="020B0609020204030204" pitchFamily="49" charset="0"/>
                <a:cs typeface="Consolas" panose="020B0609020204030204" pitchFamily="49" charset="0"/>
              </a:rPr>
              <a:t>) </a:t>
            </a:r>
            <a:r>
              <a:rPr lang="hu-HU" sz="2400" dirty="0"/>
              <a:t/>
            </a:r>
            <a:br>
              <a:rPr lang="hu-HU" sz="2400" dirty="0"/>
            </a:br>
            <a:endParaRPr lang="hu-HU" sz="2400" dirty="0" smtClean="0"/>
          </a:p>
          <a:p>
            <a:pPr marL="342900" indent="-228600">
              <a:lnSpc>
                <a:spcPct val="90000"/>
              </a:lnSpc>
              <a:buClr>
                <a:schemeClr val="accent1"/>
              </a:buClr>
              <a:buFont typeface="Arial" panose="020B0604020202020204" pitchFamily="34" charset="0"/>
              <a:buChar char="•"/>
            </a:pPr>
            <a:r>
              <a:rPr lang="hu-HU" sz="2400" dirty="0"/>
              <a:t>Menj vissza a </a:t>
            </a:r>
            <a:r>
              <a:rPr lang="hu-HU" sz="2400" dirty="0" smtClean="0"/>
              <a:t>terminálba!</a:t>
            </a:r>
            <a:endParaRPr lang="hu-HU" sz="2400" dirty="0"/>
          </a:p>
          <a:p>
            <a:pPr marL="800100" lvl="1" indent="-228600">
              <a:lnSpc>
                <a:spcPct val="90000"/>
              </a:lnSpc>
              <a:buClr>
                <a:schemeClr val="accent1"/>
              </a:buClr>
              <a:buFont typeface="Arial" panose="020B0604020202020204" pitchFamily="34" charset="0"/>
              <a:buChar char="•"/>
            </a:pPr>
            <a:r>
              <a:rPr lang="hu-HU" sz="2400" dirty="0" err="1" smtClean="0"/>
              <a:t>git</a:t>
            </a:r>
            <a:r>
              <a:rPr lang="hu-HU" sz="2400" dirty="0" smtClean="0"/>
              <a:t> status</a:t>
            </a:r>
            <a:endParaRPr lang="hu-HU" sz="2400" dirty="0"/>
          </a:p>
          <a:p>
            <a:pPr marL="571500" lvl="1">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3" name="Kép 2"/>
          <p:cNvPicPr>
            <a:picLocks noChangeAspect="1"/>
          </p:cNvPicPr>
          <p:nvPr/>
        </p:nvPicPr>
        <p:blipFill rotWithShape="1">
          <a:blip r:embed="rId3">
            <a:extLst>
              <a:ext uri="{28A0092B-C50C-407E-A947-70E740481C1C}">
                <a14:useLocalDpi xmlns:a14="http://schemas.microsoft.com/office/drawing/2010/main" val="0"/>
              </a:ext>
            </a:extLst>
          </a:blip>
          <a:srcRect b="33268"/>
          <a:stretch/>
        </p:blipFill>
        <p:spPr>
          <a:xfrm>
            <a:off x="4916334" y="2599345"/>
            <a:ext cx="7022079" cy="2961195"/>
          </a:xfrm>
          <a:prstGeom prst="rect">
            <a:avLst/>
          </a:prstGeom>
        </p:spPr>
      </p:pic>
    </p:spTree>
    <p:extLst>
      <p:ext uri="{BB962C8B-B14F-4D97-AF65-F5344CB8AC3E}">
        <p14:creationId xmlns:p14="http://schemas.microsoft.com/office/powerpoint/2010/main" val="2382134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a:t>Próbáljuk ki!</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039350" cy="1754326"/>
          </a:xfrm>
          <a:prstGeom prst="rect">
            <a:avLst/>
          </a:prstGeom>
        </p:spPr>
        <p:txBody>
          <a:bodyPr wrap="square">
            <a:spAutoFit/>
          </a:bodyPr>
          <a:lstStyle/>
          <a:p>
            <a:pPr marL="114300">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sp>
        <p:nvSpPr>
          <p:cNvPr id="7" name="Téglalap 6"/>
          <p:cNvSpPr/>
          <p:nvPr/>
        </p:nvSpPr>
        <p:spPr>
          <a:xfrm>
            <a:off x="321044" y="1221725"/>
            <a:ext cx="10593507" cy="3416320"/>
          </a:xfrm>
          <a:prstGeom prst="rect">
            <a:avLst/>
          </a:prstGeom>
        </p:spPr>
        <p:txBody>
          <a:bodyPr wrap="square">
            <a:spAutoFit/>
          </a:bodyPr>
          <a:lstStyle/>
          <a:p>
            <a:pPr marL="800100" lvl="1" indent="-228600">
              <a:lnSpc>
                <a:spcPct val="90000"/>
              </a:lnSpc>
              <a:buClr>
                <a:schemeClr val="accent1"/>
              </a:buClr>
              <a:buFont typeface="Arial" panose="020B0604020202020204" pitchFamily="34" charset="0"/>
              <a:buChar char="•"/>
            </a:pPr>
            <a:r>
              <a:rPr lang="hu-HU" sz="2400" dirty="0" err="1" smtClean="0"/>
              <a:t>git</a:t>
            </a:r>
            <a:r>
              <a:rPr lang="hu-HU" sz="2400" dirty="0" smtClean="0"/>
              <a:t> </a:t>
            </a:r>
            <a:r>
              <a:rPr lang="hu-HU" sz="2400" dirty="0"/>
              <a:t>add </a:t>
            </a:r>
            <a:r>
              <a:rPr lang="hu-HU" sz="2400" dirty="0" err="1" smtClean="0"/>
              <a:t>helloworld.R</a:t>
            </a:r>
            <a:r>
              <a:rPr lang="hu-HU" sz="2400" dirty="0" smtClean="0"/>
              <a:t>  </a:t>
            </a:r>
            <a:r>
              <a:rPr lang="hu-HU" sz="2400" dirty="0"/>
              <a:t>(vagy </a:t>
            </a:r>
            <a:r>
              <a:rPr lang="hu-HU" sz="2400" dirty="0" err="1" smtClean="0"/>
              <a:t>git</a:t>
            </a:r>
            <a:r>
              <a:rPr lang="hu-HU" sz="2400" dirty="0" smtClean="0"/>
              <a:t> add </a:t>
            </a:r>
            <a:r>
              <a:rPr lang="hu-HU" sz="2400" dirty="0"/>
              <a:t>. </a:t>
            </a:r>
            <a:r>
              <a:rPr lang="hu-HU" sz="2400" dirty="0" smtClean="0"/>
              <a:t> </a:t>
            </a:r>
            <a:r>
              <a:rPr lang="hu-HU" sz="2400" dirty="0" smtClean="0">
                <a:sym typeface="Wingdings" panose="05000000000000000000" pitchFamily="2" charset="2"/>
              </a:rPr>
              <a:t></a:t>
            </a:r>
            <a:r>
              <a:rPr lang="hu-HU" sz="2400" dirty="0" smtClean="0"/>
              <a:t> erre mindent hozzáad )</a:t>
            </a:r>
          </a:p>
          <a:p>
            <a:pPr marL="800100" lvl="1" indent="-228600">
              <a:lnSpc>
                <a:spcPct val="90000"/>
              </a:lnSpc>
              <a:buClr>
                <a:schemeClr val="accent1"/>
              </a:buClr>
              <a:buFont typeface="Arial" panose="020B0604020202020204" pitchFamily="34" charset="0"/>
              <a:buChar char="•"/>
            </a:pPr>
            <a:r>
              <a:rPr lang="hu-HU" sz="2400" dirty="0" err="1" smtClean="0"/>
              <a:t>git</a:t>
            </a:r>
            <a:r>
              <a:rPr lang="hu-HU" sz="2400" dirty="0" smtClean="0"/>
              <a:t> status</a:t>
            </a:r>
            <a:endParaRPr lang="hu-HU" sz="2400" dirty="0"/>
          </a:p>
          <a:p>
            <a:pPr marL="800100" lvl="1" indent="-228600">
              <a:lnSpc>
                <a:spcPct val="90000"/>
              </a:lnSpc>
              <a:buClr>
                <a:schemeClr val="accent1"/>
              </a:buClr>
              <a:buFont typeface="Arial" panose="020B0604020202020204" pitchFamily="34" charset="0"/>
              <a:buChar char="•"/>
            </a:pPr>
            <a:r>
              <a:rPr lang="hu-HU" sz="2400" dirty="0" err="1" smtClean="0"/>
              <a:t>git</a:t>
            </a:r>
            <a:r>
              <a:rPr lang="hu-HU" sz="2400" dirty="0" smtClean="0"/>
              <a:t> </a:t>
            </a:r>
            <a:r>
              <a:rPr lang="hu-HU" sz="2400" dirty="0" err="1"/>
              <a:t>commit</a:t>
            </a:r>
            <a:r>
              <a:rPr lang="hu-HU" sz="2400" dirty="0"/>
              <a:t> –m”Hello </a:t>
            </a:r>
            <a:r>
              <a:rPr lang="hu-HU" sz="2400" dirty="0" err="1" smtClean="0"/>
              <a:t>world</a:t>
            </a:r>
            <a:r>
              <a:rPr lang="hu-HU" sz="2400" dirty="0" smtClean="0"/>
              <a:t>”</a:t>
            </a:r>
            <a:endParaRPr lang="hu-HU" sz="2400" dirty="0"/>
          </a:p>
          <a:p>
            <a:pPr marL="800100" lvl="1" indent="-228600">
              <a:lnSpc>
                <a:spcPct val="90000"/>
              </a:lnSpc>
              <a:buClr>
                <a:schemeClr val="accent1"/>
              </a:buClr>
              <a:buFont typeface="Arial" panose="020B0604020202020204" pitchFamily="34" charset="0"/>
              <a:buChar char="•"/>
            </a:pPr>
            <a:r>
              <a:rPr lang="hu-HU" sz="2400" dirty="0" err="1" smtClean="0"/>
              <a:t>git</a:t>
            </a:r>
            <a:r>
              <a:rPr lang="hu-HU" sz="2400" dirty="0" smtClean="0"/>
              <a:t> </a:t>
            </a:r>
            <a:r>
              <a:rPr lang="hu-HU" sz="2400" dirty="0" err="1"/>
              <a:t>push</a:t>
            </a:r>
            <a:r>
              <a:rPr lang="hu-HU" sz="2400" dirty="0"/>
              <a:t> </a:t>
            </a:r>
            <a:br>
              <a:rPr lang="hu-HU" sz="2400" dirty="0"/>
            </a:br>
            <a:r>
              <a:rPr lang="hu-HU" sz="2400" dirty="0"/>
              <a:t/>
            </a:r>
            <a:br>
              <a:rPr lang="hu-HU" sz="2400" dirty="0"/>
            </a:b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2" name="Kép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178" y="2807585"/>
            <a:ext cx="5658640" cy="2368517"/>
          </a:xfrm>
          <a:prstGeom prst="rect">
            <a:avLst/>
          </a:prstGeom>
        </p:spPr>
      </p:pic>
      <p:pic>
        <p:nvPicPr>
          <p:cNvPr id="3" name="Kép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5241" y="2807585"/>
            <a:ext cx="5668166" cy="3355265"/>
          </a:xfrm>
          <a:prstGeom prst="rect">
            <a:avLst/>
          </a:prstGeom>
        </p:spPr>
      </p:pic>
    </p:spTree>
    <p:extLst>
      <p:ext uri="{BB962C8B-B14F-4D97-AF65-F5344CB8AC3E}">
        <p14:creationId xmlns:p14="http://schemas.microsoft.com/office/powerpoint/2010/main" val="22249823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Próbáljuk ki!</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039350" cy="1754326"/>
          </a:xfrm>
          <a:prstGeom prst="rect">
            <a:avLst/>
          </a:prstGeom>
        </p:spPr>
        <p:txBody>
          <a:bodyPr wrap="square">
            <a:spAutoFit/>
          </a:bodyPr>
          <a:lstStyle/>
          <a:p>
            <a:pPr marL="114300">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5" name="Kép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1050" y="1204013"/>
            <a:ext cx="9709900" cy="4449974"/>
          </a:xfrm>
          <a:prstGeom prst="rect">
            <a:avLst/>
          </a:prstGeom>
        </p:spPr>
      </p:pic>
    </p:spTree>
    <p:extLst>
      <p:ext uri="{BB962C8B-B14F-4D97-AF65-F5344CB8AC3E}">
        <p14:creationId xmlns:p14="http://schemas.microsoft.com/office/powerpoint/2010/main" val="26377937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Próbáljuk ki!</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039350" cy="1754326"/>
          </a:xfrm>
          <a:prstGeom prst="rect">
            <a:avLst/>
          </a:prstGeom>
        </p:spPr>
        <p:txBody>
          <a:bodyPr wrap="square">
            <a:spAutoFit/>
          </a:bodyPr>
          <a:lstStyle/>
          <a:p>
            <a:pPr marL="114300">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sp>
        <p:nvSpPr>
          <p:cNvPr id="7" name="Téglalap 6"/>
          <p:cNvSpPr/>
          <p:nvPr/>
        </p:nvSpPr>
        <p:spPr>
          <a:xfrm>
            <a:off x="787065" y="1221725"/>
            <a:ext cx="10593507" cy="4081117"/>
          </a:xfrm>
          <a:prstGeom prst="rect">
            <a:avLst/>
          </a:prstGeom>
        </p:spPr>
        <p:txBody>
          <a:bodyPr wrap="square">
            <a:spAutoFit/>
          </a:bodyPr>
          <a:lstStyle/>
          <a:p>
            <a:pPr marL="342900" indent="-228600">
              <a:lnSpc>
                <a:spcPct val="90000"/>
              </a:lnSpc>
              <a:buClr>
                <a:schemeClr val="accent1"/>
              </a:buClr>
              <a:buFont typeface="Arial" panose="020B0604020202020204" pitchFamily="34" charset="0"/>
              <a:buChar char="•"/>
            </a:pPr>
            <a:r>
              <a:rPr lang="en-US" sz="2400" dirty="0" err="1"/>
              <a:t>Editáld</a:t>
            </a:r>
            <a:r>
              <a:rPr lang="en-US" sz="2400" dirty="0"/>
              <a:t> </a:t>
            </a:r>
            <a:r>
              <a:rPr lang="en-US" sz="2400" dirty="0" smtClean="0"/>
              <a:t>a </a:t>
            </a:r>
            <a:r>
              <a:rPr lang="en-US" sz="2400" dirty="0"/>
              <a:t>README‑t a </a:t>
            </a:r>
            <a:r>
              <a:rPr lang="en-US" sz="2400" dirty="0" err="1"/>
              <a:t>webes</a:t>
            </a:r>
            <a:r>
              <a:rPr lang="en-US" sz="2400" dirty="0"/>
              <a:t> </a:t>
            </a:r>
            <a:r>
              <a:rPr lang="en-US" sz="2400" dirty="0" err="1" smtClean="0"/>
              <a:t>felületen</a:t>
            </a:r>
            <a:endParaRPr lang="hu-HU" sz="2400" dirty="0" smtClean="0"/>
          </a:p>
          <a:p>
            <a:pPr marL="342900" indent="-228600">
              <a:lnSpc>
                <a:spcPct val="90000"/>
              </a:lnSpc>
              <a:buClr>
                <a:schemeClr val="accent1"/>
              </a:buClr>
              <a:buFont typeface="Arial" panose="020B0604020202020204" pitchFamily="34" charset="0"/>
              <a:buChar char="•"/>
            </a:pPr>
            <a:r>
              <a:rPr lang="sv-SE" sz="2400" dirty="0"/>
              <a:t>Menj vissza a </a:t>
            </a:r>
            <a:r>
              <a:rPr lang="sv-SE" sz="2400" dirty="0" smtClean="0"/>
              <a:t>terminálba!</a:t>
            </a:r>
            <a:endParaRPr lang="hu-HU" sz="2400" dirty="0"/>
          </a:p>
          <a:p>
            <a:pPr marL="800100" lvl="1" indent="-228600">
              <a:lnSpc>
                <a:spcPct val="90000"/>
              </a:lnSpc>
              <a:buClr>
                <a:schemeClr val="accent1"/>
              </a:buClr>
              <a:buFont typeface="Arial" panose="020B0604020202020204" pitchFamily="34" charset="0"/>
              <a:buChar char="•"/>
            </a:pPr>
            <a:r>
              <a:rPr lang="sv-SE" sz="2400" dirty="0" smtClean="0"/>
              <a:t>git pull</a:t>
            </a:r>
            <a:endParaRPr lang="hu-HU" sz="2400" dirty="0"/>
          </a:p>
          <a:p>
            <a:pPr marL="800100" lvl="1" indent="-228600">
              <a:lnSpc>
                <a:spcPct val="90000"/>
              </a:lnSpc>
              <a:buClr>
                <a:schemeClr val="accent1"/>
              </a:buClr>
              <a:buFont typeface="Arial" panose="020B0604020202020204" pitchFamily="34" charset="0"/>
              <a:buChar char="•"/>
            </a:pPr>
            <a:r>
              <a:rPr lang="sv-SE" sz="2400" dirty="0" smtClean="0"/>
              <a:t>git </a:t>
            </a:r>
            <a:r>
              <a:rPr lang="sv-SE" sz="2400" dirty="0"/>
              <a:t>status </a:t>
            </a:r>
            <a:br>
              <a:rPr lang="sv-SE" sz="2400" dirty="0"/>
            </a:br>
            <a:r>
              <a:rPr lang="en-US" sz="2400" dirty="0" smtClean="0"/>
              <a:t> </a:t>
            </a:r>
            <a:r>
              <a:rPr lang="en-US" sz="2400" dirty="0"/>
              <a:t/>
            </a:r>
            <a:br>
              <a:rPr lang="en-US" sz="2400" dirty="0"/>
            </a:br>
            <a:r>
              <a:rPr lang="hu-HU" sz="2400" dirty="0"/>
              <a:t/>
            </a:r>
            <a:br>
              <a:rPr lang="hu-HU" sz="2400" dirty="0"/>
            </a:br>
            <a:r>
              <a:rPr lang="hu-HU" sz="2400" dirty="0"/>
              <a:t/>
            </a:r>
            <a:br>
              <a:rPr lang="hu-HU" sz="2400" dirty="0"/>
            </a:b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2" name="Kép 1"/>
          <p:cNvPicPr>
            <a:picLocks noChangeAspect="1"/>
          </p:cNvPicPr>
          <p:nvPr/>
        </p:nvPicPr>
        <p:blipFill>
          <a:blip r:embed="rId3"/>
          <a:stretch>
            <a:fillRect/>
          </a:stretch>
        </p:blipFill>
        <p:spPr>
          <a:xfrm>
            <a:off x="4541383" y="2283125"/>
            <a:ext cx="6285033" cy="2864966"/>
          </a:xfrm>
          <a:prstGeom prst="rect">
            <a:avLst/>
          </a:prstGeom>
        </p:spPr>
      </p:pic>
    </p:spTree>
    <p:extLst>
      <p:ext uri="{BB962C8B-B14F-4D97-AF65-F5344CB8AC3E}">
        <p14:creationId xmlns:p14="http://schemas.microsoft.com/office/powerpoint/2010/main" val="6439014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Kép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986589" y="1306820"/>
            <a:ext cx="10655363" cy="4865380"/>
          </a:xfrm>
          <a:prstGeom prst="rect">
            <a:avLst/>
          </a:prstGeom>
        </p:spPr>
      </p:pic>
      <p:sp>
        <p:nvSpPr>
          <p:cNvPr id="7" name="Title 5"/>
          <p:cNvSpPr>
            <a:spLocks noGrp="1"/>
          </p:cNvSpPr>
          <p:nvPr>
            <p:ph type="title"/>
          </p:nvPr>
        </p:nvSpPr>
        <p:spPr>
          <a:xfrm>
            <a:off x="452370" y="180474"/>
            <a:ext cx="7706043" cy="1126346"/>
          </a:xfrm>
        </p:spPr>
        <p:txBody>
          <a:bodyPr/>
          <a:lstStyle/>
          <a:p>
            <a:r>
              <a:rPr lang="hu-HU" dirty="0" smtClean="0"/>
              <a:t>A </a:t>
            </a:r>
            <a:r>
              <a:rPr lang="hu-HU" dirty="0" err="1" smtClean="0"/>
              <a:t>ppt</a:t>
            </a:r>
            <a:r>
              <a:rPr lang="hu-HU" dirty="0" smtClean="0"/>
              <a:t> elérhető a </a:t>
            </a:r>
            <a:r>
              <a:rPr lang="hu-HU" dirty="0" err="1" smtClean="0"/>
              <a:t>GitHubon</a:t>
            </a:r>
            <a:r>
              <a:rPr lang="hu-HU" dirty="0" smtClean="0"/>
              <a:t/>
            </a:r>
            <a:br>
              <a:rPr lang="hu-HU" dirty="0" smtClean="0"/>
            </a:br>
            <a:r>
              <a:rPr lang="hu-HU" sz="1200" dirty="0"/>
              <a:t/>
            </a:r>
            <a:br>
              <a:rPr lang="hu-HU" sz="1200" dirty="0"/>
            </a:br>
            <a:r>
              <a:rPr lang="hu-HU" sz="1200" dirty="0"/>
              <a:t> </a:t>
            </a:r>
            <a:r>
              <a:rPr lang="hu-HU" sz="1200" dirty="0" smtClean="0"/>
              <a:t>         </a:t>
            </a:r>
            <a:r>
              <a:rPr lang="hu-HU" sz="1800" dirty="0" smtClean="0">
                <a:hlinkClick r:id="rId4"/>
              </a:rPr>
              <a:t>https</a:t>
            </a:r>
            <a:r>
              <a:rPr lang="hu-HU" sz="1800" dirty="0">
                <a:hlinkClick r:id="rId4"/>
              </a:rPr>
              <a:t>://github.com/oerika1988/aegon-git-tutorial</a:t>
            </a:r>
            <a:endParaRPr lang="nl-NL" sz="1800" dirty="0"/>
          </a:p>
        </p:txBody>
      </p:sp>
    </p:spTree>
    <p:extLst>
      <p:ext uri="{BB962C8B-B14F-4D97-AF65-F5344CB8AC3E}">
        <p14:creationId xmlns:p14="http://schemas.microsoft.com/office/powerpoint/2010/main" val="5171957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err="1"/>
              <a:t>RStudio</a:t>
            </a:r>
            <a:r>
              <a:rPr lang="hu-HU" dirty="0"/>
              <a:t> Version </a:t>
            </a:r>
            <a:r>
              <a:rPr lang="hu-HU" dirty="0" err="1"/>
              <a:t>Control</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039350" cy="1754326"/>
          </a:xfrm>
          <a:prstGeom prst="rect">
            <a:avLst/>
          </a:prstGeom>
        </p:spPr>
        <p:txBody>
          <a:bodyPr wrap="square">
            <a:spAutoFit/>
          </a:bodyPr>
          <a:lstStyle/>
          <a:p>
            <a:pPr marL="114300">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sp>
        <p:nvSpPr>
          <p:cNvPr id="7" name="Téglalap 6"/>
          <p:cNvSpPr/>
          <p:nvPr/>
        </p:nvSpPr>
        <p:spPr>
          <a:xfrm>
            <a:off x="787065" y="1221725"/>
            <a:ext cx="10593507" cy="5410712"/>
          </a:xfrm>
          <a:prstGeom prst="rect">
            <a:avLst/>
          </a:prstGeom>
        </p:spPr>
        <p:txBody>
          <a:bodyPr wrap="square">
            <a:spAutoFit/>
          </a:bodyPr>
          <a:lstStyle/>
          <a:p>
            <a:pPr marL="342900" indent="-228600">
              <a:lnSpc>
                <a:spcPct val="90000"/>
              </a:lnSpc>
              <a:buClr>
                <a:schemeClr val="accent1"/>
              </a:buClr>
              <a:buFont typeface="Arial" panose="020B0604020202020204" pitchFamily="34" charset="0"/>
              <a:buChar char="•"/>
            </a:pPr>
            <a:r>
              <a:rPr lang="hu-HU" sz="2400" dirty="0"/>
              <a:t>Készíts egy új R file‑t ( </a:t>
            </a:r>
            <a:r>
              <a:rPr lang="hu-HU" sz="2400" dirty="0" err="1"/>
              <a:t>simple</a:t>
            </a:r>
            <a:r>
              <a:rPr lang="hu-HU" sz="2400" dirty="0"/>
              <a:t>_</a:t>
            </a:r>
            <a:r>
              <a:rPr lang="hu-HU" sz="2400" dirty="0" err="1"/>
              <a:t>plot.R</a:t>
            </a:r>
            <a:r>
              <a:rPr lang="hu-HU" sz="2400" dirty="0"/>
              <a:t> ):</a:t>
            </a:r>
            <a:br>
              <a:rPr lang="hu-HU" sz="2400" dirty="0"/>
            </a:br>
            <a:r>
              <a:rPr lang="hu-HU" sz="2400" dirty="0" smtClean="0"/>
              <a:t>	</a:t>
            </a: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Define</a:t>
            </a:r>
            <a:r>
              <a:rPr lang="hu-HU" sz="2400" dirty="0" smtClean="0">
                <a:latin typeface="Consolas" panose="020B0609020204030204" pitchFamily="49" charset="0"/>
                <a:cs typeface="Consolas" panose="020B0609020204030204" pitchFamily="49" charset="0"/>
              </a:rPr>
              <a:t> 2 </a:t>
            </a:r>
            <a:r>
              <a:rPr lang="hu-HU" sz="2400" dirty="0" err="1" smtClean="0">
                <a:latin typeface="Consolas" panose="020B0609020204030204" pitchFamily="49" charset="0"/>
                <a:cs typeface="Consolas" panose="020B0609020204030204" pitchFamily="49" charset="0"/>
              </a:rPr>
              <a:t>vectors</a:t>
            </a:r>
            <a:r>
              <a:rPr lang="hu-HU" sz="2400" dirty="0" smtClean="0">
                <a:latin typeface="Consolas" panose="020B0609020204030204" pitchFamily="49" charset="0"/>
                <a:cs typeface="Consolas" panose="020B0609020204030204" pitchFamily="49" charset="0"/>
              </a:rPr>
              <a:t/>
            </a:r>
            <a:br>
              <a:rPr lang="hu-HU" sz="2400" dirty="0" smtClean="0">
                <a:latin typeface="Consolas" panose="020B0609020204030204" pitchFamily="49" charset="0"/>
                <a:cs typeface="Consolas" panose="020B0609020204030204" pitchFamily="49" charset="0"/>
              </a:rPr>
            </a:b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cars</a:t>
            </a:r>
            <a:r>
              <a:rPr lang="hu-HU" sz="2400" dirty="0" smtClean="0">
                <a:latin typeface="Consolas" panose="020B0609020204030204" pitchFamily="49" charset="0"/>
                <a:cs typeface="Consolas" panose="020B0609020204030204" pitchFamily="49" charset="0"/>
              </a:rPr>
              <a:t> &lt;- c(1, 3, 6, 4, 9)</a:t>
            </a:r>
            <a:br>
              <a:rPr lang="hu-HU" sz="2400" dirty="0" smtClean="0">
                <a:latin typeface="Consolas" panose="020B0609020204030204" pitchFamily="49" charset="0"/>
                <a:cs typeface="Consolas" panose="020B0609020204030204" pitchFamily="49" charset="0"/>
              </a:rPr>
            </a:b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trucks</a:t>
            </a:r>
            <a:r>
              <a:rPr lang="hu-HU" sz="2400" dirty="0" smtClean="0">
                <a:latin typeface="Consolas" panose="020B0609020204030204" pitchFamily="49" charset="0"/>
                <a:cs typeface="Consolas" panose="020B0609020204030204" pitchFamily="49" charset="0"/>
              </a:rPr>
              <a:t> &lt;- c(2, 5, 4, 5, 12)</a:t>
            </a:r>
            <a:br>
              <a:rPr lang="hu-HU" sz="2400" dirty="0" smtClean="0">
                <a:latin typeface="Consolas" panose="020B0609020204030204" pitchFamily="49" charset="0"/>
                <a:cs typeface="Consolas" panose="020B0609020204030204" pitchFamily="49" charset="0"/>
              </a:rPr>
            </a:br>
            <a:r>
              <a:rPr lang="hu-HU" sz="2400" dirty="0" smtClean="0">
                <a:latin typeface="Consolas" panose="020B0609020204030204" pitchFamily="49" charset="0"/>
                <a:cs typeface="Consolas" panose="020B0609020204030204" pitchFamily="49" charset="0"/>
              </a:rPr>
              <a:t>	# </a:t>
            </a:r>
            <a:r>
              <a:rPr lang="hu-HU" sz="2400" dirty="0" err="1" smtClean="0">
                <a:latin typeface="Consolas" panose="020B0609020204030204" pitchFamily="49" charset="0"/>
                <a:cs typeface="Consolas" panose="020B0609020204030204" pitchFamily="49" charset="0"/>
              </a:rPr>
              <a:t>Graph</a:t>
            </a: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cars</a:t>
            </a: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using</a:t>
            </a:r>
            <a:r>
              <a:rPr lang="hu-HU" sz="2400" dirty="0" smtClean="0">
                <a:latin typeface="Consolas" panose="020B0609020204030204" pitchFamily="49" charset="0"/>
                <a:cs typeface="Consolas" panose="020B0609020204030204" pitchFamily="49" charset="0"/>
              </a:rPr>
              <a:t> a y </a:t>
            </a:r>
            <a:r>
              <a:rPr lang="hu-HU" sz="2400" dirty="0" err="1" smtClean="0">
                <a:latin typeface="Consolas" panose="020B0609020204030204" pitchFamily="49" charset="0"/>
                <a:cs typeface="Consolas" panose="020B0609020204030204" pitchFamily="49" charset="0"/>
              </a:rPr>
              <a:t>axis</a:t>
            </a: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that</a:t>
            </a: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ranges</a:t>
            </a: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from</a:t>
            </a:r>
            <a:r>
              <a:rPr lang="hu-HU" sz="2400" dirty="0" smtClean="0">
                <a:latin typeface="Consolas" panose="020B0609020204030204" pitchFamily="49" charset="0"/>
                <a:cs typeface="Consolas" panose="020B0609020204030204" pitchFamily="49" charset="0"/>
              </a:rPr>
              <a:t> 0 </a:t>
            </a:r>
            <a:r>
              <a:rPr lang="hu-HU" sz="2400" dirty="0" err="1" smtClean="0">
                <a:latin typeface="Consolas" panose="020B0609020204030204" pitchFamily="49" charset="0"/>
                <a:cs typeface="Consolas" panose="020B0609020204030204" pitchFamily="49" charset="0"/>
              </a:rPr>
              <a:t>to</a:t>
            </a:r>
            <a:r>
              <a:rPr lang="hu-HU" sz="2400" dirty="0" smtClean="0">
                <a:latin typeface="Consolas" panose="020B0609020204030204" pitchFamily="49" charset="0"/>
                <a:cs typeface="Consolas" panose="020B0609020204030204" pitchFamily="49" charset="0"/>
              </a:rPr>
              <a:t> 12</a:t>
            </a:r>
            <a:br>
              <a:rPr lang="hu-HU" sz="2400" dirty="0" smtClean="0">
                <a:latin typeface="Consolas" panose="020B0609020204030204" pitchFamily="49" charset="0"/>
                <a:cs typeface="Consolas" panose="020B0609020204030204" pitchFamily="49" charset="0"/>
              </a:rPr>
            </a:b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plot</a:t>
            </a:r>
            <a:r>
              <a:rPr lang="hu-HU" sz="2400" dirty="0" smtClean="0">
                <a:latin typeface="Consolas" panose="020B0609020204030204" pitchFamily="49" charset="0"/>
                <a:cs typeface="Consolas" panose="020B0609020204030204" pitchFamily="49" charset="0"/>
              </a:rPr>
              <a:t>(</a:t>
            </a:r>
            <a:r>
              <a:rPr lang="hu-HU" sz="2400" dirty="0" err="1" smtClean="0">
                <a:latin typeface="Consolas" panose="020B0609020204030204" pitchFamily="49" charset="0"/>
                <a:cs typeface="Consolas" panose="020B0609020204030204" pitchFamily="49" charset="0"/>
              </a:rPr>
              <a:t>cars</a:t>
            </a: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type</a:t>
            </a:r>
            <a:r>
              <a:rPr lang="hu-HU" sz="2400" dirty="0" smtClean="0">
                <a:latin typeface="Consolas" panose="020B0609020204030204" pitchFamily="49" charset="0"/>
                <a:cs typeface="Consolas" panose="020B0609020204030204" pitchFamily="49" charset="0"/>
              </a:rPr>
              <a:t>="o", col="</a:t>
            </a:r>
            <a:r>
              <a:rPr lang="hu-HU" sz="2400" dirty="0" err="1" smtClean="0">
                <a:latin typeface="Consolas" panose="020B0609020204030204" pitchFamily="49" charset="0"/>
                <a:cs typeface="Consolas" panose="020B0609020204030204" pitchFamily="49" charset="0"/>
              </a:rPr>
              <a:t>blue</a:t>
            </a: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ylim</a:t>
            </a:r>
            <a:r>
              <a:rPr lang="hu-HU" sz="2400" dirty="0" smtClean="0">
                <a:latin typeface="Consolas" panose="020B0609020204030204" pitchFamily="49" charset="0"/>
                <a:cs typeface="Consolas" panose="020B0609020204030204" pitchFamily="49" charset="0"/>
              </a:rPr>
              <a:t>=c(0,12))</a:t>
            </a:r>
            <a:br>
              <a:rPr lang="hu-HU" sz="2400" dirty="0" smtClean="0">
                <a:latin typeface="Consolas" panose="020B0609020204030204" pitchFamily="49" charset="0"/>
                <a:cs typeface="Consolas" panose="020B0609020204030204" pitchFamily="49" charset="0"/>
              </a:rPr>
            </a:br>
            <a:r>
              <a:rPr lang="hu-HU" sz="2400" dirty="0" smtClean="0">
                <a:latin typeface="Consolas" panose="020B0609020204030204" pitchFamily="49" charset="0"/>
                <a:cs typeface="Consolas" panose="020B0609020204030204" pitchFamily="49" charset="0"/>
              </a:rPr>
              <a:t>	# </a:t>
            </a:r>
            <a:r>
              <a:rPr lang="hu-HU" sz="2400" dirty="0" err="1" smtClean="0">
                <a:latin typeface="Consolas" panose="020B0609020204030204" pitchFamily="49" charset="0"/>
                <a:cs typeface="Consolas" panose="020B0609020204030204" pitchFamily="49" charset="0"/>
              </a:rPr>
              <a:t>Graph</a:t>
            </a: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trucks</a:t>
            </a: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with</a:t>
            </a: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red</a:t>
            </a: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dashed</a:t>
            </a:r>
            <a:r>
              <a:rPr lang="hu-HU" sz="2400" dirty="0" smtClean="0">
                <a:latin typeface="Consolas" panose="020B0609020204030204" pitchFamily="49" charset="0"/>
                <a:cs typeface="Consolas" panose="020B0609020204030204" pitchFamily="49" charset="0"/>
              </a:rPr>
              <a:t> line and </a:t>
            </a:r>
            <a:r>
              <a:rPr lang="hu-HU" sz="2400" dirty="0" err="1" smtClean="0">
                <a:latin typeface="Consolas" panose="020B0609020204030204" pitchFamily="49" charset="0"/>
                <a:cs typeface="Consolas" panose="020B0609020204030204" pitchFamily="49" charset="0"/>
              </a:rPr>
              <a:t>square</a:t>
            </a: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points</a:t>
            </a:r>
            <a:r>
              <a:rPr lang="hu-HU" sz="2400" dirty="0" smtClean="0">
                <a:latin typeface="Consolas" panose="020B0609020204030204" pitchFamily="49" charset="0"/>
                <a:cs typeface="Consolas" panose="020B0609020204030204" pitchFamily="49" charset="0"/>
              </a:rPr>
              <a:t/>
            </a:r>
            <a:br>
              <a:rPr lang="hu-HU" sz="2400" dirty="0" smtClean="0">
                <a:latin typeface="Consolas" panose="020B0609020204030204" pitchFamily="49" charset="0"/>
                <a:cs typeface="Consolas" panose="020B0609020204030204" pitchFamily="49" charset="0"/>
              </a:rPr>
            </a:b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lines</a:t>
            </a:r>
            <a:r>
              <a:rPr lang="hu-HU" sz="2400" dirty="0" smtClean="0">
                <a:latin typeface="Consolas" panose="020B0609020204030204" pitchFamily="49" charset="0"/>
                <a:cs typeface="Consolas" panose="020B0609020204030204" pitchFamily="49" charset="0"/>
              </a:rPr>
              <a:t>(</a:t>
            </a:r>
            <a:r>
              <a:rPr lang="hu-HU" sz="2400" dirty="0" err="1" smtClean="0">
                <a:latin typeface="Consolas" panose="020B0609020204030204" pitchFamily="49" charset="0"/>
                <a:cs typeface="Consolas" panose="020B0609020204030204" pitchFamily="49" charset="0"/>
              </a:rPr>
              <a:t>trucks</a:t>
            </a: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type</a:t>
            </a:r>
            <a:r>
              <a:rPr lang="hu-HU" sz="2400" dirty="0" smtClean="0">
                <a:latin typeface="Consolas" panose="020B0609020204030204" pitchFamily="49" charset="0"/>
                <a:cs typeface="Consolas" panose="020B0609020204030204" pitchFamily="49" charset="0"/>
              </a:rPr>
              <a:t>="o", </a:t>
            </a:r>
            <a:r>
              <a:rPr lang="hu-HU" sz="2400" dirty="0" err="1" smtClean="0">
                <a:latin typeface="Consolas" panose="020B0609020204030204" pitchFamily="49" charset="0"/>
                <a:cs typeface="Consolas" panose="020B0609020204030204" pitchFamily="49" charset="0"/>
              </a:rPr>
              <a:t>pch</a:t>
            </a:r>
            <a:r>
              <a:rPr lang="hu-HU" sz="2400" dirty="0" smtClean="0">
                <a:latin typeface="Consolas" panose="020B0609020204030204" pitchFamily="49" charset="0"/>
                <a:cs typeface="Consolas" panose="020B0609020204030204" pitchFamily="49" charset="0"/>
              </a:rPr>
              <a:t>=22, </a:t>
            </a:r>
            <a:r>
              <a:rPr lang="hu-HU" sz="2400" dirty="0" err="1" smtClean="0">
                <a:latin typeface="Consolas" panose="020B0609020204030204" pitchFamily="49" charset="0"/>
                <a:cs typeface="Consolas" panose="020B0609020204030204" pitchFamily="49" charset="0"/>
              </a:rPr>
              <a:t>lty</a:t>
            </a:r>
            <a:r>
              <a:rPr lang="hu-HU" sz="2400" dirty="0" smtClean="0">
                <a:latin typeface="Consolas" panose="020B0609020204030204" pitchFamily="49" charset="0"/>
                <a:cs typeface="Consolas" panose="020B0609020204030204" pitchFamily="49" charset="0"/>
              </a:rPr>
              <a:t>=2, col="</a:t>
            </a:r>
            <a:r>
              <a:rPr lang="hu-HU" sz="2400" dirty="0" err="1" smtClean="0">
                <a:latin typeface="Consolas" panose="020B0609020204030204" pitchFamily="49" charset="0"/>
                <a:cs typeface="Consolas" panose="020B0609020204030204" pitchFamily="49" charset="0"/>
              </a:rPr>
              <a:t>red</a:t>
            </a:r>
            <a:r>
              <a:rPr lang="hu-HU" sz="2400" dirty="0" smtClean="0">
                <a:latin typeface="Consolas" panose="020B0609020204030204" pitchFamily="49" charset="0"/>
                <a:cs typeface="Consolas" panose="020B0609020204030204" pitchFamily="49" charset="0"/>
              </a:rPr>
              <a:t>")</a:t>
            </a:r>
            <a:br>
              <a:rPr lang="hu-HU" sz="2400" dirty="0" smtClean="0">
                <a:latin typeface="Consolas" panose="020B0609020204030204" pitchFamily="49" charset="0"/>
                <a:cs typeface="Consolas" panose="020B0609020204030204" pitchFamily="49" charset="0"/>
              </a:rPr>
            </a:br>
            <a:r>
              <a:rPr lang="hu-HU" sz="2400" dirty="0" smtClean="0">
                <a:latin typeface="Consolas" panose="020B0609020204030204" pitchFamily="49" charset="0"/>
                <a:cs typeface="Consolas" panose="020B0609020204030204" pitchFamily="49" charset="0"/>
              </a:rPr>
              <a:t>	# </a:t>
            </a:r>
            <a:r>
              <a:rPr lang="hu-HU" sz="2400" dirty="0" err="1" smtClean="0">
                <a:latin typeface="Consolas" panose="020B0609020204030204" pitchFamily="49" charset="0"/>
                <a:cs typeface="Consolas" panose="020B0609020204030204" pitchFamily="49" charset="0"/>
              </a:rPr>
              <a:t>Create</a:t>
            </a:r>
            <a:r>
              <a:rPr lang="hu-HU" sz="2400" dirty="0" smtClean="0">
                <a:latin typeface="Consolas" panose="020B0609020204030204" pitchFamily="49" charset="0"/>
                <a:cs typeface="Consolas" panose="020B0609020204030204" pitchFamily="49" charset="0"/>
              </a:rPr>
              <a:t> a </a:t>
            </a:r>
            <a:r>
              <a:rPr lang="hu-HU" sz="2400" dirty="0" err="1" smtClean="0">
                <a:latin typeface="Consolas" panose="020B0609020204030204" pitchFamily="49" charset="0"/>
                <a:cs typeface="Consolas" panose="020B0609020204030204" pitchFamily="49" charset="0"/>
              </a:rPr>
              <a:t>title</a:t>
            </a: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with</a:t>
            </a: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a</a:t>
            </a: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red</a:t>
            </a: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bold</a:t>
            </a:r>
            <a:r>
              <a:rPr lang="hu-HU" sz="2400" dirty="0" smtClean="0">
                <a:latin typeface="Consolas" panose="020B0609020204030204" pitchFamily="49" charset="0"/>
                <a:cs typeface="Consolas" panose="020B0609020204030204" pitchFamily="49" charset="0"/>
              </a:rPr>
              <a:t>/</a:t>
            </a:r>
            <a:r>
              <a:rPr lang="hu-HU" sz="2400" dirty="0" err="1" smtClean="0">
                <a:latin typeface="Consolas" panose="020B0609020204030204" pitchFamily="49" charset="0"/>
                <a:cs typeface="Consolas" panose="020B0609020204030204" pitchFamily="49" charset="0"/>
              </a:rPr>
              <a:t>italic</a:t>
            </a:r>
            <a:r>
              <a:rPr lang="hu-HU" sz="2400" dirty="0" smtClean="0">
                <a:latin typeface="Consolas" panose="020B0609020204030204" pitchFamily="49" charset="0"/>
                <a:cs typeface="Consolas" panose="020B0609020204030204" pitchFamily="49" charset="0"/>
              </a:rPr>
              <a:t> font</a:t>
            </a:r>
            <a:br>
              <a:rPr lang="hu-HU" sz="2400" dirty="0" smtClean="0">
                <a:latin typeface="Consolas" panose="020B0609020204030204" pitchFamily="49" charset="0"/>
                <a:cs typeface="Consolas" panose="020B0609020204030204" pitchFamily="49" charset="0"/>
              </a:rPr>
            </a:b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title</a:t>
            </a:r>
            <a:r>
              <a:rPr lang="hu-HU" sz="2400" dirty="0" smtClean="0">
                <a:latin typeface="Consolas" panose="020B0609020204030204" pitchFamily="49" charset="0"/>
                <a:cs typeface="Consolas" panose="020B0609020204030204" pitchFamily="49" charset="0"/>
              </a:rPr>
              <a:t>(main="</a:t>
            </a:r>
            <a:r>
              <a:rPr lang="hu-HU" sz="2400" dirty="0" err="1" smtClean="0">
                <a:latin typeface="Consolas" panose="020B0609020204030204" pitchFamily="49" charset="0"/>
                <a:cs typeface="Consolas" panose="020B0609020204030204" pitchFamily="49" charset="0"/>
              </a:rPr>
              <a:t>Autos</a:t>
            </a: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col.main</a:t>
            </a:r>
            <a:r>
              <a:rPr lang="hu-HU" sz="2400" dirty="0" smtClean="0">
                <a:latin typeface="Consolas" panose="020B0609020204030204" pitchFamily="49" charset="0"/>
                <a:cs typeface="Consolas" panose="020B0609020204030204" pitchFamily="49" charset="0"/>
              </a:rPr>
              <a:t>="</a:t>
            </a:r>
            <a:r>
              <a:rPr lang="hu-HU" sz="2400" dirty="0" err="1" smtClean="0">
                <a:latin typeface="Consolas" panose="020B0609020204030204" pitchFamily="49" charset="0"/>
                <a:cs typeface="Consolas" panose="020B0609020204030204" pitchFamily="49" charset="0"/>
              </a:rPr>
              <a:t>red</a:t>
            </a: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font.main</a:t>
            </a:r>
            <a:r>
              <a:rPr lang="hu-HU" sz="2400" dirty="0" smtClean="0">
                <a:latin typeface="Consolas" panose="020B0609020204030204" pitchFamily="49" charset="0"/>
                <a:cs typeface="Consolas" panose="020B0609020204030204" pitchFamily="49" charset="0"/>
              </a:rPr>
              <a:t>=4)</a:t>
            </a:r>
            <a:br>
              <a:rPr lang="hu-HU" sz="2400" dirty="0" smtClean="0">
                <a:latin typeface="Consolas" panose="020B0609020204030204" pitchFamily="49" charset="0"/>
                <a:cs typeface="Consolas" panose="020B0609020204030204" pitchFamily="49" charset="0"/>
              </a:rPr>
            </a:br>
            <a:r>
              <a:rPr lang="hu-HU" sz="2400" dirty="0" smtClean="0">
                <a:latin typeface="Consolas" panose="020B0609020204030204" pitchFamily="49" charset="0"/>
                <a:cs typeface="Consolas" panose="020B0609020204030204" pitchFamily="49" charset="0"/>
              </a:rPr>
              <a:t>	# </a:t>
            </a:r>
            <a:r>
              <a:rPr lang="hu-HU" sz="2400" dirty="0" err="1" smtClean="0">
                <a:latin typeface="Consolas" panose="020B0609020204030204" pitchFamily="49" charset="0"/>
                <a:cs typeface="Consolas" panose="020B0609020204030204" pitchFamily="49" charset="0"/>
              </a:rPr>
              <a:t>Save</a:t>
            </a:r>
            <a:r>
              <a:rPr lang="hu-HU" sz="2400" dirty="0" smtClean="0">
                <a:latin typeface="Consolas" panose="020B0609020204030204" pitchFamily="49" charset="0"/>
                <a:cs typeface="Consolas" panose="020B0609020204030204" pitchFamily="49" charset="0"/>
              </a:rPr>
              <a:t> image</a:t>
            </a:r>
            <a:br>
              <a:rPr lang="hu-HU" sz="2400" dirty="0" smtClean="0">
                <a:latin typeface="Consolas" panose="020B0609020204030204" pitchFamily="49" charset="0"/>
                <a:cs typeface="Consolas" panose="020B0609020204030204" pitchFamily="49" charset="0"/>
              </a:rPr>
            </a:b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dev.copy</a:t>
            </a:r>
            <a:r>
              <a:rPr lang="hu-HU" sz="2400" dirty="0" smtClean="0">
                <a:latin typeface="Consolas" panose="020B0609020204030204" pitchFamily="49" charset="0"/>
                <a:cs typeface="Consolas" panose="020B0609020204030204" pitchFamily="49" charset="0"/>
              </a:rPr>
              <a:t>(</a:t>
            </a:r>
            <a:r>
              <a:rPr lang="hu-HU" sz="2400" dirty="0" err="1" smtClean="0">
                <a:latin typeface="Consolas" panose="020B0609020204030204" pitchFamily="49" charset="0"/>
                <a:cs typeface="Consolas" panose="020B0609020204030204" pitchFamily="49" charset="0"/>
              </a:rPr>
              <a:t>png</a:t>
            </a:r>
            <a:r>
              <a:rPr lang="hu-HU" sz="2400" dirty="0" smtClean="0">
                <a:latin typeface="Consolas" panose="020B0609020204030204" pitchFamily="49" charset="0"/>
                <a:cs typeface="Consolas" panose="020B0609020204030204" pitchFamily="49" charset="0"/>
              </a:rPr>
              <a:t>,'</a:t>
            </a:r>
            <a:r>
              <a:rPr lang="hu-HU" sz="2400" dirty="0" err="1" smtClean="0">
                <a:latin typeface="Consolas" panose="020B0609020204030204" pitchFamily="49" charset="0"/>
                <a:cs typeface="Consolas" panose="020B0609020204030204" pitchFamily="49" charset="0"/>
              </a:rPr>
              <a:t>beautiful</a:t>
            </a:r>
            <a:r>
              <a:rPr lang="hu-HU" sz="2400" dirty="0" smtClean="0">
                <a:latin typeface="Consolas" panose="020B0609020204030204" pitchFamily="49" charset="0"/>
                <a:cs typeface="Consolas" panose="020B0609020204030204" pitchFamily="49" charset="0"/>
              </a:rPr>
              <a:t>_</a:t>
            </a:r>
            <a:r>
              <a:rPr lang="hu-HU" sz="2400" dirty="0" err="1" smtClean="0">
                <a:latin typeface="Consolas" panose="020B0609020204030204" pitchFamily="49" charset="0"/>
                <a:cs typeface="Consolas" panose="020B0609020204030204" pitchFamily="49" charset="0"/>
              </a:rPr>
              <a:t>plot.jpg</a:t>
            </a:r>
            <a:r>
              <a:rPr lang="hu-HU" sz="2400" dirty="0" smtClean="0">
                <a:latin typeface="Consolas" panose="020B0609020204030204" pitchFamily="49" charset="0"/>
                <a:cs typeface="Consolas" panose="020B0609020204030204" pitchFamily="49" charset="0"/>
              </a:rPr>
              <a:t>')</a:t>
            </a:r>
            <a:br>
              <a:rPr lang="hu-HU" sz="2400" dirty="0" smtClean="0">
                <a:latin typeface="Consolas" panose="020B0609020204030204" pitchFamily="49" charset="0"/>
                <a:cs typeface="Consolas" panose="020B0609020204030204" pitchFamily="49" charset="0"/>
              </a:rPr>
            </a:br>
            <a:r>
              <a:rPr lang="hu-HU" sz="2400" dirty="0" smtClean="0">
                <a:latin typeface="Consolas" panose="020B0609020204030204" pitchFamily="49" charset="0"/>
                <a:cs typeface="Consolas" panose="020B0609020204030204" pitchFamily="49" charset="0"/>
              </a:rPr>
              <a:t>	</a:t>
            </a:r>
            <a:r>
              <a:rPr lang="hu-HU" sz="2400" dirty="0" err="1" smtClean="0">
                <a:latin typeface="Consolas" panose="020B0609020204030204" pitchFamily="49" charset="0"/>
                <a:cs typeface="Consolas" panose="020B0609020204030204" pitchFamily="49" charset="0"/>
              </a:rPr>
              <a:t>dev.off</a:t>
            </a:r>
            <a:r>
              <a:rPr lang="hu-HU" sz="2400" dirty="0" smtClean="0">
                <a:latin typeface="Consolas" panose="020B0609020204030204" pitchFamily="49" charset="0"/>
                <a:cs typeface="Consolas" panose="020B0609020204030204" pitchFamily="49" charset="0"/>
              </a:rPr>
              <a:t>()</a:t>
            </a:r>
            <a:endParaRPr lang="hu-HU" sz="2400" dirty="0">
              <a:latin typeface="Consolas" panose="020B0609020204030204" pitchFamily="49" charset="0"/>
              <a:cs typeface="Consolas" panose="020B0609020204030204" pitchFamily="49" charset="0"/>
            </a:endParaRPr>
          </a:p>
          <a:p>
            <a:pPr marL="342900" indent="-228600">
              <a:lnSpc>
                <a:spcPct val="90000"/>
              </a:lnSpc>
              <a:buClr>
                <a:schemeClr val="accent1"/>
              </a:buClr>
              <a:buFont typeface="Arial" panose="020B0604020202020204" pitchFamily="34" charset="0"/>
              <a:buChar char="•"/>
            </a:pPr>
            <a:r>
              <a:rPr lang="hu-HU" sz="2400" dirty="0" smtClean="0"/>
              <a:t>Keresd </a:t>
            </a:r>
            <a:r>
              <a:rPr lang="hu-HU" sz="2400" dirty="0"/>
              <a:t>meg a </a:t>
            </a:r>
            <a:r>
              <a:rPr lang="hu-HU" sz="2400" dirty="0" err="1"/>
              <a:t>Tools</a:t>
            </a:r>
            <a:r>
              <a:rPr lang="hu-HU" sz="2400" dirty="0"/>
              <a:t> &gt; Version </a:t>
            </a:r>
            <a:r>
              <a:rPr lang="hu-HU" sz="2400" dirty="0" err="1"/>
              <a:t>Control</a:t>
            </a:r>
            <a:r>
              <a:rPr lang="hu-HU" sz="2400" dirty="0"/>
              <a:t> menüpontot, majd</a:t>
            </a:r>
            <a:br>
              <a:rPr lang="hu-HU" sz="2400" dirty="0"/>
            </a:br>
            <a:r>
              <a:rPr lang="hu-HU" sz="2400" dirty="0" err="1"/>
              <a:t>commitolj</a:t>
            </a:r>
            <a:r>
              <a:rPr lang="hu-HU" sz="2400" dirty="0"/>
              <a:t>, </a:t>
            </a:r>
            <a:r>
              <a:rPr lang="hu-HU" sz="2400" dirty="0" err="1"/>
              <a:t>pusholj</a:t>
            </a:r>
            <a:r>
              <a:rPr lang="hu-HU" sz="2400" dirty="0"/>
              <a:t> innen! </a:t>
            </a:r>
          </a:p>
          <a:p>
            <a:pPr marL="342900" indent="-228600">
              <a:lnSpc>
                <a:spcPct val="90000"/>
              </a:lnSpc>
              <a:buClr>
                <a:schemeClr val="accent1"/>
              </a:buClr>
              <a:buFont typeface="Arial" panose="020B0604020202020204" pitchFamily="34" charset="0"/>
              <a:buChar char="•"/>
            </a:pPr>
            <a:endParaRPr lang="hu-HU" sz="2400" dirty="0"/>
          </a:p>
        </p:txBody>
      </p:sp>
    </p:spTree>
    <p:extLst>
      <p:ext uri="{BB962C8B-B14F-4D97-AF65-F5344CB8AC3E}">
        <p14:creationId xmlns:p14="http://schemas.microsoft.com/office/powerpoint/2010/main" val="40351706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err="1" smtClean="0"/>
              <a:t>RStudio</a:t>
            </a:r>
            <a:r>
              <a:rPr lang="hu-HU" dirty="0" smtClean="0"/>
              <a:t> Version </a:t>
            </a:r>
            <a:r>
              <a:rPr lang="hu-HU" dirty="0" err="1" smtClean="0"/>
              <a:t>Control</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039350" cy="1754326"/>
          </a:xfrm>
          <a:prstGeom prst="rect">
            <a:avLst/>
          </a:prstGeom>
        </p:spPr>
        <p:txBody>
          <a:bodyPr wrap="square">
            <a:spAutoFit/>
          </a:bodyPr>
          <a:lstStyle/>
          <a:p>
            <a:pPr marL="114300">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sp>
        <p:nvSpPr>
          <p:cNvPr id="7" name="Téglalap 6"/>
          <p:cNvSpPr/>
          <p:nvPr/>
        </p:nvSpPr>
        <p:spPr>
          <a:xfrm>
            <a:off x="787065" y="1208029"/>
            <a:ext cx="10593507" cy="3083921"/>
          </a:xfrm>
          <a:prstGeom prst="rect">
            <a:avLst/>
          </a:prstGeom>
        </p:spPr>
        <p:txBody>
          <a:bodyPr wrap="square">
            <a:spAutoFit/>
          </a:bodyPr>
          <a:lstStyle/>
          <a:p>
            <a:pPr marL="342900" indent="-228600">
              <a:lnSpc>
                <a:spcPct val="90000"/>
              </a:lnSpc>
              <a:buClr>
                <a:schemeClr val="accent1"/>
              </a:buClr>
              <a:buFont typeface="Arial" panose="020B0604020202020204" pitchFamily="34" charset="0"/>
              <a:buChar char="•"/>
            </a:pPr>
            <a:r>
              <a:rPr lang="hu-HU" sz="2400" dirty="0" err="1" smtClean="0"/>
              <a:t>Git</a:t>
            </a:r>
            <a:r>
              <a:rPr lang="hu-HU" sz="2400" dirty="0" smtClean="0"/>
              <a:t> &lt;3 </a:t>
            </a:r>
            <a:r>
              <a:rPr lang="hu-HU" sz="2400" dirty="0" err="1" smtClean="0"/>
              <a:t>RStudio</a:t>
            </a:r>
            <a:r>
              <a:rPr lang="sv-SE" sz="2400" dirty="0"/>
              <a:t/>
            </a:r>
            <a:br>
              <a:rPr lang="sv-SE" sz="2400" dirty="0"/>
            </a:br>
            <a:r>
              <a:rPr lang="en-US" sz="2400" dirty="0" smtClean="0"/>
              <a:t> </a:t>
            </a:r>
            <a:r>
              <a:rPr lang="en-US" sz="2400" dirty="0"/>
              <a:t/>
            </a:r>
            <a:br>
              <a:rPr lang="en-US" sz="2400" dirty="0"/>
            </a:br>
            <a:r>
              <a:rPr lang="hu-HU" sz="2400" dirty="0"/>
              <a:t/>
            </a:r>
            <a:br>
              <a:rPr lang="hu-HU" sz="2400" dirty="0"/>
            </a:br>
            <a:r>
              <a:rPr lang="hu-HU" sz="2400" dirty="0"/>
              <a:t/>
            </a:r>
            <a:br>
              <a:rPr lang="hu-HU" sz="2400" dirty="0"/>
            </a:b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3" name="Kép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514652" y="1738979"/>
            <a:ext cx="8086549" cy="4762630"/>
          </a:xfrm>
          <a:prstGeom prst="rect">
            <a:avLst/>
          </a:prstGeom>
        </p:spPr>
      </p:pic>
    </p:spTree>
    <p:extLst>
      <p:ext uri="{BB962C8B-B14F-4D97-AF65-F5344CB8AC3E}">
        <p14:creationId xmlns:p14="http://schemas.microsoft.com/office/powerpoint/2010/main" val="18954006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Új </a:t>
            </a:r>
            <a:r>
              <a:rPr lang="hu-HU" dirty="0" err="1" smtClean="0"/>
              <a:t>branch</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sp>
        <p:nvSpPr>
          <p:cNvPr id="10" name="Téglalap 9"/>
          <p:cNvSpPr/>
          <p:nvPr/>
        </p:nvSpPr>
        <p:spPr>
          <a:xfrm>
            <a:off x="787066" y="1221725"/>
            <a:ext cx="10039350" cy="1754326"/>
          </a:xfrm>
          <a:prstGeom prst="rect">
            <a:avLst/>
          </a:prstGeom>
        </p:spPr>
        <p:txBody>
          <a:bodyPr wrap="square">
            <a:spAutoFit/>
          </a:bodyPr>
          <a:lstStyle/>
          <a:p>
            <a:pPr marL="114300">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sp>
        <p:nvSpPr>
          <p:cNvPr id="7" name="Téglalap 6"/>
          <p:cNvSpPr/>
          <p:nvPr/>
        </p:nvSpPr>
        <p:spPr>
          <a:xfrm>
            <a:off x="787066" y="1092433"/>
            <a:ext cx="11084091" cy="7405104"/>
          </a:xfrm>
          <a:prstGeom prst="rect">
            <a:avLst/>
          </a:prstGeom>
        </p:spPr>
        <p:txBody>
          <a:bodyPr wrap="square">
            <a:spAutoFit/>
          </a:bodyPr>
          <a:lstStyle/>
          <a:p>
            <a:pPr marL="342900" indent="-228600">
              <a:lnSpc>
                <a:spcPct val="90000"/>
              </a:lnSpc>
              <a:buClr>
                <a:schemeClr val="accent1"/>
              </a:buClr>
              <a:buFont typeface="Arial" panose="020B0604020202020204" pitchFamily="34" charset="0"/>
              <a:buChar char="•"/>
            </a:pPr>
            <a:r>
              <a:rPr lang="hu-HU" sz="2400" dirty="0"/>
              <a:t>[Terminál] </a:t>
            </a:r>
            <a:r>
              <a:rPr lang="hu-HU" sz="2400" dirty="0" err="1"/>
              <a:t>git</a:t>
            </a:r>
            <a:r>
              <a:rPr lang="hu-HU" sz="2400" dirty="0"/>
              <a:t> </a:t>
            </a:r>
            <a:r>
              <a:rPr lang="hu-HU" sz="2400" dirty="0" err="1"/>
              <a:t>checkout</a:t>
            </a:r>
            <a:r>
              <a:rPr lang="hu-HU" sz="2400" dirty="0"/>
              <a:t> </a:t>
            </a:r>
            <a:r>
              <a:rPr lang="hu-HU" sz="2400" dirty="0" err="1"/>
              <a:t>-b</a:t>
            </a:r>
            <a:r>
              <a:rPr lang="hu-HU" sz="2400" dirty="0"/>
              <a:t> </a:t>
            </a:r>
            <a:r>
              <a:rPr lang="hu-HU" sz="2400" dirty="0" err="1" smtClean="0"/>
              <a:t>very-important-change</a:t>
            </a:r>
            <a:r>
              <a:rPr lang="hu-HU" sz="2400" dirty="0" smtClean="0"/>
              <a:t>  </a:t>
            </a:r>
            <a:r>
              <a:rPr lang="hu-HU" sz="2400" i="1" dirty="0" err="1" smtClean="0"/>
              <a:t>-new</a:t>
            </a:r>
            <a:r>
              <a:rPr lang="hu-HU" sz="2400" i="1" dirty="0" smtClean="0"/>
              <a:t> </a:t>
            </a:r>
            <a:r>
              <a:rPr lang="hu-HU" sz="2400" i="1" dirty="0" err="1" smtClean="0"/>
              <a:t>branch</a:t>
            </a:r>
            <a:endParaRPr lang="hu-HU" sz="2400" i="1" dirty="0" smtClean="0"/>
          </a:p>
          <a:p>
            <a:pPr marL="342900" indent="-228600">
              <a:lnSpc>
                <a:spcPct val="90000"/>
              </a:lnSpc>
              <a:buClr>
                <a:schemeClr val="accent1"/>
              </a:buClr>
              <a:buFont typeface="Arial" panose="020B0604020202020204" pitchFamily="34" charset="0"/>
              <a:buChar char="•"/>
            </a:pPr>
            <a:endParaRPr lang="hu-HU" sz="2400" dirty="0" smtClean="0"/>
          </a:p>
          <a:p>
            <a:pPr marL="342900" indent="-228600">
              <a:lnSpc>
                <a:spcPct val="90000"/>
              </a:lnSpc>
              <a:buClr>
                <a:schemeClr val="accent1"/>
              </a:buClr>
              <a:buFont typeface="Arial" panose="020B0604020202020204" pitchFamily="34" charset="0"/>
              <a:buChar char="•"/>
            </a:pPr>
            <a:r>
              <a:rPr lang="hu-HU" sz="2400" dirty="0" smtClean="0"/>
              <a:t>[</a:t>
            </a:r>
            <a:r>
              <a:rPr lang="hu-HU" sz="2400" dirty="0" err="1"/>
              <a:t>RStudio</a:t>
            </a:r>
            <a:r>
              <a:rPr lang="hu-HU" sz="2400" dirty="0"/>
              <a:t>] Változtass valamit a </a:t>
            </a:r>
            <a:r>
              <a:rPr lang="hu-HU" sz="2400" dirty="0" err="1"/>
              <a:t>simple</a:t>
            </a:r>
            <a:r>
              <a:rPr lang="hu-HU" sz="2400" dirty="0"/>
              <a:t>_</a:t>
            </a:r>
            <a:r>
              <a:rPr lang="hu-HU" sz="2400" dirty="0" err="1"/>
              <a:t>plot.R</a:t>
            </a:r>
            <a:r>
              <a:rPr lang="hu-HU" sz="2400" dirty="0"/>
              <a:t> , pl. a </a:t>
            </a:r>
            <a:r>
              <a:rPr lang="hu-HU" sz="2400" dirty="0" err="1"/>
              <a:t>red</a:t>
            </a:r>
            <a:r>
              <a:rPr lang="hu-HU" sz="2400" dirty="0"/>
              <a:t> színt</a:t>
            </a:r>
            <a:br>
              <a:rPr lang="hu-HU" sz="2400" dirty="0"/>
            </a:br>
            <a:r>
              <a:rPr lang="hu-HU" sz="2400" dirty="0" err="1"/>
              <a:t>orange</a:t>
            </a:r>
            <a:r>
              <a:rPr lang="hu-HU" sz="2400" dirty="0"/>
              <a:t> </a:t>
            </a:r>
            <a:r>
              <a:rPr lang="hu-HU" sz="2400" dirty="0" err="1"/>
              <a:t>‑ra</a:t>
            </a:r>
            <a:r>
              <a:rPr lang="hu-HU" sz="2400" dirty="0"/>
              <a:t>. </a:t>
            </a:r>
            <a:r>
              <a:rPr lang="hu-HU" sz="2400" dirty="0" smtClean="0"/>
              <a:t/>
            </a:r>
            <a:br>
              <a:rPr lang="hu-HU" sz="2400" dirty="0" smtClean="0"/>
            </a:br>
            <a:r>
              <a:rPr lang="hu-HU" sz="2400" dirty="0" smtClean="0"/>
              <a:t>Futtasd </a:t>
            </a:r>
            <a:r>
              <a:rPr lang="hu-HU" sz="2400" dirty="0"/>
              <a:t>le a scriptet</a:t>
            </a:r>
            <a:r>
              <a:rPr lang="hu-HU" sz="2400" dirty="0" smtClean="0"/>
              <a:t>!</a:t>
            </a:r>
          </a:p>
          <a:p>
            <a:pPr marL="342900" indent="-228600">
              <a:lnSpc>
                <a:spcPct val="90000"/>
              </a:lnSpc>
              <a:buClr>
                <a:schemeClr val="accent1"/>
              </a:buClr>
              <a:buFont typeface="Arial" panose="020B0604020202020204" pitchFamily="34" charset="0"/>
              <a:buChar char="•"/>
            </a:pPr>
            <a:endParaRPr lang="hu-HU" sz="2400" dirty="0"/>
          </a:p>
          <a:p>
            <a:pPr marL="342900" indent="-228600">
              <a:lnSpc>
                <a:spcPct val="90000"/>
              </a:lnSpc>
              <a:buClr>
                <a:schemeClr val="accent1"/>
              </a:buClr>
              <a:buFont typeface="Arial" panose="020B0604020202020204" pitchFamily="34" charset="0"/>
              <a:buChar char="•"/>
            </a:pPr>
            <a:r>
              <a:rPr lang="hu-HU" sz="2400" dirty="0" smtClean="0"/>
              <a:t>[</a:t>
            </a:r>
            <a:r>
              <a:rPr lang="hu-HU" sz="2400" dirty="0" err="1" smtClean="0"/>
              <a:t>RStudio</a:t>
            </a:r>
            <a:r>
              <a:rPr lang="hu-HU" sz="2400" dirty="0"/>
              <a:t>] </a:t>
            </a:r>
            <a:r>
              <a:rPr lang="hu-HU" sz="2400" dirty="0" smtClean="0"/>
              <a:t/>
            </a:r>
            <a:br>
              <a:rPr lang="hu-HU" sz="2400" dirty="0" smtClean="0"/>
            </a:br>
            <a:r>
              <a:rPr lang="hu-HU" sz="2400" dirty="0" smtClean="0"/>
              <a:t>A </a:t>
            </a:r>
            <a:r>
              <a:rPr lang="hu-HU" sz="2400" dirty="0" err="1"/>
              <a:t>Tools</a:t>
            </a:r>
            <a:r>
              <a:rPr lang="hu-HU" sz="2400" dirty="0"/>
              <a:t> &gt; Version </a:t>
            </a:r>
            <a:r>
              <a:rPr lang="hu-HU" sz="2400" dirty="0" err="1"/>
              <a:t>Control</a:t>
            </a:r>
            <a:r>
              <a:rPr lang="hu-HU" sz="2400" dirty="0"/>
              <a:t> </a:t>
            </a:r>
            <a:br>
              <a:rPr lang="hu-HU" sz="2400" dirty="0"/>
            </a:br>
            <a:r>
              <a:rPr lang="hu-HU" sz="2400" dirty="0" smtClean="0"/>
              <a:t>menüpontban</a:t>
            </a:r>
            <a:r>
              <a:rPr lang="hu-HU" sz="2400" dirty="0"/>
              <a:t/>
            </a:r>
            <a:br>
              <a:rPr lang="hu-HU" sz="2400" dirty="0"/>
            </a:br>
            <a:r>
              <a:rPr lang="hu-HU" sz="2400" dirty="0" err="1"/>
              <a:t>commitolj</a:t>
            </a:r>
            <a:r>
              <a:rPr lang="hu-HU" sz="2400" dirty="0"/>
              <a:t>! (Tudsz </a:t>
            </a:r>
            <a:r>
              <a:rPr lang="hu-HU" sz="2400" dirty="0" err="1"/>
              <a:t>pusholni</a:t>
            </a:r>
            <a:r>
              <a:rPr lang="hu-HU" sz="2400" dirty="0" smtClean="0"/>
              <a:t>?)</a:t>
            </a:r>
          </a:p>
          <a:p>
            <a:pPr marL="342900" indent="-228600">
              <a:lnSpc>
                <a:spcPct val="90000"/>
              </a:lnSpc>
              <a:buClr>
                <a:schemeClr val="accent1"/>
              </a:buClr>
              <a:buFont typeface="Arial" panose="020B0604020202020204" pitchFamily="34" charset="0"/>
              <a:buChar char="•"/>
            </a:pPr>
            <a:endParaRPr lang="hu-HU" sz="2400" dirty="0"/>
          </a:p>
          <a:p>
            <a:pPr marL="342900" indent="-228600">
              <a:lnSpc>
                <a:spcPct val="90000"/>
              </a:lnSpc>
              <a:buClr>
                <a:schemeClr val="accent1"/>
              </a:buClr>
              <a:buFont typeface="Arial" panose="020B0604020202020204" pitchFamily="34" charset="0"/>
              <a:buChar char="•"/>
            </a:pPr>
            <a:r>
              <a:rPr lang="hu-HU" sz="2400" dirty="0" smtClean="0"/>
              <a:t>[Terminál</a:t>
            </a:r>
            <a:r>
              <a:rPr lang="hu-HU" sz="2400" dirty="0"/>
              <a:t>] </a:t>
            </a:r>
            <a:r>
              <a:rPr lang="hu-HU" sz="2400" dirty="0" err="1"/>
              <a:t>git</a:t>
            </a:r>
            <a:r>
              <a:rPr lang="hu-HU" sz="2400" dirty="0"/>
              <a:t> </a:t>
            </a:r>
            <a:r>
              <a:rPr lang="hu-HU" sz="2400" dirty="0" err="1"/>
              <a:t>push</a:t>
            </a:r>
            <a:r>
              <a:rPr lang="hu-HU" sz="2400" dirty="0"/>
              <a:t> . Figyeld meg, mit ír ki, és kövesd </a:t>
            </a:r>
            <a:r>
              <a:rPr lang="hu-HU" sz="2400" dirty="0" smtClean="0"/>
              <a:t>az utasítást!</a:t>
            </a:r>
          </a:p>
          <a:p>
            <a:pPr marL="342900" indent="-228600">
              <a:lnSpc>
                <a:spcPct val="90000"/>
              </a:lnSpc>
              <a:buClr>
                <a:schemeClr val="accent1"/>
              </a:buClr>
              <a:buFont typeface="Arial" panose="020B0604020202020204" pitchFamily="34" charset="0"/>
              <a:buChar char="•"/>
            </a:pPr>
            <a:endParaRPr lang="hu-HU" sz="2400" dirty="0"/>
          </a:p>
          <a:p>
            <a:pPr marL="342900" indent="-228600">
              <a:lnSpc>
                <a:spcPct val="90000"/>
              </a:lnSpc>
              <a:buClr>
                <a:schemeClr val="accent1"/>
              </a:buClr>
              <a:buFont typeface="Arial" panose="020B0604020202020204" pitchFamily="34" charset="0"/>
              <a:buChar char="•"/>
            </a:pPr>
            <a:r>
              <a:rPr lang="hu-HU" sz="2400" dirty="0" smtClean="0"/>
              <a:t>[</a:t>
            </a:r>
            <a:r>
              <a:rPr lang="hu-HU" sz="2400" dirty="0" err="1" smtClean="0"/>
              <a:t>Github</a:t>
            </a:r>
            <a:r>
              <a:rPr lang="hu-HU" sz="2400" dirty="0"/>
              <a:t>] Menj fel a </a:t>
            </a:r>
            <a:r>
              <a:rPr lang="hu-HU" sz="2400" dirty="0" err="1"/>
              <a:t>repod</a:t>
            </a:r>
            <a:r>
              <a:rPr lang="hu-HU" sz="2400" dirty="0"/>
              <a:t> oldalára, nézd meg a </a:t>
            </a:r>
            <a:r>
              <a:rPr lang="hu-HU" sz="2400" dirty="0" err="1"/>
              <a:t>branchet</a:t>
            </a:r>
            <a:r>
              <a:rPr lang="hu-HU" sz="2400" dirty="0"/>
              <a:t>, nyiss</a:t>
            </a:r>
            <a:br>
              <a:rPr lang="hu-HU" sz="2400" dirty="0"/>
            </a:br>
            <a:r>
              <a:rPr lang="hu-HU" sz="2400" dirty="0" err="1"/>
              <a:t>Merge</a:t>
            </a:r>
            <a:r>
              <a:rPr lang="hu-HU" sz="2400" dirty="0"/>
              <a:t> </a:t>
            </a:r>
            <a:r>
              <a:rPr lang="hu-HU" sz="2400" dirty="0" err="1"/>
              <a:t>Requestet</a:t>
            </a:r>
            <a:r>
              <a:rPr lang="hu-HU" sz="2400" dirty="0"/>
              <a:t>! </a:t>
            </a:r>
            <a:br>
              <a:rPr lang="hu-HU" sz="2400" dirty="0"/>
            </a:br>
            <a:r>
              <a:rPr lang="hu-HU" sz="2400" dirty="0"/>
              <a:t/>
            </a:r>
            <a:br>
              <a:rPr lang="hu-HU" sz="2400" dirty="0"/>
            </a:br>
            <a:r>
              <a:rPr lang="hu-HU" sz="2400" dirty="0"/>
              <a:t/>
            </a:r>
            <a:br>
              <a:rPr lang="hu-HU" sz="2400" dirty="0"/>
            </a:b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2" name="Kép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9517" y="2153833"/>
            <a:ext cx="7042483" cy="2420172"/>
          </a:xfrm>
          <a:prstGeom prst="rect">
            <a:avLst/>
          </a:prstGeom>
        </p:spPr>
      </p:pic>
    </p:spTree>
    <p:extLst>
      <p:ext uri="{BB962C8B-B14F-4D97-AF65-F5344CB8AC3E}">
        <p14:creationId xmlns:p14="http://schemas.microsoft.com/office/powerpoint/2010/main" val="42840910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err="1" smtClean="0"/>
              <a:t>Merge</a:t>
            </a:r>
            <a:endParaRPr lang="nl-NL" dirty="0"/>
          </a:p>
        </p:txBody>
      </p:sp>
      <p:sp>
        <p:nvSpPr>
          <p:cNvPr id="10" name="Téglalap 9"/>
          <p:cNvSpPr/>
          <p:nvPr/>
        </p:nvSpPr>
        <p:spPr>
          <a:xfrm>
            <a:off x="787066" y="1221725"/>
            <a:ext cx="10039350" cy="1754326"/>
          </a:xfrm>
          <a:prstGeom prst="rect">
            <a:avLst/>
          </a:prstGeom>
        </p:spPr>
        <p:txBody>
          <a:bodyPr wrap="square">
            <a:spAutoFit/>
          </a:bodyPr>
          <a:lstStyle/>
          <a:p>
            <a:pPr marL="114300">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4" name="Kép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172962" y="936022"/>
            <a:ext cx="9267557" cy="5703828"/>
          </a:xfrm>
          <a:prstGeom prst="rect">
            <a:avLst/>
          </a:prstGeom>
        </p:spPr>
      </p:pic>
    </p:spTree>
    <p:extLst>
      <p:ext uri="{BB962C8B-B14F-4D97-AF65-F5344CB8AC3E}">
        <p14:creationId xmlns:p14="http://schemas.microsoft.com/office/powerpoint/2010/main" val="9528281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err="1" smtClean="0"/>
              <a:t>Merge</a:t>
            </a:r>
            <a:endParaRPr lang="nl-NL" dirty="0"/>
          </a:p>
        </p:txBody>
      </p:sp>
      <p:sp>
        <p:nvSpPr>
          <p:cNvPr id="10" name="Téglalap 9"/>
          <p:cNvSpPr/>
          <p:nvPr/>
        </p:nvSpPr>
        <p:spPr>
          <a:xfrm>
            <a:off x="787066" y="1221725"/>
            <a:ext cx="10039350" cy="1754326"/>
          </a:xfrm>
          <a:prstGeom prst="rect">
            <a:avLst/>
          </a:prstGeom>
        </p:spPr>
        <p:txBody>
          <a:bodyPr wrap="square">
            <a:spAutoFit/>
          </a:bodyPr>
          <a:lstStyle/>
          <a:p>
            <a:pPr marL="114300">
              <a:lnSpc>
                <a:spcPct val="90000"/>
              </a:lnSpc>
              <a:buClr>
                <a:schemeClr val="accent1"/>
              </a:buClr>
            </a:pPr>
            <a:r>
              <a:rPr lang="hu-HU" sz="2400" dirty="0"/>
              <a:t/>
            </a:r>
            <a:br>
              <a:rPr lang="hu-HU" sz="2400" dirty="0"/>
            </a:br>
            <a:r>
              <a:rPr lang="hu-HU" sz="2400" dirty="0"/>
              <a:t/>
            </a:r>
            <a:br>
              <a:rPr lang="hu-HU" sz="2400" dirty="0"/>
            </a:br>
            <a:r>
              <a:rPr lang="hu-HU" sz="2400" dirty="0"/>
              <a:t/>
            </a:r>
            <a:br>
              <a:rPr lang="hu-HU" sz="2400" dirty="0"/>
            </a:b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3" name="Kép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6484" y="917455"/>
            <a:ext cx="7440063" cy="1495634"/>
          </a:xfrm>
          <a:prstGeom prst="rect">
            <a:avLst/>
          </a:prstGeom>
        </p:spPr>
      </p:pic>
      <p:pic>
        <p:nvPicPr>
          <p:cNvPr id="5" name="Kép 4"/>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851982" y="2388507"/>
            <a:ext cx="8101915" cy="4226393"/>
          </a:xfrm>
          <a:prstGeom prst="rect">
            <a:avLst/>
          </a:prstGeom>
        </p:spPr>
      </p:pic>
    </p:spTree>
    <p:extLst>
      <p:ext uri="{BB962C8B-B14F-4D97-AF65-F5344CB8AC3E}">
        <p14:creationId xmlns:p14="http://schemas.microsoft.com/office/powerpoint/2010/main" val="3754666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Néhány tanács</a:t>
            </a:r>
            <a:endParaRPr lang="nl-NL" dirty="0"/>
          </a:p>
        </p:txBody>
      </p:sp>
      <p:sp>
        <p:nvSpPr>
          <p:cNvPr id="8" name="Téglalap 7"/>
          <p:cNvSpPr/>
          <p:nvPr/>
        </p:nvSpPr>
        <p:spPr>
          <a:xfrm>
            <a:off x="754015" y="1243759"/>
            <a:ext cx="10474492" cy="5632311"/>
          </a:xfrm>
          <a:prstGeom prst="rect">
            <a:avLst/>
          </a:prstGeom>
        </p:spPr>
        <p:txBody>
          <a:bodyPr wrap="square">
            <a:spAutoFit/>
          </a:bodyPr>
          <a:lstStyle/>
          <a:p>
            <a:pPr marL="457200" indent="-342900">
              <a:lnSpc>
                <a:spcPct val="90000"/>
              </a:lnSpc>
              <a:buClr>
                <a:schemeClr val="accent1"/>
              </a:buClr>
              <a:buFont typeface="Arial" panose="020B0604020202020204" pitchFamily="34" charset="0"/>
              <a:buChar char="•"/>
            </a:pPr>
            <a:r>
              <a:rPr lang="hu-HU" sz="2400" dirty="0"/>
              <a:t>A </a:t>
            </a:r>
            <a:r>
              <a:rPr lang="hu-HU" sz="2400" dirty="0" err="1"/>
              <a:t>git</a:t>
            </a:r>
            <a:r>
              <a:rPr lang="hu-HU" sz="2400" dirty="0"/>
              <a:t> </a:t>
            </a:r>
            <a:r>
              <a:rPr lang="hu-HU" sz="2400" dirty="0" err="1"/>
              <a:t>a</a:t>
            </a:r>
            <a:r>
              <a:rPr lang="hu-HU" sz="2400" dirty="0"/>
              <a:t> kódot, </a:t>
            </a:r>
            <a:r>
              <a:rPr lang="hu-HU" sz="2400" dirty="0" smtClean="0"/>
              <a:t>szöveges file‑okat </a:t>
            </a:r>
            <a:r>
              <a:rPr lang="hu-HU" sz="2400" dirty="0"/>
              <a:t>kezeli </a:t>
            </a:r>
            <a:r>
              <a:rPr lang="hu-HU" sz="2400" dirty="0" smtClean="0"/>
              <a:t>hatékonyan, képeket kevésbé</a:t>
            </a:r>
          </a:p>
          <a:p>
            <a:pPr marL="457200" indent="-342900">
              <a:lnSpc>
                <a:spcPct val="90000"/>
              </a:lnSpc>
              <a:buClr>
                <a:schemeClr val="accent1"/>
              </a:buClr>
              <a:buFont typeface="Arial" panose="020B0604020202020204" pitchFamily="34" charset="0"/>
              <a:buChar char="•"/>
            </a:pPr>
            <a:endParaRPr lang="hu-HU" sz="2400" dirty="0" smtClean="0"/>
          </a:p>
          <a:p>
            <a:pPr marL="457200" indent="-342900">
              <a:lnSpc>
                <a:spcPct val="90000"/>
              </a:lnSpc>
              <a:buClr>
                <a:schemeClr val="accent1"/>
              </a:buClr>
              <a:buFont typeface="Arial" panose="020B0604020202020204" pitchFamily="34" charset="0"/>
              <a:buChar char="•"/>
            </a:pPr>
            <a:r>
              <a:rPr lang="hu-HU" sz="2400" dirty="0" smtClean="0"/>
              <a:t>Adatot </a:t>
            </a:r>
            <a:r>
              <a:rPr lang="hu-HU" sz="2400" dirty="0"/>
              <a:t>legfeljebb akkor </a:t>
            </a:r>
            <a:r>
              <a:rPr lang="hu-HU" sz="2400" dirty="0" err="1"/>
              <a:t>commitolj</a:t>
            </a:r>
            <a:r>
              <a:rPr lang="hu-HU" sz="2400" dirty="0"/>
              <a:t>, ha kicsi és ha </a:t>
            </a:r>
            <a:r>
              <a:rPr lang="hu-HU" sz="2400" dirty="0" smtClean="0"/>
              <a:t>nyilvános adat</a:t>
            </a:r>
          </a:p>
          <a:p>
            <a:pPr marL="457200" indent="-342900">
              <a:lnSpc>
                <a:spcPct val="90000"/>
              </a:lnSpc>
              <a:buClr>
                <a:schemeClr val="accent1"/>
              </a:buClr>
              <a:buFont typeface="Arial" panose="020B0604020202020204" pitchFamily="34" charset="0"/>
              <a:buChar char="•"/>
            </a:pPr>
            <a:endParaRPr lang="hu-HU" sz="2400" dirty="0"/>
          </a:p>
          <a:p>
            <a:pPr marL="457200" indent="-342900">
              <a:lnSpc>
                <a:spcPct val="90000"/>
              </a:lnSpc>
              <a:buClr>
                <a:schemeClr val="accent1"/>
              </a:buClr>
              <a:buFont typeface="Arial" panose="020B0604020202020204" pitchFamily="34" charset="0"/>
              <a:buChar char="•"/>
            </a:pPr>
            <a:r>
              <a:rPr lang="hu-HU" sz="2400" dirty="0" smtClean="0"/>
              <a:t>Figyelj</a:t>
            </a:r>
            <a:r>
              <a:rPr lang="hu-HU" sz="2400" dirty="0"/>
              <a:t>, hogy </a:t>
            </a:r>
            <a:r>
              <a:rPr lang="hu-HU" sz="2400" dirty="0" err="1"/>
              <a:t>public</a:t>
            </a:r>
            <a:r>
              <a:rPr lang="hu-HU" sz="2400" dirty="0"/>
              <a:t> vagy </a:t>
            </a:r>
            <a:r>
              <a:rPr lang="hu-HU" sz="2400" dirty="0" err="1"/>
              <a:t>private</a:t>
            </a:r>
            <a:r>
              <a:rPr lang="hu-HU" sz="2400" dirty="0"/>
              <a:t> a </a:t>
            </a:r>
            <a:r>
              <a:rPr lang="hu-HU" sz="2400" dirty="0" err="1"/>
              <a:t>repod</a:t>
            </a:r>
            <a:r>
              <a:rPr lang="hu-HU" sz="2400" dirty="0"/>
              <a:t>! </a:t>
            </a:r>
            <a:r>
              <a:rPr lang="hu-HU" sz="2400" dirty="0" err="1"/>
              <a:t>Githubon</a:t>
            </a:r>
            <a:r>
              <a:rPr lang="hu-HU" sz="2400" dirty="0"/>
              <a:t> ingyenesen</a:t>
            </a:r>
            <a:br>
              <a:rPr lang="hu-HU" sz="2400" dirty="0"/>
            </a:br>
            <a:r>
              <a:rPr lang="hu-HU" sz="2400" dirty="0"/>
              <a:t>csak </a:t>
            </a:r>
            <a:r>
              <a:rPr lang="hu-HU" sz="2400" dirty="0" err="1"/>
              <a:t>public</a:t>
            </a:r>
            <a:r>
              <a:rPr lang="hu-HU" sz="2400" dirty="0"/>
              <a:t> </a:t>
            </a:r>
            <a:r>
              <a:rPr lang="hu-HU" sz="2400" dirty="0" err="1"/>
              <a:t>repod</a:t>
            </a:r>
            <a:r>
              <a:rPr lang="hu-HU" sz="2400" dirty="0"/>
              <a:t> lehet. Ha </a:t>
            </a:r>
            <a:r>
              <a:rPr lang="hu-HU" sz="2400" dirty="0" err="1"/>
              <a:t>private</a:t>
            </a:r>
            <a:r>
              <a:rPr lang="hu-HU" sz="2400" dirty="0"/>
              <a:t> </a:t>
            </a:r>
            <a:r>
              <a:rPr lang="hu-HU" sz="2400" dirty="0" err="1"/>
              <a:t>repora</a:t>
            </a:r>
            <a:r>
              <a:rPr lang="hu-HU" sz="2400" dirty="0"/>
              <a:t> lenne szükséged,</a:t>
            </a:r>
            <a:br>
              <a:rPr lang="hu-HU" sz="2400" dirty="0"/>
            </a:br>
            <a:r>
              <a:rPr lang="hu-HU" sz="2400" dirty="0"/>
              <a:t>érdemes a </a:t>
            </a:r>
            <a:r>
              <a:rPr lang="hu-HU" sz="2400" dirty="0" err="1"/>
              <a:t>Bitbucket‑et</a:t>
            </a:r>
            <a:r>
              <a:rPr lang="hu-HU" sz="2400" dirty="0"/>
              <a:t> kipróbálni </a:t>
            </a:r>
            <a:endParaRPr lang="hu-HU" sz="2400" dirty="0" smtClean="0"/>
          </a:p>
          <a:p>
            <a:pPr marL="457200" indent="-342900">
              <a:lnSpc>
                <a:spcPct val="90000"/>
              </a:lnSpc>
              <a:buClr>
                <a:schemeClr val="accent1"/>
              </a:buClr>
              <a:buFont typeface="Arial" panose="020B0604020202020204" pitchFamily="34" charset="0"/>
              <a:buChar char="•"/>
            </a:pPr>
            <a:endParaRPr lang="hu-HU" sz="2400" dirty="0" smtClean="0"/>
          </a:p>
          <a:p>
            <a:pPr marL="457200" indent="-342900">
              <a:lnSpc>
                <a:spcPct val="90000"/>
              </a:lnSpc>
              <a:buClr>
                <a:schemeClr val="accent1"/>
              </a:buClr>
              <a:buFont typeface="Arial" panose="020B0604020202020204" pitchFamily="34" charset="0"/>
              <a:buChar char="•"/>
            </a:pPr>
            <a:r>
              <a:rPr lang="hu-HU" sz="2400" dirty="0" smtClean="0"/>
              <a:t>Céges hálózatról külön beállítás kell a </a:t>
            </a:r>
            <a:r>
              <a:rPr lang="hu-HU" sz="2400" dirty="0" err="1" smtClean="0"/>
              <a:t>GitHub</a:t>
            </a:r>
            <a:r>
              <a:rPr lang="hu-HU" sz="2400" dirty="0" smtClean="0"/>
              <a:t> eléréséhez</a:t>
            </a:r>
          </a:p>
          <a:p>
            <a:pPr marL="457200" indent="-342900">
              <a:lnSpc>
                <a:spcPct val="90000"/>
              </a:lnSpc>
              <a:buClr>
                <a:schemeClr val="accent1"/>
              </a:buClr>
              <a:buFont typeface="Arial" panose="020B0604020202020204" pitchFamily="34" charset="0"/>
              <a:buChar char="•"/>
            </a:pPr>
            <a:endParaRPr lang="hu-HU" sz="2400" dirty="0"/>
          </a:p>
          <a:p>
            <a:pPr marL="457200" indent="-342900">
              <a:lnSpc>
                <a:spcPct val="90000"/>
              </a:lnSpc>
              <a:buClr>
                <a:schemeClr val="accent1"/>
              </a:buClr>
              <a:buFont typeface="Arial" panose="020B0604020202020204" pitchFamily="34" charset="0"/>
              <a:buChar char="•"/>
            </a:pPr>
            <a:endParaRPr lang="hu-HU" sz="2400" dirty="0" smtClean="0"/>
          </a:p>
          <a:p>
            <a:pPr marL="457200" indent="-342900">
              <a:lnSpc>
                <a:spcPct val="90000"/>
              </a:lnSpc>
              <a:buClr>
                <a:schemeClr val="accent1"/>
              </a:buClr>
              <a:buFont typeface="Arial" panose="020B0604020202020204" pitchFamily="34" charset="0"/>
              <a:buChar char="•"/>
            </a:pPr>
            <a:endParaRPr lang="hu-HU" sz="2400" dirty="0"/>
          </a:p>
          <a:p>
            <a:pPr marL="457200" indent="-342900">
              <a:lnSpc>
                <a:spcPct val="90000"/>
              </a:lnSpc>
              <a:buClr>
                <a:schemeClr val="accent1"/>
              </a:buClr>
              <a:buFont typeface="Arial" panose="020B0604020202020204" pitchFamily="34" charset="0"/>
              <a:buChar char="•"/>
            </a:pPr>
            <a:endParaRPr lang="hu-HU" sz="2400" dirty="0" smtClean="0"/>
          </a:p>
          <a:p>
            <a:pPr marL="457200" indent="-342900">
              <a:lnSpc>
                <a:spcPct val="90000"/>
              </a:lnSpc>
              <a:buClr>
                <a:schemeClr val="accent1"/>
              </a:buClr>
              <a:buFont typeface="Arial" panose="020B0604020202020204" pitchFamily="34" charset="0"/>
              <a:buChar char="•"/>
            </a:pPr>
            <a:endParaRPr lang="hu-HU" sz="2400" dirty="0"/>
          </a:p>
          <a:p>
            <a:pPr marL="457200" indent="-342900">
              <a:lnSpc>
                <a:spcPct val="90000"/>
              </a:lnSpc>
              <a:buClr>
                <a:schemeClr val="accent1"/>
              </a:buClr>
              <a:buFont typeface="Arial" panose="020B0604020202020204" pitchFamily="34" charset="0"/>
              <a:buChar char="•"/>
            </a:pPr>
            <a:endParaRPr lang="hu-HU" sz="2400" dirty="0" smtClean="0"/>
          </a:p>
          <a:p>
            <a:pPr marL="114300">
              <a:lnSpc>
                <a:spcPct val="90000"/>
              </a:lnSpc>
              <a:buClr>
                <a:schemeClr val="accent1"/>
              </a:buClr>
            </a:pPr>
            <a:endParaRPr lang="hu-HU" sz="1600" dirty="0"/>
          </a:p>
          <a:p>
            <a:pPr marL="114300">
              <a:lnSpc>
                <a:spcPct val="90000"/>
              </a:lnSpc>
              <a:buClr>
                <a:schemeClr val="accent1"/>
              </a:buClr>
            </a:pPr>
            <a:endParaRPr lang="hu-HU" sz="2400" dirty="0"/>
          </a:p>
        </p:txBody>
      </p:sp>
      <p:pic>
        <p:nvPicPr>
          <p:cNvPr id="2" name="Kép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8510" y="4486498"/>
            <a:ext cx="8836462" cy="1920386"/>
          </a:xfrm>
          <a:prstGeom prst="rect">
            <a:avLst/>
          </a:prstGeom>
        </p:spPr>
      </p:pic>
    </p:spTree>
    <p:extLst>
      <p:ext uri="{BB962C8B-B14F-4D97-AF65-F5344CB8AC3E}">
        <p14:creationId xmlns:p14="http://schemas.microsoft.com/office/powerpoint/2010/main" val="8938371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28307" y="-3810"/>
            <a:ext cx="7706043" cy="921265"/>
          </a:xfrm>
        </p:spPr>
        <p:txBody>
          <a:bodyPr/>
          <a:lstStyle/>
          <a:p>
            <a:r>
              <a:rPr lang="hu-HU" dirty="0" smtClean="0"/>
              <a:t>Néhány tanács</a:t>
            </a:r>
            <a:endParaRPr lang="nl-NL" dirty="0"/>
          </a:p>
        </p:txBody>
      </p:sp>
      <p:sp>
        <p:nvSpPr>
          <p:cNvPr id="8" name="Téglalap 7"/>
          <p:cNvSpPr/>
          <p:nvPr/>
        </p:nvSpPr>
        <p:spPr>
          <a:xfrm>
            <a:off x="760940" y="1246802"/>
            <a:ext cx="10474492" cy="5189113"/>
          </a:xfrm>
          <a:prstGeom prst="rect">
            <a:avLst/>
          </a:prstGeom>
        </p:spPr>
        <p:txBody>
          <a:bodyPr wrap="square">
            <a:spAutoFit/>
          </a:bodyPr>
          <a:lstStyle/>
          <a:p>
            <a:pPr marL="457200" indent="-342900">
              <a:lnSpc>
                <a:spcPct val="90000"/>
              </a:lnSpc>
              <a:buClr>
                <a:schemeClr val="accent1"/>
              </a:buClr>
              <a:buFont typeface="Arial" panose="020B0604020202020204" pitchFamily="34" charset="0"/>
              <a:buChar char="•"/>
            </a:pPr>
            <a:r>
              <a:rPr lang="hu-HU" sz="2400" dirty="0" smtClean="0"/>
              <a:t>A </a:t>
            </a:r>
            <a:r>
              <a:rPr lang="hu-HU" sz="2400" dirty="0" err="1" smtClean="0"/>
              <a:t>datacamp.com-on</a:t>
            </a:r>
            <a:r>
              <a:rPr lang="hu-HU" sz="2400" dirty="0" smtClean="0"/>
              <a:t> elérhető egy ingyenes </a:t>
            </a:r>
            <a:r>
              <a:rPr lang="hu-HU" sz="2400" dirty="0" err="1" smtClean="0"/>
              <a:t>Git</a:t>
            </a:r>
            <a:r>
              <a:rPr lang="hu-HU" sz="2400" dirty="0" smtClean="0"/>
              <a:t> kurzus</a:t>
            </a:r>
          </a:p>
          <a:p>
            <a:pPr marL="457200" indent="-342900">
              <a:lnSpc>
                <a:spcPct val="90000"/>
              </a:lnSpc>
              <a:buClr>
                <a:schemeClr val="accent1"/>
              </a:buClr>
              <a:buFont typeface="Arial" panose="020B0604020202020204" pitchFamily="34" charset="0"/>
              <a:buChar char="•"/>
            </a:pPr>
            <a:endParaRPr lang="hu-HU" sz="2400" dirty="0"/>
          </a:p>
          <a:p>
            <a:pPr marL="457200" indent="-342900">
              <a:lnSpc>
                <a:spcPct val="90000"/>
              </a:lnSpc>
              <a:buClr>
                <a:schemeClr val="accent1"/>
              </a:buClr>
              <a:buFont typeface="Arial" panose="020B0604020202020204" pitchFamily="34" charset="0"/>
              <a:buChar char="•"/>
            </a:pPr>
            <a:endParaRPr lang="hu-HU" sz="2400" dirty="0" smtClean="0"/>
          </a:p>
          <a:p>
            <a:pPr marL="457200" indent="-342900">
              <a:lnSpc>
                <a:spcPct val="90000"/>
              </a:lnSpc>
              <a:buClr>
                <a:schemeClr val="accent1"/>
              </a:buClr>
              <a:buFont typeface="Arial" panose="020B0604020202020204" pitchFamily="34" charset="0"/>
              <a:buChar char="•"/>
            </a:pPr>
            <a:endParaRPr lang="hu-HU" sz="2400" dirty="0"/>
          </a:p>
          <a:p>
            <a:pPr marL="457200" indent="-342900">
              <a:lnSpc>
                <a:spcPct val="90000"/>
              </a:lnSpc>
              <a:buClr>
                <a:schemeClr val="accent1"/>
              </a:buClr>
              <a:buFont typeface="Arial" panose="020B0604020202020204" pitchFamily="34" charset="0"/>
              <a:buChar char="•"/>
            </a:pPr>
            <a:endParaRPr lang="hu-HU" sz="2400" dirty="0" smtClean="0"/>
          </a:p>
          <a:p>
            <a:pPr marL="457200" indent="-342900">
              <a:lnSpc>
                <a:spcPct val="90000"/>
              </a:lnSpc>
              <a:buClr>
                <a:schemeClr val="accent1"/>
              </a:buClr>
              <a:buFont typeface="Arial" panose="020B0604020202020204" pitchFamily="34" charset="0"/>
              <a:buChar char="•"/>
            </a:pPr>
            <a:endParaRPr lang="hu-HU" sz="2400" dirty="0"/>
          </a:p>
          <a:p>
            <a:pPr marL="457200" indent="-342900">
              <a:lnSpc>
                <a:spcPct val="90000"/>
              </a:lnSpc>
              <a:buClr>
                <a:schemeClr val="accent1"/>
              </a:buClr>
              <a:buFont typeface="Arial" panose="020B0604020202020204" pitchFamily="34" charset="0"/>
              <a:buChar char="•"/>
            </a:pPr>
            <a:endParaRPr lang="hu-HU" sz="2400" dirty="0" smtClean="0"/>
          </a:p>
          <a:p>
            <a:pPr marL="457200" indent="-342900">
              <a:lnSpc>
                <a:spcPct val="90000"/>
              </a:lnSpc>
              <a:buClr>
                <a:schemeClr val="accent1"/>
              </a:buClr>
              <a:buFont typeface="Arial" panose="020B0604020202020204" pitchFamily="34" charset="0"/>
              <a:buChar char="•"/>
            </a:pPr>
            <a:endParaRPr lang="hu-HU" sz="2400" dirty="0"/>
          </a:p>
          <a:p>
            <a:pPr marL="114300">
              <a:lnSpc>
                <a:spcPct val="90000"/>
              </a:lnSpc>
              <a:buClr>
                <a:schemeClr val="accent1"/>
              </a:buClr>
            </a:pPr>
            <a:endParaRPr lang="hu-HU" sz="2400" dirty="0" smtClean="0"/>
          </a:p>
          <a:p>
            <a:pPr marL="457200" indent="-342900">
              <a:lnSpc>
                <a:spcPct val="90000"/>
              </a:lnSpc>
              <a:buClr>
                <a:schemeClr val="accent1"/>
              </a:buClr>
              <a:buFont typeface="Arial" panose="020B0604020202020204" pitchFamily="34" charset="0"/>
              <a:buChar char="•"/>
            </a:pPr>
            <a:endParaRPr lang="hu-HU" sz="2400" dirty="0" smtClean="0"/>
          </a:p>
          <a:p>
            <a:pPr marL="457200" indent="-342900">
              <a:lnSpc>
                <a:spcPct val="90000"/>
              </a:lnSpc>
              <a:buClr>
                <a:schemeClr val="accent1"/>
              </a:buClr>
              <a:buFont typeface="Arial" panose="020B0604020202020204" pitchFamily="34" charset="0"/>
              <a:buChar char="•"/>
            </a:pPr>
            <a:endParaRPr lang="hu-HU" sz="2400" dirty="0"/>
          </a:p>
          <a:p>
            <a:pPr marL="457200" indent="-342900">
              <a:lnSpc>
                <a:spcPct val="90000"/>
              </a:lnSpc>
              <a:buClr>
                <a:schemeClr val="accent1"/>
              </a:buClr>
              <a:buFont typeface="Arial" panose="020B0604020202020204" pitchFamily="34" charset="0"/>
              <a:buChar char="•"/>
            </a:pPr>
            <a:endParaRPr lang="hu-HU" sz="2400" dirty="0" smtClean="0"/>
          </a:p>
          <a:p>
            <a:pPr marL="457200" indent="-342900">
              <a:lnSpc>
                <a:spcPct val="90000"/>
              </a:lnSpc>
              <a:buClr>
                <a:schemeClr val="accent1"/>
              </a:buClr>
              <a:buFont typeface="Arial" panose="020B0604020202020204" pitchFamily="34" charset="0"/>
              <a:buChar char="•"/>
            </a:pPr>
            <a:endParaRPr lang="hu-HU" sz="2400" dirty="0"/>
          </a:p>
          <a:p>
            <a:pPr marL="457200" indent="-342900">
              <a:lnSpc>
                <a:spcPct val="90000"/>
              </a:lnSpc>
              <a:buClr>
                <a:schemeClr val="accent1"/>
              </a:buClr>
              <a:buFont typeface="Arial" panose="020B0604020202020204" pitchFamily="34" charset="0"/>
              <a:buChar char="•"/>
            </a:pPr>
            <a:endParaRPr lang="hu-HU" sz="2400" dirty="0" smtClean="0"/>
          </a:p>
          <a:p>
            <a:pPr marL="114300">
              <a:lnSpc>
                <a:spcPct val="90000"/>
              </a:lnSpc>
              <a:buClr>
                <a:schemeClr val="accent1"/>
              </a:buClr>
            </a:pPr>
            <a:endParaRPr lang="hu-HU" sz="1600" dirty="0"/>
          </a:p>
          <a:p>
            <a:pPr marL="114300">
              <a:lnSpc>
                <a:spcPct val="90000"/>
              </a:lnSpc>
              <a:buClr>
                <a:schemeClr val="accent1"/>
              </a:buClr>
            </a:pPr>
            <a:r>
              <a:rPr lang="hu-HU" sz="1600" dirty="0"/>
              <a:t>Forrás:</a:t>
            </a:r>
            <a:r>
              <a:rPr lang="hu-HU" sz="1600" dirty="0" err="1">
                <a:hlinkClick r:id="rId3"/>
              </a:rPr>
              <a:t>https</a:t>
            </a:r>
            <a:r>
              <a:rPr lang="hu-HU" sz="1600" dirty="0">
                <a:hlinkClick r:id="rId3"/>
              </a:rPr>
              <a:t>://</a:t>
            </a:r>
            <a:r>
              <a:rPr lang="hu-HU" sz="1600" dirty="0" err="1" smtClean="0">
                <a:hlinkClick r:id="rId3"/>
              </a:rPr>
              <a:t>github.com</a:t>
            </a:r>
            <a:r>
              <a:rPr lang="hu-HU" sz="1600" dirty="0" smtClean="0">
                <a:hlinkClick r:id="rId3"/>
              </a:rPr>
              <a:t>/</a:t>
            </a:r>
            <a:r>
              <a:rPr lang="hu-HU" sz="1600" dirty="0" err="1" smtClean="0">
                <a:hlinkClick r:id="rId3"/>
              </a:rPr>
              <a:t>gszjulcsi</a:t>
            </a:r>
            <a:r>
              <a:rPr lang="hu-HU" sz="1600" dirty="0" smtClean="0">
                <a:hlinkClick r:id="rId3"/>
              </a:rPr>
              <a:t>/</a:t>
            </a:r>
            <a:r>
              <a:rPr lang="hu-HU" sz="1600" dirty="0" err="1" smtClean="0">
                <a:hlinkClick r:id="rId3"/>
              </a:rPr>
              <a:t>git-for-rladies</a:t>
            </a:r>
            <a:r>
              <a:rPr lang="hu-HU" sz="1600" dirty="0" smtClean="0">
                <a:hlinkClick r:id="rId3"/>
              </a:rPr>
              <a:t>/</a:t>
            </a:r>
            <a:r>
              <a:rPr lang="hu-HU" sz="1600" dirty="0" err="1" smtClean="0">
                <a:hlinkClick r:id="rId3"/>
              </a:rPr>
              <a:t>blob</a:t>
            </a:r>
            <a:r>
              <a:rPr lang="hu-HU" sz="1600" dirty="0" smtClean="0">
                <a:hlinkClick r:id="rId3"/>
              </a:rPr>
              <a:t>/</a:t>
            </a:r>
            <a:r>
              <a:rPr lang="hu-HU" sz="1600" dirty="0" err="1" smtClean="0">
                <a:hlinkClick r:id="rId3"/>
              </a:rPr>
              <a:t>master</a:t>
            </a:r>
            <a:r>
              <a:rPr lang="hu-HU" sz="1600" dirty="0" smtClean="0">
                <a:hlinkClick r:id="rId3"/>
              </a:rPr>
              <a:t>/</a:t>
            </a:r>
            <a:r>
              <a:rPr lang="hu-HU" sz="1600" dirty="0" err="1" smtClean="0">
                <a:hlinkClick r:id="rId3"/>
              </a:rPr>
              <a:t>presentation.pdf</a:t>
            </a:r>
            <a:endParaRPr lang="hu-HU" sz="1600" dirty="0"/>
          </a:p>
        </p:txBody>
      </p:sp>
      <p:pic>
        <p:nvPicPr>
          <p:cNvPr id="4" name="Kép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8986" y="2696048"/>
            <a:ext cx="10058400" cy="1596670"/>
          </a:xfrm>
          <a:prstGeom prst="rect">
            <a:avLst/>
          </a:prstGeom>
        </p:spPr>
      </p:pic>
      <p:pic>
        <p:nvPicPr>
          <p:cNvPr id="3" name="Kép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34350" y="2614062"/>
            <a:ext cx="3192536" cy="1678656"/>
          </a:xfrm>
          <a:prstGeom prst="rect">
            <a:avLst/>
          </a:prstGeom>
        </p:spPr>
      </p:pic>
    </p:spTree>
    <p:extLst>
      <p:ext uri="{BB962C8B-B14F-4D97-AF65-F5344CB8AC3E}">
        <p14:creationId xmlns:p14="http://schemas.microsoft.com/office/powerpoint/2010/main" val="338338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Kép helye 4"/>
          <p:cNvPicPr>
            <a:picLocks noGrp="1" noChangeAspect="1"/>
          </p:cNvPicPr>
          <p:nvPr>
            <p:ph type="pic" sz="quarter" idx="10"/>
          </p:nvPr>
        </p:nvPicPr>
        <p:blipFill>
          <a:blip r:embed="rId2" cstate="email">
            <a:extLst>
              <a:ext uri="{28A0092B-C50C-407E-A947-70E740481C1C}">
                <a14:useLocalDpi xmlns:a14="http://schemas.microsoft.com/office/drawing/2010/main" val="0"/>
              </a:ext>
            </a:extLst>
          </a:blip>
          <a:srcRect/>
          <a:stretch>
            <a:fillRect/>
          </a:stretch>
        </p:blipFill>
        <p:spPr>
          <a:xfrm>
            <a:off x="0" y="-477"/>
            <a:ext cx="12192000" cy="6858477"/>
          </a:xfrm>
        </p:spPr>
      </p:pic>
      <p:sp>
        <p:nvSpPr>
          <p:cNvPr id="3" name="Title 2"/>
          <p:cNvSpPr txBox="1">
            <a:spLocks/>
          </p:cNvSpPr>
          <p:nvPr/>
        </p:nvSpPr>
        <p:spPr>
          <a:xfrm>
            <a:off x="2632075" y="1638663"/>
            <a:ext cx="8788892" cy="2756874"/>
          </a:xfrm>
          <a:prstGeom prst="rect">
            <a:avLst/>
          </a:prstGeom>
        </p:spPr>
        <p:txBody>
          <a:bodyPr lIns="0" anchor="b"/>
          <a:lstStyle>
            <a:lvl1pPr algn="l" defTabSz="914400" rtl="0" eaLnBrk="1" latinLnBrk="0" hangingPunct="1">
              <a:lnSpc>
                <a:spcPct val="90000"/>
              </a:lnSpc>
              <a:spcBef>
                <a:spcPct val="0"/>
              </a:spcBef>
              <a:buNone/>
              <a:defRPr sz="4800" kern="1200">
                <a:solidFill>
                  <a:schemeClr val="bg1"/>
                </a:solidFill>
                <a:latin typeface="+mj-lt"/>
                <a:ea typeface="+mj-ea"/>
                <a:cs typeface="+mj-cs"/>
              </a:defRPr>
            </a:lvl1pPr>
          </a:lstStyle>
          <a:p>
            <a:r>
              <a:rPr lang="hu-HU" dirty="0" smtClean="0">
                <a:solidFill>
                  <a:schemeClr val="accent1"/>
                </a:solidFill>
              </a:rPr>
              <a:t>Köszönöm a figyelmet!</a:t>
            </a:r>
          </a:p>
          <a:p>
            <a:endParaRPr lang="hu-HU" dirty="0">
              <a:solidFill>
                <a:schemeClr val="accent1"/>
              </a:solidFill>
            </a:endParaRPr>
          </a:p>
          <a:p>
            <a:endParaRPr lang="hu-HU" dirty="0" smtClean="0">
              <a:solidFill>
                <a:schemeClr val="accent1"/>
              </a:solidFill>
            </a:endParaRPr>
          </a:p>
        </p:txBody>
      </p:sp>
    </p:spTree>
    <p:extLst>
      <p:ext uri="{BB962C8B-B14F-4D97-AF65-F5344CB8AC3E}">
        <p14:creationId xmlns:p14="http://schemas.microsoft.com/office/powerpoint/2010/main" val="17085424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28307" y="0"/>
            <a:ext cx="7706043" cy="921265"/>
          </a:xfrm>
        </p:spPr>
        <p:txBody>
          <a:bodyPr/>
          <a:lstStyle/>
          <a:p>
            <a:r>
              <a:rPr lang="hu-HU" dirty="0" smtClean="0"/>
              <a:t>Mi is a </a:t>
            </a:r>
            <a:r>
              <a:rPr lang="hu-HU" dirty="0" err="1"/>
              <a:t>g</a:t>
            </a:r>
            <a:r>
              <a:rPr lang="hu-HU" dirty="0" err="1" smtClean="0"/>
              <a:t>it</a:t>
            </a:r>
            <a:r>
              <a:rPr lang="hu-HU" dirty="0" smtClean="0"/>
              <a:t>?</a:t>
            </a:r>
            <a:endParaRPr lang="nl-NL" dirty="0"/>
          </a:p>
        </p:txBody>
      </p:sp>
      <p:pic>
        <p:nvPicPr>
          <p:cNvPr id="2" name="Kép 1"/>
          <p:cNvPicPr>
            <a:picLocks noChangeAspect="1"/>
          </p:cNvPicPr>
          <p:nvPr/>
        </p:nvPicPr>
        <p:blipFill rotWithShape="1">
          <a:blip r:embed="rId3" cstate="email">
            <a:extLst>
              <a:ext uri="{28A0092B-C50C-407E-A947-70E740481C1C}">
                <a14:useLocalDpi xmlns:a14="http://schemas.microsoft.com/office/drawing/2010/main" val="0"/>
              </a:ext>
            </a:extLst>
          </a:blip>
          <a:srcRect r="1268"/>
          <a:stretch/>
        </p:blipFill>
        <p:spPr>
          <a:xfrm>
            <a:off x="1431758" y="2547244"/>
            <a:ext cx="6702592" cy="3805430"/>
          </a:xfrm>
          <a:prstGeom prst="rect">
            <a:avLst/>
          </a:prstGeom>
        </p:spPr>
      </p:pic>
      <p:sp>
        <p:nvSpPr>
          <p:cNvPr id="4" name="Téglalap 3"/>
          <p:cNvSpPr/>
          <p:nvPr/>
        </p:nvSpPr>
        <p:spPr>
          <a:xfrm>
            <a:off x="859255" y="1021518"/>
            <a:ext cx="10039350" cy="2086725"/>
          </a:xfrm>
          <a:prstGeom prst="rect">
            <a:avLst/>
          </a:prstGeom>
        </p:spPr>
        <p:txBody>
          <a:bodyPr wrap="square">
            <a:spAutoFit/>
          </a:bodyPr>
          <a:lstStyle/>
          <a:p>
            <a:pPr marL="114300">
              <a:lnSpc>
                <a:spcPct val="90000"/>
              </a:lnSpc>
              <a:buClr>
                <a:schemeClr val="accent1"/>
              </a:buClr>
            </a:pPr>
            <a:endParaRPr lang="hu-HU" sz="2400" dirty="0" smtClean="0"/>
          </a:p>
          <a:p>
            <a:pPr marL="342900" indent="-228600">
              <a:lnSpc>
                <a:spcPct val="90000"/>
              </a:lnSpc>
              <a:buClr>
                <a:schemeClr val="accent1"/>
              </a:buClr>
              <a:buFont typeface="Arial" panose="020B0604020202020204" pitchFamily="34" charset="0"/>
              <a:buChar char="•"/>
            </a:pPr>
            <a:r>
              <a:rPr lang="hu-HU" sz="2400" dirty="0" smtClean="0"/>
              <a:t>Józsi hollandiai beszámolójában már mesélt nekünk róla</a:t>
            </a:r>
          </a:p>
          <a:p>
            <a:pPr marL="342900" indent="-228600">
              <a:lnSpc>
                <a:spcPct val="90000"/>
              </a:lnSpc>
              <a:buClr>
                <a:schemeClr val="accent1"/>
              </a:buClr>
              <a:buFont typeface="Arial" panose="020B0604020202020204" pitchFamily="34" charset="0"/>
              <a:buChar char="•"/>
            </a:pPr>
            <a:endParaRPr lang="hu-HU" sz="2400" dirty="0" smtClean="0"/>
          </a:p>
          <a:p>
            <a:pPr marL="342900" indent="-228600">
              <a:lnSpc>
                <a:spcPct val="90000"/>
              </a:lnSpc>
              <a:buClr>
                <a:schemeClr val="accent1"/>
              </a:buClr>
              <a:buFont typeface="Arial" panose="020B0604020202020204" pitchFamily="34" charset="0"/>
              <a:buChar char="•"/>
            </a:pPr>
            <a:r>
              <a:rPr lang="hu-HU" sz="2400" dirty="0" err="1" smtClean="0"/>
              <a:t>R-Ladies</a:t>
            </a:r>
            <a:r>
              <a:rPr lang="hu-HU" sz="2400" dirty="0" smtClean="0"/>
              <a:t> előadás</a:t>
            </a:r>
            <a:r>
              <a:rPr lang="hu-HU" sz="2400" dirty="0"/>
              <a:t/>
            </a:r>
            <a:br>
              <a:rPr lang="hu-HU" sz="2400" dirty="0"/>
            </a:br>
            <a:r>
              <a:rPr lang="hu-HU" sz="2400" dirty="0"/>
              <a:t/>
            </a:r>
            <a:br>
              <a:rPr lang="hu-HU" sz="2400" dirty="0"/>
            </a:br>
            <a:endParaRPr lang="hu-HU" sz="2400" dirty="0"/>
          </a:p>
        </p:txBody>
      </p:sp>
      <p:pic>
        <p:nvPicPr>
          <p:cNvPr id="3" name="Kép 2"/>
          <p:cNvPicPr>
            <a:picLocks noChangeAspect="1"/>
          </p:cNvPicPr>
          <p:nvPr/>
        </p:nvPicPr>
        <p:blipFill rotWithShape="1">
          <a:blip r:embed="rId4">
            <a:extLst>
              <a:ext uri="{28A0092B-C50C-407E-A947-70E740481C1C}">
                <a14:useLocalDpi xmlns:a14="http://schemas.microsoft.com/office/drawing/2010/main" val="0"/>
              </a:ext>
            </a:extLst>
          </a:blip>
          <a:srcRect b="29734"/>
          <a:stretch/>
        </p:blipFill>
        <p:spPr>
          <a:xfrm>
            <a:off x="9006889" y="2877870"/>
            <a:ext cx="2346910" cy="1649079"/>
          </a:xfrm>
          <a:prstGeom prst="rect">
            <a:avLst/>
          </a:prstGeom>
        </p:spPr>
      </p:pic>
    </p:spTree>
    <p:extLst>
      <p:ext uri="{BB962C8B-B14F-4D97-AF65-F5344CB8AC3E}">
        <p14:creationId xmlns:p14="http://schemas.microsoft.com/office/powerpoint/2010/main" val="6315505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Mi is a </a:t>
            </a:r>
            <a:r>
              <a:rPr lang="hu-HU" dirty="0" err="1"/>
              <a:t>g</a:t>
            </a:r>
            <a:r>
              <a:rPr lang="hu-HU" dirty="0" err="1" smtClean="0"/>
              <a:t>it</a:t>
            </a:r>
            <a:r>
              <a:rPr lang="hu-HU" dirty="0" smtClean="0"/>
              <a:t>?</a:t>
            </a:r>
            <a:endParaRPr lang="nl-NL" dirty="0"/>
          </a:p>
        </p:txBody>
      </p:sp>
      <p:sp>
        <p:nvSpPr>
          <p:cNvPr id="8" name="Téglalap 7"/>
          <p:cNvSpPr/>
          <p:nvPr/>
        </p:nvSpPr>
        <p:spPr>
          <a:xfrm>
            <a:off x="820234" y="1070718"/>
            <a:ext cx="10039350" cy="4745915"/>
          </a:xfrm>
          <a:prstGeom prst="rect">
            <a:avLst/>
          </a:prstGeom>
        </p:spPr>
        <p:txBody>
          <a:bodyPr wrap="square">
            <a:spAutoFit/>
          </a:bodyPr>
          <a:lstStyle/>
          <a:p>
            <a:pPr marL="114300">
              <a:lnSpc>
                <a:spcPct val="90000"/>
              </a:lnSpc>
              <a:buClr>
                <a:schemeClr val="accent1"/>
              </a:buClr>
            </a:pPr>
            <a:endParaRPr lang="hu-HU" sz="2400" dirty="0" smtClean="0"/>
          </a:p>
          <a:p>
            <a:pPr marL="342900" indent="-228600">
              <a:lnSpc>
                <a:spcPct val="90000"/>
              </a:lnSpc>
              <a:buClr>
                <a:schemeClr val="accent1"/>
              </a:buClr>
              <a:buFont typeface="Arial" panose="020B0604020202020204" pitchFamily="34" charset="0"/>
              <a:buChar char="•"/>
            </a:pPr>
            <a:r>
              <a:rPr lang="hu-HU" sz="2400" dirty="0" smtClean="0"/>
              <a:t>Linus </a:t>
            </a:r>
            <a:r>
              <a:rPr lang="hu-HU" sz="2400" dirty="0" err="1" smtClean="0"/>
              <a:t>Torvalds</a:t>
            </a:r>
            <a:r>
              <a:rPr lang="hu-HU" sz="2400" dirty="0" smtClean="0"/>
              <a:t> – Linux</a:t>
            </a:r>
          </a:p>
          <a:p>
            <a:pPr marL="342900" indent="-228600">
              <a:lnSpc>
                <a:spcPct val="90000"/>
              </a:lnSpc>
              <a:buClr>
                <a:schemeClr val="accent1"/>
              </a:buClr>
              <a:buFont typeface="Arial" panose="020B0604020202020204" pitchFamily="34" charset="0"/>
              <a:buChar char="•"/>
            </a:pPr>
            <a:endParaRPr lang="hu-HU" sz="2400" dirty="0" smtClean="0"/>
          </a:p>
          <a:p>
            <a:pPr marL="342900" indent="-228600">
              <a:lnSpc>
                <a:spcPct val="90000"/>
              </a:lnSpc>
              <a:buClr>
                <a:schemeClr val="accent1"/>
              </a:buClr>
              <a:buFont typeface="Arial" panose="020B0604020202020204" pitchFamily="34" charset="0"/>
              <a:buChar char="•"/>
            </a:pPr>
            <a:r>
              <a:rPr lang="hu-HU" sz="2400" dirty="0" smtClean="0"/>
              <a:t>Verziókezelő szoftver</a:t>
            </a:r>
          </a:p>
          <a:p>
            <a:pPr marL="342900" indent="-228600">
              <a:lnSpc>
                <a:spcPct val="90000"/>
              </a:lnSpc>
              <a:buClr>
                <a:schemeClr val="accent1"/>
              </a:buClr>
              <a:buFont typeface="Arial" panose="020B0604020202020204" pitchFamily="34" charset="0"/>
              <a:buChar char="•"/>
            </a:pPr>
            <a:endParaRPr lang="hu-HU" sz="2400" dirty="0" smtClean="0"/>
          </a:p>
          <a:p>
            <a:pPr marL="342900" indent="-228600">
              <a:lnSpc>
                <a:spcPct val="90000"/>
              </a:lnSpc>
              <a:buClr>
                <a:schemeClr val="accent1"/>
              </a:buClr>
              <a:buFont typeface="Arial" panose="020B0604020202020204" pitchFamily="34" charset="0"/>
              <a:buChar char="•"/>
            </a:pPr>
            <a:r>
              <a:rPr lang="hu-HU" sz="2400" dirty="0" smtClean="0"/>
              <a:t>Nyílt forráskódú</a:t>
            </a:r>
          </a:p>
          <a:p>
            <a:pPr marL="114300">
              <a:lnSpc>
                <a:spcPct val="90000"/>
              </a:lnSpc>
              <a:buClr>
                <a:schemeClr val="accent1"/>
              </a:buClr>
            </a:pPr>
            <a:endParaRPr lang="hu-HU" sz="2400" dirty="0" smtClean="0"/>
          </a:p>
          <a:p>
            <a:pPr marL="342900" indent="-228600">
              <a:lnSpc>
                <a:spcPct val="90000"/>
              </a:lnSpc>
              <a:buClr>
                <a:schemeClr val="accent1"/>
              </a:buClr>
              <a:buFont typeface="Arial" panose="020B0604020202020204" pitchFamily="34" charset="0"/>
              <a:buChar char="•"/>
            </a:pPr>
            <a:r>
              <a:rPr lang="hu-HU" sz="2400" dirty="0" err="1" smtClean="0"/>
              <a:t>Git</a:t>
            </a:r>
            <a:r>
              <a:rPr lang="hu-HU" sz="2400" dirty="0" smtClean="0"/>
              <a:t> </a:t>
            </a:r>
            <a:r>
              <a:rPr lang="hu-HU" sz="2400" dirty="0"/>
              <a:t>segítségével több ember egyszerre tud dolgozni </a:t>
            </a:r>
            <a:r>
              <a:rPr lang="hu-HU" sz="2400" dirty="0" smtClean="0"/>
              <a:t>ugyanazon a </a:t>
            </a:r>
            <a:r>
              <a:rPr lang="hu-HU" sz="2400" dirty="0"/>
              <a:t>kódbázison, majd könnyedén tudják szinkronizálni </a:t>
            </a:r>
            <a:r>
              <a:rPr lang="hu-HU" sz="2400" dirty="0" smtClean="0"/>
              <a:t>a munkájukat</a:t>
            </a:r>
          </a:p>
          <a:p>
            <a:pPr marL="342900" indent="-228600">
              <a:lnSpc>
                <a:spcPct val="90000"/>
              </a:lnSpc>
              <a:buClr>
                <a:schemeClr val="accent1"/>
              </a:buClr>
              <a:buFont typeface="Arial" panose="020B0604020202020204" pitchFamily="34" charset="0"/>
              <a:buChar char="•"/>
            </a:pPr>
            <a:endParaRPr lang="hu-HU" sz="2400" dirty="0"/>
          </a:p>
          <a:p>
            <a:pPr marL="342900" indent="-228600">
              <a:lnSpc>
                <a:spcPct val="90000"/>
              </a:lnSpc>
              <a:buClr>
                <a:schemeClr val="accent1"/>
              </a:buClr>
              <a:buFont typeface="Arial" panose="020B0604020202020204" pitchFamily="34" charset="0"/>
              <a:buChar char="•"/>
            </a:pPr>
            <a:r>
              <a:rPr lang="hu-HU" sz="2400" dirty="0" err="1" smtClean="0"/>
              <a:t>Git</a:t>
            </a:r>
            <a:r>
              <a:rPr lang="hu-HU" sz="2400" dirty="0" smtClean="0"/>
              <a:t> </a:t>
            </a:r>
            <a:r>
              <a:rPr lang="hu-HU" sz="2400" dirty="0"/>
              <a:t>segítségével a saját munkádról készíthetsz </a:t>
            </a:r>
            <a:r>
              <a:rPr lang="hu-HU" sz="2400" dirty="0" smtClean="0"/>
              <a:t>biztonsági mentést</a:t>
            </a:r>
          </a:p>
          <a:p>
            <a:pPr marL="342900" indent="-228600">
              <a:lnSpc>
                <a:spcPct val="90000"/>
              </a:lnSpc>
              <a:buClr>
                <a:schemeClr val="accent1"/>
              </a:buClr>
              <a:buFont typeface="Arial" panose="020B0604020202020204" pitchFamily="34" charset="0"/>
              <a:buChar char="•"/>
            </a:pPr>
            <a:endParaRPr lang="hu-HU" sz="2400" dirty="0"/>
          </a:p>
          <a:p>
            <a:pPr marL="342900" indent="-228600">
              <a:lnSpc>
                <a:spcPct val="90000"/>
              </a:lnSpc>
              <a:buClr>
                <a:schemeClr val="accent1"/>
              </a:buClr>
              <a:buFont typeface="Arial" panose="020B0604020202020204" pitchFamily="34" charset="0"/>
              <a:buChar char="•"/>
            </a:pPr>
            <a:r>
              <a:rPr lang="hu-HU" sz="2400" dirty="0" smtClean="0"/>
              <a:t>Bármelyik </a:t>
            </a:r>
            <a:r>
              <a:rPr lang="hu-HU" sz="2400" dirty="0"/>
              <a:t>régi kódverzióra visszaállhatsz és dolgozhatsz </a:t>
            </a:r>
            <a:r>
              <a:rPr lang="hu-HU" sz="2400" dirty="0" smtClean="0"/>
              <a:t>a projekten</a:t>
            </a:r>
          </a:p>
          <a:p>
            <a:pPr marL="342900" indent="-228600">
              <a:lnSpc>
                <a:spcPct val="90000"/>
              </a:lnSpc>
              <a:buClr>
                <a:schemeClr val="accent1"/>
              </a:buClr>
              <a:buFont typeface="Arial" panose="020B0604020202020204" pitchFamily="34" charset="0"/>
              <a:buChar char="•"/>
            </a:pPr>
            <a:endParaRPr lang="hu-HU" sz="2400" dirty="0"/>
          </a:p>
        </p:txBody>
      </p:sp>
      <p:pic>
        <p:nvPicPr>
          <p:cNvPr id="3" name="Kép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973783" y="518723"/>
            <a:ext cx="5777517" cy="2912921"/>
          </a:xfrm>
          <a:prstGeom prst="rect">
            <a:avLst/>
          </a:prstGeom>
        </p:spPr>
      </p:pic>
    </p:spTree>
    <p:extLst>
      <p:ext uri="{BB962C8B-B14F-4D97-AF65-F5344CB8AC3E}">
        <p14:creationId xmlns:p14="http://schemas.microsoft.com/office/powerpoint/2010/main" val="10365394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err="1" smtClean="0"/>
              <a:t>GitHub</a:t>
            </a:r>
            <a:endParaRPr lang="nl-NL" dirty="0"/>
          </a:p>
        </p:txBody>
      </p:sp>
      <p:sp>
        <p:nvSpPr>
          <p:cNvPr id="8" name="Téglalap 7"/>
          <p:cNvSpPr/>
          <p:nvPr/>
        </p:nvSpPr>
        <p:spPr>
          <a:xfrm>
            <a:off x="787066" y="1221725"/>
            <a:ext cx="10039350" cy="3083921"/>
          </a:xfrm>
          <a:prstGeom prst="rect">
            <a:avLst/>
          </a:prstGeom>
        </p:spPr>
        <p:txBody>
          <a:bodyPr wrap="square">
            <a:spAutoFit/>
          </a:bodyPr>
          <a:lstStyle/>
          <a:p>
            <a:pPr marL="342900" indent="-228600">
              <a:lnSpc>
                <a:spcPct val="90000"/>
              </a:lnSpc>
              <a:buClr>
                <a:schemeClr val="accent1"/>
              </a:buClr>
              <a:buFont typeface="Arial" panose="020B0604020202020204" pitchFamily="34" charset="0"/>
              <a:buChar char="•"/>
            </a:pPr>
            <a:r>
              <a:rPr lang="hu-HU" sz="2400" dirty="0" smtClean="0"/>
              <a:t>A </a:t>
            </a:r>
            <a:r>
              <a:rPr lang="hu-HU" sz="2400" dirty="0"/>
              <a:t>legnépszerűbb </a:t>
            </a:r>
            <a:r>
              <a:rPr lang="hu-HU" sz="2400" dirty="0" err="1"/>
              <a:t>git</a:t>
            </a:r>
            <a:r>
              <a:rPr lang="hu-HU" sz="2400" dirty="0"/>
              <a:t> </a:t>
            </a:r>
            <a:r>
              <a:rPr lang="hu-HU" sz="2400" dirty="0" err="1"/>
              <a:t>repo</a:t>
            </a:r>
            <a:r>
              <a:rPr lang="hu-HU" sz="2400" dirty="0"/>
              <a:t> </a:t>
            </a:r>
            <a:r>
              <a:rPr lang="hu-HU" sz="2400" dirty="0" err="1"/>
              <a:t>hosztoló</a:t>
            </a:r>
            <a:r>
              <a:rPr lang="hu-HU" sz="2400" dirty="0"/>
              <a:t> </a:t>
            </a:r>
            <a:r>
              <a:rPr lang="hu-HU" sz="2400" dirty="0" smtClean="0"/>
              <a:t>szolgáltatás. Kezelhetsz jogosultságokat</a:t>
            </a:r>
            <a:r>
              <a:rPr lang="hu-HU" sz="2400" dirty="0"/>
              <a:t>, értesítéseket, sőt </a:t>
            </a:r>
            <a:r>
              <a:rPr lang="hu-HU" sz="2400" dirty="0" smtClean="0"/>
              <a:t>akár </a:t>
            </a:r>
            <a:r>
              <a:rPr lang="hu-HU" sz="2400" dirty="0" err="1" smtClean="0"/>
              <a:t>webfelületen</a:t>
            </a:r>
            <a:r>
              <a:rPr lang="hu-HU" sz="2400" dirty="0" smtClean="0"/>
              <a:t> </a:t>
            </a:r>
            <a:r>
              <a:rPr lang="hu-HU" sz="2400" dirty="0"/>
              <a:t>is editálhatsz </a:t>
            </a:r>
            <a:r>
              <a:rPr lang="hu-HU" sz="2400" dirty="0" smtClean="0"/>
              <a:t>kódot</a:t>
            </a:r>
          </a:p>
          <a:p>
            <a:pPr marL="342900" indent="-228600">
              <a:lnSpc>
                <a:spcPct val="90000"/>
              </a:lnSpc>
              <a:buClr>
                <a:schemeClr val="accent1"/>
              </a:buClr>
              <a:buFont typeface="Arial" panose="020B0604020202020204" pitchFamily="34" charset="0"/>
              <a:buChar char="•"/>
            </a:pPr>
            <a:r>
              <a:rPr lang="hu-HU" sz="2400" dirty="0" err="1" smtClean="0"/>
              <a:t>GitHubon</a:t>
            </a:r>
            <a:r>
              <a:rPr lang="hu-HU" sz="2400" dirty="0" smtClean="0"/>
              <a:t> </a:t>
            </a:r>
            <a:r>
              <a:rPr lang="hu-HU" sz="2400" dirty="0"/>
              <a:t>minden nyílt forráskódú projekt megtalálható, ami a világban </a:t>
            </a:r>
            <a:r>
              <a:rPr lang="hu-HU" sz="2400" dirty="0" smtClean="0"/>
              <a:t>képződött</a:t>
            </a:r>
          </a:p>
          <a:p>
            <a:pPr marL="342900" indent="-228600">
              <a:lnSpc>
                <a:spcPct val="90000"/>
              </a:lnSpc>
              <a:buClr>
                <a:schemeClr val="accent1"/>
              </a:buClr>
              <a:buFont typeface="Arial" panose="020B0604020202020204" pitchFamily="34" charset="0"/>
              <a:buChar char="•"/>
            </a:pPr>
            <a:r>
              <a:rPr lang="hu-HU" sz="2400" dirty="0" smtClean="0"/>
              <a:t>Olyan </a:t>
            </a:r>
            <a:r>
              <a:rPr lang="hu-HU" sz="2400" dirty="0"/>
              <a:t>nagy projektekbe is bele lehet </a:t>
            </a:r>
            <a:r>
              <a:rPr lang="hu-HU" sz="2400" dirty="0" smtClean="0"/>
              <a:t>nézni</a:t>
            </a:r>
            <a:r>
              <a:rPr lang="hu-HU" sz="2400" dirty="0"/>
              <a:t>, mint az </a:t>
            </a:r>
            <a:r>
              <a:rPr lang="hu-HU" sz="2400" dirty="0" err="1"/>
              <a:t>Android</a:t>
            </a:r>
            <a:r>
              <a:rPr lang="hu-HU" sz="2400" dirty="0"/>
              <a:t> </a:t>
            </a:r>
            <a:r>
              <a:rPr lang="hu-HU" sz="2400" dirty="0" smtClean="0"/>
              <a:t>kódja</a:t>
            </a:r>
          </a:p>
          <a:p>
            <a:pPr marL="342900" indent="-228600">
              <a:lnSpc>
                <a:spcPct val="90000"/>
              </a:lnSpc>
              <a:buClr>
                <a:schemeClr val="accent1"/>
              </a:buClr>
              <a:buFont typeface="Arial" panose="020B0604020202020204" pitchFamily="34" charset="0"/>
              <a:buChar char="•"/>
            </a:pPr>
            <a:r>
              <a:rPr lang="hu-HU" sz="2400" dirty="0"/>
              <a:t>Az új </a:t>
            </a:r>
            <a:r>
              <a:rPr lang="hu-HU" sz="2400" dirty="0" err="1"/>
              <a:t>LinkedIn</a:t>
            </a:r>
            <a:r>
              <a:rPr lang="hu-HU" sz="2400" dirty="0"/>
              <a:t> </a:t>
            </a:r>
            <a:r>
              <a:rPr lang="hu-HU" sz="2400" dirty="0" smtClean="0"/>
              <a:t>/ </a:t>
            </a:r>
            <a:r>
              <a:rPr lang="hu-HU" sz="2400" dirty="0"/>
              <a:t>a </a:t>
            </a:r>
            <a:r>
              <a:rPr lang="hu-HU" sz="2400" dirty="0" err="1"/>
              <a:t>kóderek</a:t>
            </a:r>
            <a:r>
              <a:rPr lang="hu-HU" sz="2400" dirty="0"/>
              <a:t> </a:t>
            </a:r>
            <a:r>
              <a:rPr lang="hu-HU" sz="2400" dirty="0" err="1"/>
              <a:t>Facebookja</a:t>
            </a:r>
            <a:endParaRPr lang="hu-HU" sz="2400" dirty="0"/>
          </a:p>
          <a:p>
            <a:pPr marL="114300">
              <a:lnSpc>
                <a:spcPct val="90000"/>
              </a:lnSpc>
              <a:buClr>
                <a:schemeClr val="accent1"/>
              </a:buClr>
            </a:pPr>
            <a:endParaRPr lang="hu-HU" sz="2400" dirty="0"/>
          </a:p>
          <a:p>
            <a:pPr marL="342900" indent="-228600">
              <a:lnSpc>
                <a:spcPct val="90000"/>
              </a:lnSpc>
              <a:buClr>
                <a:schemeClr val="accent1"/>
              </a:buClr>
              <a:buFont typeface="Arial" panose="020B0604020202020204" pitchFamily="34" charset="0"/>
              <a:buChar char="•"/>
            </a:pPr>
            <a:endParaRPr lang="hu-HU" sz="2400" dirty="0"/>
          </a:p>
        </p:txBody>
      </p:sp>
      <p:pic>
        <p:nvPicPr>
          <p:cNvPr id="2" name="Kép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8691" y="3914884"/>
            <a:ext cx="5866665" cy="2619637"/>
          </a:xfrm>
          <a:prstGeom prst="rect">
            <a:avLst/>
          </a:prstGeom>
        </p:spPr>
      </p:pic>
      <p:pic>
        <p:nvPicPr>
          <p:cNvPr id="3" name="Kép 2"/>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0325486" y="576957"/>
            <a:ext cx="1585475" cy="1585475"/>
          </a:xfrm>
          <a:prstGeom prst="rect">
            <a:avLst/>
          </a:prstGeom>
        </p:spPr>
      </p:pic>
    </p:spTree>
    <p:extLst>
      <p:ext uri="{BB962C8B-B14F-4D97-AF65-F5344CB8AC3E}">
        <p14:creationId xmlns:p14="http://schemas.microsoft.com/office/powerpoint/2010/main" val="29859972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err="1" smtClean="0"/>
              <a:t>GitHub</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pic>
        <p:nvPicPr>
          <p:cNvPr id="2" name="Kép 1"/>
          <p:cNvPicPr>
            <a:picLocks noChangeAspect="1"/>
          </p:cNvPicPr>
          <p:nvPr/>
        </p:nvPicPr>
        <p:blipFill rotWithShape="1">
          <a:blip r:embed="rId3" cstate="email">
            <a:extLst>
              <a:ext uri="{28A0092B-C50C-407E-A947-70E740481C1C}">
                <a14:useLocalDpi xmlns:a14="http://schemas.microsoft.com/office/drawing/2010/main" val="0"/>
              </a:ext>
            </a:extLst>
          </a:blip>
          <a:srcRect l="21780" t="9428" r="24148" b="7407"/>
          <a:stretch/>
        </p:blipFill>
        <p:spPr>
          <a:xfrm>
            <a:off x="2362200" y="830435"/>
            <a:ext cx="6867525" cy="5859339"/>
          </a:xfrm>
          <a:prstGeom prst="rect">
            <a:avLst/>
          </a:prstGeom>
        </p:spPr>
      </p:pic>
    </p:spTree>
    <p:extLst>
      <p:ext uri="{BB962C8B-B14F-4D97-AF65-F5344CB8AC3E}">
        <p14:creationId xmlns:p14="http://schemas.microsoft.com/office/powerpoint/2010/main" val="7310139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err="1" smtClean="0"/>
              <a:t>GitHub</a:t>
            </a:r>
            <a:endParaRPr lang="nl-NL" dirty="0"/>
          </a:p>
        </p:txBody>
      </p:sp>
      <p:sp>
        <p:nvSpPr>
          <p:cNvPr id="8" name="Téglalap 7"/>
          <p:cNvSpPr/>
          <p:nvPr/>
        </p:nvSpPr>
        <p:spPr>
          <a:xfrm>
            <a:off x="787066" y="1221725"/>
            <a:ext cx="10039350" cy="757130"/>
          </a:xfrm>
          <a:prstGeom prst="rect">
            <a:avLst/>
          </a:prstGeom>
        </p:spPr>
        <p:txBody>
          <a:bodyPr wrap="square">
            <a:spAutoFit/>
          </a:bodyPr>
          <a:lstStyle/>
          <a:p>
            <a:pPr marL="114300">
              <a:lnSpc>
                <a:spcPct val="90000"/>
              </a:lnSpc>
              <a:buClr>
                <a:schemeClr val="accent1"/>
              </a:buClr>
            </a:pPr>
            <a:endParaRPr lang="hu-HU" sz="2400" dirty="0" smtClean="0"/>
          </a:p>
          <a:p>
            <a:pPr marL="114300">
              <a:lnSpc>
                <a:spcPct val="90000"/>
              </a:lnSpc>
              <a:buClr>
                <a:schemeClr val="accent1"/>
              </a:buClr>
            </a:pPr>
            <a:endParaRPr lang="hu-HU" sz="2400" dirty="0"/>
          </a:p>
        </p:txBody>
      </p:sp>
      <p:pic>
        <p:nvPicPr>
          <p:cNvPr id="3" name="Kép 2"/>
          <p:cNvPicPr>
            <a:picLocks noChangeAspect="1"/>
          </p:cNvPicPr>
          <p:nvPr/>
        </p:nvPicPr>
        <p:blipFill rotWithShape="1">
          <a:blip r:embed="rId3">
            <a:extLst>
              <a:ext uri="{28A0092B-C50C-407E-A947-70E740481C1C}">
                <a14:useLocalDpi xmlns:a14="http://schemas.microsoft.com/office/drawing/2010/main" val="0"/>
              </a:ext>
            </a:extLst>
          </a:blip>
          <a:srcRect r="14388"/>
          <a:stretch/>
        </p:blipFill>
        <p:spPr>
          <a:xfrm>
            <a:off x="428306" y="1221725"/>
            <a:ext cx="11224523" cy="4810107"/>
          </a:xfrm>
          <a:prstGeom prst="rect">
            <a:avLst/>
          </a:prstGeom>
        </p:spPr>
      </p:pic>
    </p:spTree>
    <p:extLst>
      <p:ext uri="{BB962C8B-B14F-4D97-AF65-F5344CB8AC3E}">
        <p14:creationId xmlns:p14="http://schemas.microsoft.com/office/powerpoint/2010/main" val="746335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Fontos kifejezések</a:t>
            </a:r>
            <a:endParaRPr lang="nl-NL" dirty="0"/>
          </a:p>
        </p:txBody>
      </p:sp>
      <p:sp>
        <p:nvSpPr>
          <p:cNvPr id="8" name="Téglalap 7"/>
          <p:cNvSpPr/>
          <p:nvPr/>
        </p:nvSpPr>
        <p:spPr>
          <a:xfrm>
            <a:off x="847224" y="1053283"/>
            <a:ext cx="10039350" cy="5410712"/>
          </a:xfrm>
          <a:prstGeom prst="rect">
            <a:avLst/>
          </a:prstGeom>
        </p:spPr>
        <p:txBody>
          <a:bodyPr wrap="square">
            <a:spAutoFit/>
          </a:bodyPr>
          <a:lstStyle/>
          <a:p>
            <a:pPr marL="114300">
              <a:lnSpc>
                <a:spcPct val="90000"/>
              </a:lnSpc>
              <a:buClr>
                <a:schemeClr val="accent1"/>
              </a:buClr>
            </a:pPr>
            <a:endParaRPr lang="hu-HU" sz="2400" dirty="0" smtClean="0"/>
          </a:p>
          <a:p>
            <a:pPr marL="342900" indent="-228600">
              <a:lnSpc>
                <a:spcPct val="90000"/>
              </a:lnSpc>
              <a:buClr>
                <a:schemeClr val="accent1"/>
              </a:buClr>
              <a:buFont typeface="Arial" panose="020B0604020202020204" pitchFamily="34" charset="0"/>
              <a:buChar char="•"/>
            </a:pPr>
            <a:r>
              <a:rPr lang="hu-HU" sz="2400" dirty="0" err="1"/>
              <a:t>Repository</a:t>
            </a:r>
            <a:r>
              <a:rPr lang="hu-HU" sz="2400" dirty="0"/>
              <a:t> (</a:t>
            </a:r>
            <a:r>
              <a:rPr lang="hu-HU" sz="2400" dirty="0" err="1"/>
              <a:t>repo</a:t>
            </a:r>
            <a:r>
              <a:rPr lang="hu-HU" sz="2400" dirty="0"/>
              <a:t>)</a:t>
            </a:r>
            <a:br>
              <a:rPr lang="hu-HU" sz="2400" dirty="0"/>
            </a:br>
            <a:r>
              <a:rPr lang="hu-HU" sz="2400" dirty="0"/>
              <a:t>File‑ok, könyvtárak gyűjteménye, amit gittel verziózol. A </a:t>
            </a:r>
            <a:r>
              <a:rPr lang="hu-HU" sz="2400" dirty="0" err="1"/>
              <a:t>repository</a:t>
            </a:r>
            <a:r>
              <a:rPr lang="hu-HU" sz="2400" dirty="0"/>
              <a:t/>
            </a:r>
            <a:br>
              <a:rPr lang="hu-HU" sz="2400" dirty="0"/>
            </a:br>
            <a:r>
              <a:rPr lang="hu-HU" sz="2400" dirty="0"/>
              <a:t>tartalmazza a projekt minden valaha történt változtatását</a:t>
            </a:r>
            <a:br>
              <a:rPr lang="hu-HU" sz="2400" dirty="0"/>
            </a:br>
            <a:endParaRPr lang="hu-HU" sz="2400" dirty="0" smtClean="0"/>
          </a:p>
          <a:p>
            <a:pPr marL="342900" indent="-228600">
              <a:lnSpc>
                <a:spcPct val="90000"/>
              </a:lnSpc>
              <a:buClr>
                <a:schemeClr val="accent1"/>
              </a:buClr>
              <a:buFont typeface="Arial" panose="020B0604020202020204" pitchFamily="34" charset="0"/>
              <a:buChar char="•"/>
            </a:pPr>
            <a:r>
              <a:rPr lang="hu-HU" sz="2400" dirty="0" err="1" smtClean="0"/>
              <a:t>Commit</a:t>
            </a:r>
            <a:r>
              <a:rPr lang="hu-HU" sz="2400" dirty="0"/>
              <a:t/>
            </a:r>
            <a:br>
              <a:rPr lang="hu-HU" sz="2400" dirty="0"/>
            </a:br>
            <a:r>
              <a:rPr lang="hu-HU" sz="2400" dirty="0"/>
              <a:t>Mentési lépés. Ez a mentés csak lokálisan, a te gépeden fog létezni</a:t>
            </a:r>
            <a:br>
              <a:rPr lang="hu-HU" sz="2400" dirty="0"/>
            </a:br>
            <a:r>
              <a:rPr lang="hu-HU" sz="2400" dirty="0"/>
              <a:t>mindaddig, </a:t>
            </a:r>
            <a:r>
              <a:rPr lang="hu-HU" sz="2400" dirty="0" err="1"/>
              <a:t>amig</a:t>
            </a:r>
            <a:r>
              <a:rPr lang="hu-HU" sz="2400" dirty="0"/>
              <a:t> nem ”</a:t>
            </a:r>
            <a:r>
              <a:rPr lang="hu-HU" sz="2400" dirty="0" err="1"/>
              <a:t>pusholod</a:t>
            </a:r>
            <a:r>
              <a:rPr lang="hu-HU" sz="2400" dirty="0"/>
              <a:t>” a változtatást.</a:t>
            </a:r>
            <a:br>
              <a:rPr lang="hu-HU" sz="2400" dirty="0"/>
            </a:br>
            <a:endParaRPr lang="hu-HU" sz="2400" dirty="0" smtClean="0"/>
          </a:p>
          <a:p>
            <a:pPr marL="342900" indent="-228600">
              <a:lnSpc>
                <a:spcPct val="90000"/>
              </a:lnSpc>
              <a:buClr>
                <a:schemeClr val="accent1"/>
              </a:buClr>
              <a:buFont typeface="Arial" panose="020B0604020202020204" pitchFamily="34" charset="0"/>
              <a:buChar char="•"/>
            </a:pPr>
            <a:r>
              <a:rPr lang="hu-HU" sz="2400" dirty="0" err="1" smtClean="0"/>
              <a:t>Push</a:t>
            </a:r>
            <a:r>
              <a:rPr lang="hu-HU" sz="2400" dirty="0"/>
              <a:t/>
            </a:r>
            <a:br>
              <a:rPr lang="hu-HU" sz="2400" dirty="0"/>
            </a:br>
            <a:r>
              <a:rPr lang="hu-HU" sz="2400" dirty="0"/>
              <a:t>Szinkronizálja a </a:t>
            </a:r>
            <a:r>
              <a:rPr lang="hu-HU" sz="2400" dirty="0" err="1"/>
              <a:t>commit‑jaidat</a:t>
            </a:r>
            <a:r>
              <a:rPr lang="hu-HU" sz="2400" dirty="0"/>
              <a:t> </a:t>
            </a:r>
            <a:r>
              <a:rPr lang="hu-HU" sz="2400" dirty="0" err="1"/>
              <a:t>a</a:t>
            </a:r>
            <a:r>
              <a:rPr lang="hu-HU" sz="2400" dirty="0"/>
              <a:t> távoli, közös </a:t>
            </a:r>
            <a:r>
              <a:rPr lang="hu-HU" sz="2400" dirty="0" err="1" smtClean="0"/>
              <a:t>repository‑val</a:t>
            </a:r>
            <a:r>
              <a:rPr lang="hu-HU" sz="2400" dirty="0" smtClean="0"/>
              <a:t>. Egyszerre </a:t>
            </a:r>
            <a:r>
              <a:rPr lang="hu-HU" sz="2400" dirty="0"/>
              <a:t>több </a:t>
            </a:r>
            <a:r>
              <a:rPr lang="hu-HU" sz="2400" dirty="0" err="1"/>
              <a:t>commit</a:t>
            </a:r>
            <a:r>
              <a:rPr lang="hu-HU" sz="2400" dirty="0"/>
              <a:t> is </a:t>
            </a:r>
            <a:r>
              <a:rPr lang="hu-HU" sz="2400" dirty="0" err="1"/>
              <a:t>pusholható</a:t>
            </a:r>
            <a:r>
              <a:rPr lang="hu-HU" sz="2400" dirty="0"/>
              <a:t>.</a:t>
            </a:r>
            <a:br>
              <a:rPr lang="hu-HU" sz="2400" dirty="0"/>
            </a:br>
            <a:endParaRPr lang="hu-HU" sz="2400" dirty="0" smtClean="0"/>
          </a:p>
          <a:p>
            <a:pPr marL="342900" indent="-228600">
              <a:lnSpc>
                <a:spcPct val="90000"/>
              </a:lnSpc>
              <a:buClr>
                <a:schemeClr val="accent1"/>
              </a:buClr>
              <a:buFont typeface="Arial" panose="020B0604020202020204" pitchFamily="34" charset="0"/>
              <a:buChar char="•"/>
            </a:pPr>
            <a:r>
              <a:rPr lang="hu-HU" sz="2400" dirty="0" err="1" smtClean="0"/>
              <a:t>Pull</a:t>
            </a:r>
            <a:r>
              <a:rPr lang="hu-HU" sz="2400" dirty="0"/>
              <a:t/>
            </a:r>
            <a:br>
              <a:rPr lang="hu-HU" sz="2400" dirty="0"/>
            </a:br>
            <a:r>
              <a:rPr lang="hu-HU" sz="2400" dirty="0"/>
              <a:t>Távoli </a:t>
            </a:r>
            <a:r>
              <a:rPr lang="hu-HU" sz="2400" dirty="0" err="1"/>
              <a:t>repository‑ból</a:t>
            </a:r>
            <a:r>
              <a:rPr lang="hu-HU" sz="2400" dirty="0"/>
              <a:t> az új változtatások másolása a lokális </a:t>
            </a:r>
            <a:r>
              <a:rPr lang="hu-HU" sz="2400" dirty="0" err="1"/>
              <a:t>repoba</a:t>
            </a:r>
            <a:r>
              <a:rPr lang="hu-HU" sz="2400" dirty="0" smtClean="0"/>
              <a:t>.</a:t>
            </a:r>
            <a:r>
              <a:rPr lang="hu-HU" sz="2400" dirty="0"/>
              <a:t/>
            </a:r>
            <a:br>
              <a:rPr lang="hu-HU" sz="2400" dirty="0"/>
            </a:br>
            <a:endParaRPr lang="hu-HU" sz="2400" dirty="0"/>
          </a:p>
        </p:txBody>
      </p:sp>
    </p:spTree>
    <p:extLst>
      <p:ext uri="{BB962C8B-B14F-4D97-AF65-F5344CB8AC3E}">
        <p14:creationId xmlns:p14="http://schemas.microsoft.com/office/powerpoint/2010/main" val="27753628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dirty="0" smtClean="0"/>
              <a:t>Fontos kifejezések</a:t>
            </a:r>
            <a:endParaRPr lang="nl-NL" dirty="0"/>
          </a:p>
        </p:txBody>
      </p:sp>
      <p:sp>
        <p:nvSpPr>
          <p:cNvPr id="8" name="Téglalap 7"/>
          <p:cNvSpPr/>
          <p:nvPr/>
        </p:nvSpPr>
        <p:spPr>
          <a:xfrm>
            <a:off x="847225" y="1366106"/>
            <a:ext cx="10039350" cy="4745915"/>
          </a:xfrm>
          <a:prstGeom prst="rect">
            <a:avLst/>
          </a:prstGeom>
        </p:spPr>
        <p:txBody>
          <a:bodyPr wrap="square">
            <a:spAutoFit/>
          </a:bodyPr>
          <a:lstStyle/>
          <a:p>
            <a:pPr marL="457200" indent="-342900">
              <a:lnSpc>
                <a:spcPct val="90000"/>
              </a:lnSpc>
              <a:buClr>
                <a:schemeClr val="accent1"/>
              </a:buClr>
              <a:buFont typeface="Arial" panose="020B0604020202020204" pitchFamily="34" charset="0"/>
              <a:buChar char="•"/>
            </a:pPr>
            <a:r>
              <a:rPr lang="hu-HU" sz="2400" dirty="0" err="1"/>
              <a:t>Clone</a:t>
            </a:r>
            <a:r>
              <a:rPr lang="hu-HU" sz="2400" dirty="0"/>
              <a:t>:</a:t>
            </a:r>
            <a:br>
              <a:rPr lang="hu-HU" sz="2400" dirty="0"/>
            </a:br>
            <a:r>
              <a:rPr lang="hu-HU" sz="2400" dirty="0"/>
              <a:t>A távoli, közös </a:t>
            </a:r>
            <a:r>
              <a:rPr lang="hu-HU" sz="2400" dirty="0" err="1"/>
              <a:t>repository‑t</a:t>
            </a:r>
            <a:r>
              <a:rPr lang="hu-HU" sz="2400" dirty="0"/>
              <a:t> lemásolása a lokális gépedre (ha még</a:t>
            </a:r>
            <a:br>
              <a:rPr lang="hu-HU" sz="2400" dirty="0"/>
            </a:br>
            <a:r>
              <a:rPr lang="hu-HU" sz="2400" dirty="0"/>
              <a:t>nem volt ott előtte</a:t>
            </a:r>
            <a:r>
              <a:rPr lang="hu-HU" sz="2400" dirty="0" smtClean="0"/>
              <a:t>)</a:t>
            </a:r>
          </a:p>
          <a:p>
            <a:pPr marL="457200" indent="-342900">
              <a:lnSpc>
                <a:spcPct val="90000"/>
              </a:lnSpc>
              <a:buClr>
                <a:schemeClr val="accent1"/>
              </a:buClr>
              <a:buFont typeface="Arial" panose="020B0604020202020204" pitchFamily="34" charset="0"/>
              <a:buChar char="•"/>
            </a:pPr>
            <a:endParaRPr lang="hu-HU" sz="2400" dirty="0" smtClean="0"/>
          </a:p>
          <a:p>
            <a:pPr marL="457200" indent="-342900">
              <a:lnSpc>
                <a:spcPct val="90000"/>
              </a:lnSpc>
              <a:buClr>
                <a:schemeClr val="accent1"/>
              </a:buClr>
              <a:buFont typeface="Arial" panose="020B0604020202020204" pitchFamily="34" charset="0"/>
              <a:buChar char="•"/>
            </a:pPr>
            <a:r>
              <a:rPr lang="hu-HU" sz="2400" dirty="0" err="1" smtClean="0"/>
              <a:t>Branch</a:t>
            </a:r>
            <a:r>
              <a:rPr lang="hu-HU" sz="2400" dirty="0"/>
              <a:t>:</a:t>
            </a:r>
            <a:br>
              <a:rPr lang="hu-HU" sz="2400" dirty="0"/>
            </a:br>
            <a:r>
              <a:rPr lang="hu-HU" sz="2400" dirty="0"/>
              <a:t>A </a:t>
            </a:r>
            <a:r>
              <a:rPr lang="hu-HU" sz="2400" dirty="0" err="1"/>
              <a:t>git</a:t>
            </a:r>
            <a:r>
              <a:rPr lang="hu-HU" sz="2400" dirty="0"/>
              <a:t> </a:t>
            </a:r>
            <a:r>
              <a:rPr lang="hu-HU" sz="2400" dirty="0" err="1"/>
              <a:t>repo</a:t>
            </a:r>
            <a:r>
              <a:rPr lang="hu-HU" sz="2400" dirty="0"/>
              <a:t> olyan, mint egy fa. A fő ága a </a:t>
            </a:r>
            <a:r>
              <a:rPr lang="hu-HU" sz="2400" dirty="0" err="1"/>
              <a:t>master</a:t>
            </a:r>
            <a:r>
              <a:rPr lang="hu-HU" sz="2400" dirty="0"/>
              <a:t> </a:t>
            </a:r>
            <a:r>
              <a:rPr lang="hu-HU" sz="2400" dirty="0" err="1"/>
              <a:t>branch</a:t>
            </a:r>
            <a:r>
              <a:rPr lang="hu-HU" sz="2400" dirty="0"/>
              <a:t>, de erről</a:t>
            </a:r>
            <a:br>
              <a:rPr lang="hu-HU" sz="2400" dirty="0"/>
            </a:br>
            <a:r>
              <a:rPr lang="hu-HU" sz="2400" dirty="0"/>
              <a:t>leágazhatnak egyéb </a:t>
            </a:r>
            <a:r>
              <a:rPr lang="hu-HU" sz="2400" dirty="0" err="1"/>
              <a:t>branch‑ek</a:t>
            </a:r>
            <a:r>
              <a:rPr lang="hu-HU" sz="2400" dirty="0"/>
              <a:t>. Ekkor a </a:t>
            </a:r>
            <a:r>
              <a:rPr lang="hu-HU" sz="2400" dirty="0" err="1"/>
              <a:t>history‑juk</a:t>
            </a:r>
            <a:r>
              <a:rPr lang="hu-HU" sz="2400" dirty="0"/>
              <a:t> közös, de az</a:t>
            </a:r>
            <a:br>
              <a:rPr lang="hu-HU" sz="2400" dirty="0"/>
            </a:br>
            <a:r>
              <a:rPr lang="hu-HU" sz="2400" dirty="0" err="1"/>
              <a:t>branch‑eken</a:t>
            </a:r>
            <a:r>
              <a:rPr lang="hu-HU" sz="2400" dirty="0"/>
              <a:t> különböző, </a:t>
            </a:r>
            <a:r>
              <a:rPr lang="hu-HU" sz="2400" dirty="0" err="1"/>
              <a:t>egymástől</a:t>
            </a:r>
            <a:r>
              <a:rPr lang="hu-HU" sz="2400" dirty="0"/>
              <a:t> független változtatások</a:t>
            </a:r>
            <a:br>
              <a:rPr lang="hu-HU" sz="2400" dirty="0"/>
            </a:br>
            <a:r>
              <a:rPr lang="hu-HU" sz="2400" dirty="0" smtClean="0"/>
              <a:t>megjelenhetnek. Használata</a:t>
            </a:r>
            <a:r>
              <a:rPr lang="hu-HU" sz="2400" dirty="0"/>
              <a:t>: új </a:t>
            </a:r>
            <a:r>
              <a:rPr lang="hu-HU" sz="2400" dirty="0" err="1"/>
              <a:t>feature</a:t>
            </a:r>
            <a:r>
              <a:rPr lang="hu-HU" sz="2400" dirty="0"/>
              <a:t> fejlesztése</a:t>
            </a:r>
            <a:br>
              <a:rPr lang="hu-HU" sz="2400" dirty="0"/>
            </a:br>
            <a:endParaRPr lang="hu-HU" sz="2400" dirty="0" smtClean="0"/>
          </a:p>
          <a:p>
            <a:pPr marL="457200" indent="-342900">
              <a:lnSpc>
                <a:spcPct val="90000"/>
              </a:lnSpc>
              <a:buClr>
                <a:schemeClr val="accent1"/>
              </a:buClr>
              <a:buFont typeface="Arial" panose="020B0604020202020204" pitchFamily="34" charset="0"/>
              <a:buChar char="•"/>
            </a:pPr>
            <a:r>
              <a:rPr lang="hu-HU" sz="2400" dirty="0" err="1" smtClean="0"/>
              <a:t>Merge</a:t>
            </a:r>
            <a:r>
              <a:rPr lang="hu-HU" sz="2400" dirty="0"/>
              <a:t>:</a:t>
            </a:r>
            <a:br>
              <a:rPr lang="hu-HU" sz="2400" dirty="0"/>
            </a:br>
            <a:r>
              <a:rPr lang="hu-HU" sz="2400" dirty="0"/>
              <a:t>Két </a:t>
            </a:r>
            <a:r>
              <a:rPr lang="hu-HU" sz="2400" dirty="0" err="1"/>
              <a:t>branch</a:t>
            </a:r>
            <a:r>
              <a:rPr lang="hu-HU" sz="2400" dirty="0"/>
              <a:t> egyesítése, a </a:t>
            </a:r>
            <a:r>
              <a:rPr lang="hu-HU" sz="2400" dirty="0" err="1"/>
              <a:t>commitok</a:t>
            </a:r>
            <a:r>
              <a:rPr lang="hu-HU" sz="2400" dirty="0"/>
              <a:t> összefésülése. </a:t>
            </a:r>
            <a:r>
              <a:rPr lang="hu-HU" sz="2400" dirty="0" smtClean="0"/>
              <a:t>Például </a:t>
            </a:r>
            <a:r>
              <a:rPr lang="hu-HU" sz="2400" dirty="0"/>
              <a:t>a te</a:t>
            </a:r>
            <a:br>
              <a:rPr lang="hu-HU" sz="2400" dirty="0"/>
            </a:br>
            <a:r>
              <a:rPr lang="hu-HU" sz="2400" dirty="0" err="1"/>
              <a:t>branch‑ed</a:t>
            </a:r>
            <a:r>
              <a:rPr lang="hu-HU" sz="2400" dirty="0"/>
              <a:t> </a:t>
            </a:r>
            <a:r>
              <a:rPr lang="hu-HU" sz="2400" dirty="0" err="1" smtClean="0"/>
              <a:t>merge‑lése</a:t>
            </a:r>
            <a:r>
              <a:rPr lang="hu-HU" sz="2400" dirty="0" smtClean="0"/>
              <a:t> </a:t>
            </a:r>
            <a:r>
              <a:rPr lang="hu-HU" sz="2400" dirty="0"/>
              <a:t>a </a:t>
            </a:r>
            <a:r>
              <a:rPr lang="hu-HU" sz="2400" dirty="0" err="1"/>
              <a:t>master</a:t>
            </a:r>
            <a:r>
              <a:rPr lang="hu-HU" sz="2400" dirty="0"/>
              <a:t> </a:t>
            </a:r>
            <a:r>
              <a:rPr lang="hu-HU" sz="2400" dirty="0" err="1" smtClean="0"/>
              <a:t>branch‑be</a:t>
            </a:r>
            <a:r>
              <a:rPr lang="hu-HU" sz="2400" dirty="0"/>
              <a:t/>
            </a:r>
            <a:br>
              <a:rPr lang="hu-HU" sz="2400" dirty="0"/>
            </a:br>
            <a:endParaRPr lang="hu-HU" sz="2400" dirty="0"/>
          </a:p>
        </p:txBody>
      </p:sp>
    </p:spTree>
    <p:extLst>
      <p:ext uri="{BB962C8B-B14F-4D97-AF65-F5344CB8AC3E}">
        <p14:creationId xmlns:p14="http://schemas.microsoft.com/office/powerpoint/2010/main" val="15851280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Aegon Group Template 2016">
  <a:themeElements>
    <a:clrScheme name="Aegon colors 2016_new">
      <a:dk1>
        <a:srgbClr val="000000"/>
      </a:dk1>
      <a:lt1>
        <a:srgbClr val="FFFFFF"/>
      </a:lt1>
      <a:dk2>
        <a:srgbClr val="003C64"/>
      </a:dk2>
      <a:lt2>
        <a:srgbClr val="0AB9EB"/>
      </a:lt2>
      <a:accent1>
        <a:srgbClr val="0077C8"/>
      </a:accent1>
      <a:accent2>
        <a:srgbClr val="764AA0"/>
      </a:accent2>
      <a:accent3>
        <a:srgbClr val="CA4642"/>
      </a:accent3>
      <a:accent4>
        <a:srgbClr val="F27D00"/>
      </a:accent4>
      <a:accent5>
        <a:srgbClr val="FDC828"/>
      </a:accent5>
      <a:accent6>
        <a:srgbClr val="00A68C"/>
      </a:accent6>
      <a:hlink>
        <a:srgbClr val="1D1D1D"/>
      </a:hlink>
      <a:folHlink>
        <a:srgbClr val="E8E8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Aegon Group Template 2016" id="{38AED903-669A-49C7-8B10-863019E40CC8}" vid="{0F2F5FA0-A5AA-4061-BEF2-A68E4ED90074}"/>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1.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genda">
  <a:themeElements>
    <a:clrScheme name="Aegon colors 2016_new">
      <a:dk1>
        <a:srgbClr val="000000"/>
      </a:dk1>
      <a:lt1>
        <a:srgbClr val="FFFFFF"/>
      </a:lt1>
      <a:dk2>
        <a:srgbClr val="003C64"/>
      </a:dk2>
      <a:lt2>
        <a:srgbClr val="0AB9EB"/>
      </a:lt2>
      <a:accent1>
        <a:srgbClr val="0077C8"/>
      </a:accent1>
      <a:accent2>
        <a:srgbClr val="764AA0"/>
      </a:accent2>
      <a:accent3>
        <a:srgbClr val="CA4642"/>
      </a:accent3>
      <a:accent4>
        <a:srgbClr val="F27D00"/>
      </a:accent4>
      <a:accent5>
        <a:srgbClr val="FDC828"/>
      </a:accent5>
      <a:accent6>
        <a:srgbClr val="00A68C"/>
      </a:accent6>
      <a:hlink>
        <a:srgbClr val="1D1D1D"/>
      </a:hlink>
      <a:folHlink>
        <a:srgbClr val="E8E8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Aegon Group Template 2016" id="{38AED903-669A-49C7-8B10-863019E40CC8}" vid="{4B46E5A1-2807-432E-BFCC-255B7B885375}"/>
    </a:ext>
  </a:extLst>
</a:theme>
</file>

<file path=ppt/theme/theme3.xml><?xml version="1.0" encoding="utf-8"?>
<a:theme xmlns:a="http://schemas.openxmlformats.org/drawingml/2006/main" name="Text">
  <a:themeElements>
    <a:clrScheme name="Aegon colors 2016_new">
      <a:dk1>
        <a:srgbClr val="000000"/>
      </a:dk1>
      <a:lt1>
        <a:srgbClr val="FFFFFF"/>
      </a:lt1>
      <a:dk2>
        <a:srgbClr val="003C64"/>
      </a:dk2>
      <a:lt2>
        <a:srgbClr val="0AB9EB"/>
      </a:lt2>
      <a:accent1>
        <a:srgbClr val="0077C8"/>
      </a:accent1>
      <a:accent2>
        <a:srgbClr val="764AA0"/>
      </a:accent2>
      <a:accent3>
        <a:srgbClr val="CA4642"/>
      </a:accent3>
      <a:accent4>
        <a:srgbClr val="F27D00"/>
      </a:accent4>
      <a:accent5>
        <a:srgbClr val="FDC828"/>
      </a:accent5>
      <a:accent6>
        <a:srgbClr val="00A68C"/>
      </a:accent6>
      <a:hlink>
        <a:srgbClr val="1D1D1D"/>
      </a:hlink>
      <a:folHlink>
        <a:srgbClr val="E8E8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Aegon Group Template 2016" id="{38AED903-669A-49C7-8B10-863019E40CC8}" vid="{C990B685-2A8C-4A15-B8B6-E39D4ED9C7DA}"/>
    </a:ext>
  </a:extLst>
</a:theme>
</file>

<file path=ppt/theme/theme4.xml><?xml version="1.0" encoding="utf-8"?>
<a:theme xmlns:a="http://schemas.openxmlformats.org/drawingml/2006/main" name="Text dual branded slides">
  <a:themeElements>
    <a:clrScheme name="Aegon colors 2016_new">
      <a:dk1>
        <a:srgbClr val="000000"/>
      </a:dk1>
      <a:lt1>
        <a:srgbClr val="FFFFFF"/>
      </a:lt1>
      <a:dk2>
        <a:srgbClr val="003C64"/>
      </a:dk2>
      <a:lt2>
        <a:srgbClr val="0AB9EB"/>
      </a:lt2>
      <a:accent1>
        <a:srgbClr val="0077C8"/>
      </a:accent1>
      <a:accent2>
        <a:srgbClr val="764AA0"/>
      </a:accent2>
      <a:accent3>
        <a:srgbClr val="CA4642"/>
      </a:accent3>
      <a:accent4>
        <a:srgbClr val="F27D00"/>
      </a:accent4>
      <a:accent5>
        <a:srgbClr val="FDC828"/>
      </a:accent5>
      <a:accent6>
        <a:srgbClr val="00A68C"/>
      </a:accent6>
      <a:hlink>
        <a:srgbClr val="1D1D1D"/>
      </a:hlink>
      <a:folHlink>
        <a:srgbClr val="E8E8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Aegon Group Template 2016" id="{38AED903-669A-49C7-8B10-863019E40CC8}" vid="{45A9AAC3-843D-4A2A-850A-C6E3783807F0}"/>
    </a:ext>
  </a:extLst>
</a:theme>
</file>

<file path=ppt/theme/theme5.xml><?xml version="1.0" encoding="utf-8"?>
<a:theme xmlns:a="http://schemas.openxmlformats.org/drawingml/2006/main" name="Varia slides">
  <a:themeElements>
    <a:clrScheme name="Aegon colors 2016_new">
      <a:dk1>
        <a:srgbClr val="000000"/>
      </a:dk1>
      <a:lt1>
        <a:srgbClr val="FFFFFF"/>
      </a:lt1>
      <a:dk2>
        <a:srgbClr val="003C64"/>
      </a:dk2>
      <a:lt2>
        <a:srgbClr val="0AB9EB"/>
      </a:lt2>
      <a:accent1>
        <a:srgbClr val="0077C8"/>
      </a:accent1>
      <a:accent2>
        <a:srgbClr val="764AA0"/>
      </a:accent2>
      <a:accent3>
        <a:srgbClr val="CA4642"/>
      </a:accent3>
      <a:accent4>
        <a:srgbClr val="F27D00"/>
      </a:accent4>
      <a:accent5>
        <a:srgbClr val="FDC828"/>
      </a:accent5>
      <a:accent6>
        <a:srgbClr val="00A68C"/>
      </a:accent6>
      <a:hlink>
        <a:srgbClr val="1D1D1D"/>
      </a:hlink>
      <a:folHlink>
        <a:srgbClr val="E8E8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Aegon Group Template 2016" id="{38AED903-669A-49C7-8B10-863019E40CC8}" vid="{0714EC46-90C3-47EF-BE07-EF710E81C253}"/>
    </a:ext>
  </a:extLst>
</a:theme>
</file>

<file path=ppt/theme/theme6.xml><?xml version="1.0" encoding="utf-8"?>
<a:theme xmlns:a="http://schemas.openxmlformats.org/drawingml/2006/main" name="1_Text">
  <a:themeElements>
    <a:clrScheme name="Aegon colors 2016_new">
      <a:dk1>
        <a:srgbClr val="000000"/>
      </a:dk1>
      <a:lt1>
        <a:srgbClr val="FFFFFF"/>
      </a:lt1>
      <a:dk2>
        <a:srgbClr val="003C64"/>
      </a:dk2>
      <a:lt2>
        <a:srgbClr val="0AB9EB"/>
      </a:lt2>
      <a:accent1>
        <a:srgbClr val="0077C8"/>
      </a:accent1>
      <a:accent2>
        <a:srgbClr val="764AA0"/>
      </a:accent2>
      <a:accent3>
        <a:srgbClr val="CA4642"/>
      </a:accent3>
      <a:accent4>
        <a:srgbClr val="F27D00"/>
      </a:accent4>
      <a:accent5>
        <a:srgbClr val="FDC828"/>
      </a:accent5>
      <a:accent6>
        <a:srgbClr val="00A68C"/>
      </a:accent6>
      <a:hlink>
        <a:srgbClr val="1D1D1D"/>
      </a:hlink>
      <a:folHlink>
        <a:srgbClr val="E8E8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Aegon Group_template03" id="{1609A097-B786-4B7B-988D-088609B62477}" vid="{163717FE-06F0-482A-9741-60041DA0634A}"/>
    </a:ext>
  </a:extLst>
</a:theme>
</file>

<file path=ppt/theme/theme7.xml><?xml version="1.0" encoding="utf-8"?>
<a:theme xmlns:a="http://schemas.openxmlformats.org/drawingml/2006/main" name="3_Text">
  <a:themeElements>
    <a:clrScheme name="Aegon colors 2016_new">
      <a:dk1>
        <a:srgbClr val="000000"/>
      </a:dk1>
      <a:lt1>
        <a:srgbClr val="FFFFFF"/>
      </a:lt1>
      <a:dk2>
        <a:srgbClr val="003C64"/>
      </a:dk2>
      <a:lt2>
        <a:srgbClr val="0AB9EB"/>
      </a:lt2>
      <a:accent1>
        <a:srgbClr val="0077C8"/>
      </a:accent1>
      <a:accent2>
        <a:srgbClr val="764AA0"/>
      </a:accent2>
      <a:accent3>
        <a:srgbClr val="CA4642"/>
      </a:accent3>
      <a:accent4>
        <a:srgbClr val="F27D00"/>
      </a:accent4>
      <a:accent5>
        <a:srgbClr val="FDC828"/>
      </a:accent5>
      <a:accent6>
        <a:srgbClr val="00A68C"/>
      </a:accent6>
      <a:hlink>
        <a:srgbClr val="1D1D1D"/>
      </a:hlink>
      <a:folHlink>
        <a:srgbClr val="E8E8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StuGBN_Aeg_PPT_Temp04" id="{03FB3863-A6BC-374A-B39F-848E81F810D9}" vid="{F6FC97BF-39BF-5340-81D1-3669441EEC1D}"/>
    </a:ext>
  </a:extLst>
</a:theme>
</file>

<file path=ppt/theme/theme8.xml><?xml version="1.0" encoding="utf-8"?>
<a:theme xmlns:a="http://schemas.openxmlformats.org/drawingml/2006/main" name="1_Varia slides">
  <a:themeElements>
    <a:clrScheme name="Aegon colors 2016_new">
      <a:dk1>
        <a:srgbClr val="000000"/>
      </a:dk1>
      <a:lt1>
        <a:srgbClr val="FFFFFF"/>
      </a:lt1>
      <a:dk2>
        <a:srgbClr val="003C64"/>
      </a:dk2>
      <a:lt2>
        <a:srgbClr val="0AB9EB"/>
      </a:lt2>
      <a:accent1>
        <a:srgbClr val="0077C8"/>
      </a:accent1>
      <a:accent2>
        <a:srgbClr val="764AA0"/>
      </a:accent2>
      <a:accent3>
        <a:srgbClr val="CA4642"/>
      </a:accent3>
      <a:accent4>
        <a:srgbClr val="F27D00"/>
      </a:accent4>
      <a:accent5>
        <a:srgbClr val="FDC828"/>
      </a:accent5>
      <a:accent6>
        <a:srgbClr val="00A68C"/>
      </a:accent6>
      <a:hlink>
        <a:srgbClr val="1D1D1D"/>
      </a:hlink>
      <a:folHlink>
        <a:srgbClr val="E8E8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Aegon Group Template 2016" id="{38AED903-669A-49C7-8B10-863019E40CC8}" vid="{0714EC46-90C3-47EF-BE07-EF710E81C253}"/>
    </a:ext>
  </a:extLst>
</a:theme>
</file>

<file path=ppt/theme/theme9.xml><?xml version="1.0" encoding="utf-8"?>
<a:theme xmlns:a="http://schemas.openxmlformats.org/drawingml/2006/main" name="2_Text">
  <a:themeElements>
    <a:clrScheme name="Aegon colors 2016_new">
      <a:dk1>
        <a:srgbClr val="000000"/>
      </a:dk1>
      <a:lt1>
        <a:srgbClr val="FFFFFF"/>
      </a:lt1>
      <a:dk2>
        <a:srgbClr val="003C64"/>
      </a:dk2>
      <a:lt2>
        <a:srgbClr val="0AB9EB"/>
      </a:lt2>
      <a:accent1>
        <a:srgbClr val="0077C8"/>
      </a:accent1>
      <a:accent2>
        <a:srgbClr val="764AA0"/>
      </a:accent2>
      <a:accent3>
        <a:srgbClr val="CA4642"/>
      </a:accent3>
      <a:accent4>
        <a:srgbClr val="F27D00"/>
      </a:accent4>
      <a:accent5>
        <a:srgbClr val="FDC828"/>
      </a:accent5>
      <a:accent6>
        <a:srgbClr val="00A68C"/>
      </a:accent6>
      <a:hlink>
        <a:srgbClr val="1D1D1D"/>
      </a:hlink>
      <a:folHlink>
        <a:srgbClr val="E8E8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Aegon Group_template03" id="{1609A097-B786-4B7B-988D-088609B62477}" vid="{163717FE-06F0-482A-9741-60041DA0634A}"/>
    </a:ext>
  </a:extLst>
</a:theme>
</file>

<file path=docProps/app.xml><?xml version="1.0" encoding="utf-8"?>
<Properties xmlns="http://schemas.openxmlformats.org/officeDocument/2006/extended-properties" xmlns:vt="http://schemas.openxmlformats.org/officeDocument/2006/docPropsVTypes">
  <Template>Aegon Group Template 2016</Template>
  <TotalTime>11519</TotalTime>
  <Words>4858</Words>
  <Application>Microsoft Office PowerPoint</Application>
  <PresentationFormat>Egyéni</PresentationFormat>
  <Paragraphs>326</Paragraphs>
  <Slides>27</Slides>
  <Notes>26</Notes>
  <HiddenSlides>0</HiddenSlides>
  <MMClips>0</MMClips>
  <ScaleCrop>false</ScaleCrop>
  <HeadingPairs>
    <vt:vector size="6" baseType="variant">
      <vt:variant>
        <vt:lpstr>Téma</vt:lpstr>
      </vt:variant>
      <vt:variant>
        <vt:i4>9</vt:i4>
      </vt:variant>
      <vt:variant>
        <vt:lpstr>Beágyazott OLE kiszolgálók</vt:lpstr>
      </vt:variant>
      <vt:variant>
        <vt:i4>1</vt:i4>
      </vt:variant>
      <vt:variant>
        <vt:lpstr>Diacímek</vt:lpstr>
      </vt:variant>
      <vt:variant>
        <vt:i4>27</vt:i4>
      </vt:variant>
    </vt:vector>
  </HeadingPairs>
  <TitlesOfParts>
    <vt:vector size="37" baseType="lpstr">
      <vt:lpstr>Aegon Group Template 2016</vt:lpstr>
      <vt:lpstr>Agenda</vt:lpstr>
      <vt:lpstr>Text</vt:lpstr>
      <vt:lpstr>Text dual branded slides</vt:lpstr>
      <vt:lpstr>Varia slides</vt:lpstr>
      <vt:lpstr>1_Text</vt:lpstr>
      <vt:lpstr>3_Text</vt:lpstr>
      <vt:lpstr>1_Varia slides</vt:lpstr>
      <vt:lpstr>2_Text</vt:lpstr>
      <vt:lpstr>think-cell Slide</vt:lpstr>
      <vt:lpstr>PowerPoint bemutató</vt:lpstr>
      <vt:lpstr>A ppt elérhető a GitHubon            https://github.com/oerika1988/aegon-git-tutorial</vt:lpstr>
      <vt:lpstr>Mi is a git?</vt:lpstr>
      <vt:lpstr>Mi is a git?</vt:lpstr>
      <vt:lpstr>GitHub</vt:lpstr>
      <vt:lpstr>GitHub</vt:lpstr>
      <vt:lpstr>GitHub</vt:lpstr>
      <vt:lpstr>Fontos kifejezések</vt:lpstr>
      <vt:lpstr>Fontos kifejezések</vt:lpstr>
      <vt:lpstr>Alap parancsok</vt:lpstr>
      <vt:lpstr>Git letöltés</vt:lpstr>
      <vt:lpstr>GitHub account</vt:lpstr>
      <vt:lpstr>Próbáljuk ki!</vt:lpstr>
      <vt:lpstr>Próbáljuk ki!</vt:lpstr>
      <vt:lpstr>Git és az RStudio</vt:lpstr>
      <vt:lpstr>Próbáljuk ki!</vt:lpstr>
      <vt:lpstr>Próbáljuk ki!</vt:lpstr>
      <vt:lpstr>Próbáljuk ki!</vt:lpstr>
      <vt:lpstr>Próbáljuk ki!</vt:lpstr>
      <vt:lpstr>RStudio Version Control</vt:lpstr>
      <vt:lpstr>RStudio Version Control</vt:lpstr>
      <vt:lpstr>Új branch</vt:lpstr>
      <vt:lpstr>Merge</vt:lpstr>
      <vt:lpstr>Merge</vt:lpstr>
      <vt:lpstr>Néhány tanács</vt:lpstr>
      <vt:lpstr>Néhány tanács</vt:lpstr>
      <vt:lpstr>PowerPoint bemutató</vt:lpstr>
    </vt:vector>
  </TitlesOfParts>
  <Company>Member Company of the AEGON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Aegon Group Template 2016</dc:title>
  <dc:creator>Dekker, Marjolein</dc:creator>
  <cp:lastModifiedBy>Orbán, Erika</cp:lastModifiedBy>
  <cp:revision>519</cp:revision>
  <cp:lastPrinted>2016-07-18T11:38:36Z</cp:lastPrinted>
  <dcterms:created xsi:type="dcterms:W3CDTF">2016-05-27T13:08:49Z</dcterms:created>
  <dcterms:modified xsi:type="dcterms:W3CDTF">2018-02-26T08:36:56Z</dcterms:modified>
</cp:coreProperties>
</file>