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6" r:id="rId2"/>
    <p:sldId id="280" r:id="rId3"/>
    <p:sldId id="281" r:id="rId4"/>
    <p:sldId id="282" r:id="rId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41"/>
    <a:srgbClr val="0080CB"/>
    <a:srgbClr val="4C9BC6"/>
    <a:srgbClr val="0A4E8F"/>
    <a:srgbClr val="8C9498"/>
    <a:srgbClr val="A9ADAE"/>
    <a:srgbClr val="42677F"/>
    <a:srgbClr val="48625F"/>
    <a:srgbClr val="6C8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8" autoAdjust="0"/>
    <p:restoredTop sz="86743" autoAdjust="0"/>
  </p:normalViewPr>
  <p:slideViewPr>
    <p:cSldViewPr snapToGrid="0" snapToObjects="1">
      <p:cViewPr>
        <p:scale>
          <a:sx n="90" d="100"/>
          <a:sy n="90" d="100"/>
        </p:scale>
        <p:origin x="1092" y="-44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137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handoutMaster" Target="handoutMasters/handout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544139B-0129-46D7-A50F-B8074F0405F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16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7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0" tIns="47630" rIns="95260" bIns="4763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FF1A82-0DBF-4F18-B3DC-4C0845B6F5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38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2750" y="4081463"/>
            <a:ext cx="8318500" cy="252412"/>
          </a:xfrm>
        </p:spPr>
        <p:txBody>
          <a:bodyPr wrap="none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58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Folie </a:t>
            </a:r>
            <a:fld id="{1164DF52-82EF-45B7-B02C-40FF868C5A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sz="1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0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279400"/>
            <a:ext cx="5295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Click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edit</a:t>
            </a:r>
            <a:r>
              <a:rPr lang="de-DE" altLang="de-DE" dirty="0"/>
              <a:t>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1412875"/>
            <a:ext cx="81470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Click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edit</a:t>
            </a:r>
            <a:r>
              <a:rPr lang="de-DE" altLang="de-DE" dirty="0"/>
              <a:t> Master </a:t>
            </a:r>
            <a:r>
              <a:rPr lang="de-DE" altLang="de-DE" dirty="0" err="1"/>
              <a:t>text</a:t>
            </a:r>
            <a:r>
              <a:rPr lang="de-DE" altLang="de-DE" dirty="0"/>
              <a:t> </a:t>
            </a:r>
            <a:r>
              <a:rPr lang="de-DE" altLang="de-DE" dirty="0" err="1"/>
              <a:t>styles</a:t>
            </a:r>
            <a:endParaRPr lang="de-DE" altLang="de-DE" dirty="0"/>
          </a:p>
          <a:p>
            <a:pPr lvl="1"/>
            <a:r>
              <a:rPr lang="de-DE" altLang="de-DE" dirty="0"/>
              <a:t>Second </a:t>
            </a:r>
            <a:r>
              <a:rPr lang="de-DE" altLang="de-DE" dirty="0" err="1"/>
              <a:t>level</a:t>
            </a:r>
            <a:endParaRPr lang="de-DE" altLang="de-DE" dirty="0"/>
          </a:p>
          <a:p>
            <a:pPr lvl="2"/>
            <a:r>
              <a:rPr lang="de-DE" altLang="de-DE" dirty="0"/>
              <a:t>Third </a:t>
            </a:r>
            <a:r>
              <a:rPr lang="de-DE" altLang="de-DE" dirty="0" err="1"/>
              <a:t>level</a:t>
            </a:r>
            <a:endParaRPr lang="de-DE" altLang="de-DE" dirty="0"/>
          </a:p>
          <a:p>
            <a:pPr lvl="3"/>
            <a:r>
              <a:rPr lang="de-DE" altLang="de-DE" dirty="0" err="1"/>
              <a:t>Fourth</a:t>
            </a:r>
            <a:r>
              <a:rPr lang="de-DE" altLang="de-DE" dirty="0"/>
              <a:t> </a:t>
            </a:r>
            <a:r>
              <a:rPr lang="de-DE" altLang="de-DE" dirty="0" err="1"/>
              <a:t>level</a:t>
            </a:r>
            <a:endParaRPr lang="de-DE" altLang="de-DE" dirty="0"/>
          </a:p>
          <a:p>
            <a:pPr lvl="4"/>
            <a:r>
              <a:rPr lang="de-DE" altLang="de-DE" dirty="0" err="1"/>
              <a:t>Fifth</a:t>
            </a:r>
            <a:r>
              <a:rPr lang="de-DE" altLang="de-DE" dirty="0"/>
              <a:t> </a:t>
            </a:r>
            <a:r>
              <a:rPr lang="de-DE" altLang="de-DE" dirty="0" err="1"/>
              <a:t>level</a:t>
            </a:r>
            <a:endParaRPr lang="de-DE" alt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545263"/>
            <a:ext cx="71977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  <p:sp>
        <p:nvSpPr>
          <p:cNvPr id="1135" name="Rectangle 1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69200" y="6545263"/>
            <a:ext cx="1185863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4AB54EAE-3594-4E8A-BF0D-F721AE49A5A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0" name="Picture 2" descr="C:\Users\huesgent\Documents\010_Hochschule\070_Templates\Logos\logo_light_quer_blau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819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6"/>
          <p:cNvCxnSpPr>
            <a:cxnSpLocks noChangeShapeType="1"/>
          </p:cNvCxnSpPr>
          <p:nvPr userDrawn="1"/>
        </p:nvCxnSpPr>
        <p:spPr bwMode="auto">
          <a:xfrm>
            <a:off x="371475" y="906463"/>
            <a:ext cx="7734300" cy="0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7"/>
          <p:cNvCxnSpPr>
            <a:cxnSpLocks noChangeShapeType="1"/>
          </p:cNvCxnSpPr>
          <p:nvPr userDrawn="1"/>
        </p:nvCxnSpPr>
        <p:spPr bwMode="auto">
          <a:xfrm>
            <a:off x="371475" y="6535738"/>
            <a:ext cx="8383588" cy="0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58775" indent="-1778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38163" indent="-1778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17550" indent="-1778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174750" indent="-1778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31950" indent="-1778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089150" indent="-1778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46350" indent="-1778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 /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5F1A6FB1-CE26-4753-A6E1-739FCBA8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750" y="5006677"/>
            <a:ext cx="8318500" cy="252412"/>
          </a:xfrm>
        </p:spPr>
        <p:txBody>
          <a:bodyPr/>
          <a:lstStyle/>
          <a:p>
            <a:r>
              <a:rPr lang="de-DE" dirty="0"/>
              <a:t>Sensorik </a:t>
            </a:r>
          </a:p>
          <a:p>
            <a:endParaRPr lang="de-DE" dirty="0"/>
          </a:p>
          <a:p>
            <a:r>
              <a:rPr lang="de-DE" sz="1800" b="1" dirty="0"/>
              <a:t>Ultraschallsystem – Architektur-Konzept</a:t>
            </a:r>
          </a:p>
          <a:p>
            <a:endParaRPr lang="de-DE" sz="1800" b="1" dirty="0"/>
          </a:p>
          <a:p>
            <a:r>
              <a:rPr lang="de-DE" dirty="0"/>
              <a:t>Björn </a:t>
            </a:r>
            <a:r>
              <a:rPr lang="de-DE" dirty="0" err="1"/>
              <a:t>Geide</a:t>
            </a:r>
            <a:r>
              <a:rPr lang="de-DE" dirty="0"/>
              <a:t>, Daniel </a:t>
            </a:r>
            <a:r>
              <a:rPr lang="de-DE" dirty="0" err="1"/>
              <a:t>Greisel</a:t>
            </a:r>
            <a:r>
              <a:rPr lang="de-DE" dirty="0"/>
              <a:t>, Fabian </a:t>
            </a:r>
            <a:r>
              <a:rPr lang="de-DE" dirty="0" err="1"/>
              <a:t>Diet</a:t>
            </a:r>
            <a:r>
              <a:rPr lang="de-DE" dirty="0"/>
              <a:t>, Miklós Förster, Markus Königsberger</a:t>
            </a:r>
          </a:p>
        </p:txBody>
      </p:sp>
    </p:spTree>
    <p:extLst>
      <p:ext uri="{BB962C8B-B14F-4D97-AF65-F5344CB8AC3E}">
        <p14:creationId xmlns:p14="http://schemas.microsoft.com/office/powerpoint/2010/main" val="21415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39E8D-49C7-44C0-85ED-86ADB05A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Ultraschallsystem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995E6-2543-43C1-9249-C3C6B5D8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BC9E5C-78D9-4074-92BC-03D7EC204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tlasGrotesk"/>
              </a:rPr>
              <a:t>Versorgungsstruktur•Beladen von Wasser•Entsorgung des Mülls•Autonome Fahrt•Auftragsplanung über Webinterface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tlasGrotesk"/>
              </a:rPr>
              <a:t>6 von 10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tlasGrotesk"/>
              </a:rPr>
              <a:t>2</a:t>
            </a:r>
            <a:endParaRPr kumimoji="0" lang="de-DE" altLang="de-DE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3231D6-BD3C-460B-A623-152A8342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896588" y="0"/>
            <a:ext cx="9144000" cy="0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tlasGrotesk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7728F5-3A66-4BBD-845F-D1D85493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7" y="2150079"/>
            <a:ext cx="7219771" cy="363953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2A5707-60CF-4DD3-8650-937E600EE02E}"/>
              </a:ext>
            </a:extLst>
          </p:cNvPr>
          <p:cNvSpPr txBox="1"/>
          <p:nvPr/>
        </p:nvSpPr>
        <p:spPr>
          <a:xfrm>
            <a:off x="3634603" y="5927257"/>
            <a:ext cx="533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[Prof. Dr. Thomas Zeh; Vorlesung Sensorik HS-Kempten; WS2016]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D36221-951B-4073-9F56-30F7620A9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2" y="1394430"/>
            <a:ext cx="2907504" cy="2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C3B58-9DAF-4B8D-A8C5-786A6424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17F793C-9D81-4326-B361-4B62ACEE5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" y="1258306"/>
            <a:ext cx="8635077" cy="45864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269024-E7F1-416D-9328-01851CDD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7A573E5-7103-4286-BDEC-98DDAA595FE5}"/>
              </a:ext>
            </a:extLst>
          </p:cNvPr>
          <p:cNvSpPr/>
          <p:nvPr/>
        </p:nvSpPr>
        <p:spPr bwMode="auto">
          <a:xfrm>
            <a:off x="160638" y="5572897"/>
            <a:ext cx="654908" cy="395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0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5A9B-B7C7-408F-AEFD-259A6605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FB71F-E542-47FA-A038-C933DF6E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197520"/>
            <a:ext cx="3965395" cy="1876606"/>
          </a:xfr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de-DE" sz="1400" b="1" dirty="0" err="1"/>
              <a:t>StartStop</a:t>
            </a:r>
            <a:endParaRPr lang="de-DE" sz="1400" b="1" dirty="0"/>
          </a:p>
          <a:p>
            <a:r>
              <a:rPr lang="de-DE" sz="1400" dirty="0"/>
              <a:t>- User kann den Sensor (de)aktivieren</a:t>
            </a:r>
          </a:p>
          <a:p>
            <a:endParaRPr lang="de-DE" sz="1400" dirty="0"/>
          </a:p>
          <a:p>
            <a:r>
              <a:rPr lang="de-DE" sz="1400" b="1" dirty="0" err="1"/>
              <a:t>UserOutput</a:t>
            </a:r>
            <a:endParaRPr lang="de-DE" sz="1400" b="1" dirty="0"/>
          </a:p>
          <a:p>
            <a:r>
              <a:rPr lang="de-DE" sz="1400" dirty="0"/>
              <a:t>- Ausgabe der gemessenen Entfernung als Plot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6D089B-D985-43AC-80B1-92AE9F70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Hochschule Kempten / Sensorik WS 2021/22</a:t>
            </a:r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444F1F3-F15C-4751-AE2D-FE793DE664EC}"/>
              </a:ext>
            </a:extLst>
          </p:cNvPr>
          <p:cNvSpPr txBox="1">
            <a:spLocks/>
          </p:cNvSpPr>
          <p:nvPr/>
        </p:nvSpPr>
        <p:spPr bwMode="auto">
          <a:xfrm>
            <a:off x="371475" y="3749597"/>
            <a:ext cx="3965394" cy="229415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778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38163" indent="-1778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778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1747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319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0891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463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 dirty="0" err="1"/>
              <a:t>ControlUnit</a:t>
            </a:r>
            <a:endParaRPr lang="de-DE" sz="1400" b="1" kern="0" dirty="0"/>
          </a:p>
          <a:p>
            <a:r>
              <a:rPr lang="de-DE" sz="1400" kern="0" dirty="0"/>
              <a:t>- Definition der Sensorparameter</a:t>
            </a:r>
          </a:p>
          <a:p>
            <a:endParaRPr lang="de-DE" sz="1400" kern="0" dirty="0"/>
          </a:p>
          <a:p>
            <a:r>
              <a:rPr lang="de-DE" sz="1400" b="1" kern="0" dirty="0" err="1"/>
              <a:t>Calculation</a:t>
            </a:r>
            <a:endParaRPr lang="de-DE" sz="1400" b="1" kern="0" dirty="0"/>
          </a:p>
          <a:p>
            <a:r>
              <a:rPr lang="de-DE" sz="1400" kern="0" dirty="0"/>
              <a:t>- Berechnung der tatsächlichen Entfernung in Meter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4E56CC0-132B-428D-B0A3-A6448133125E}"/>
              </a:ext>
            </a:extLst>
          </p:cNvPr>
          <p:cNvSpPr txBox="1">
            <a:spLocks/>
          </p:cNvSpPr>
          <p:nvPr/>
        </p:nvSpPr>
        <p:spPr bwMode="auto">
          <a:xfrm>
            <a:off x="4695505" y="1197520"/>
            <a:ext cx="4187240" cy="3419736"/>
          </a:xfrm>
          <a:prstGeom prst="rect">
            <a:avLst/>
          </a:prstGeom>
          <a:ln>
            <a:solidFill>
              <a:srgbClr val="FDF94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778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38163" indent="-1778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778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1747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319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0891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463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 dirty="0" err="1"/>
              <a:t>PulsControl</a:t>
            </a:r>
            <a:endParaRPr lang="de-DE" sz="1400" b="1" kern="0" dirty="0"/>
          </a:p>
          <a:p>
            <a:r>
              <a:rPr lang="de-DE" sz="1400" kern="0" dirty="0"/>
              <a:t>- Erzeugung des Steuersignals für den </a:t>
            </a:r>
            <a:r>
              <a:rPr lang="de-DE" sz="1400" kern="0" dirty="0" err="1"/>
              <a:t>Transciever</a:t>
            </a:r>
            <a:endParaRPr lang="de-DE" sz="1400" kern="0" dirty="0"/>
          </a:p>
          <a:p>
            <a:pPr>
              <a:buFontTx/>
              <a:buChar char="-"/>
            </a:pPr>
            <a:r>
              <a:rPr lang="de-DE" sz="1400" kern="0" dirty="0"/>
              <a:t>Start der Zeitmessung</a:t>
            </a:r>
          </a:p>
          <a:p>
            <a:pPr>
              <a:buFontTx/>
              <a:buChar char="-"/>
            </a:pPr>
            <a:endParaRPr lang="de-DE" kern="0" dirty="0"/>
          </a:p>
          <a:p>
            <a:r>
              <a:rPr lang="de-DE" sz="1400" b="1" kern="0" dirty="0" err="1"/>
              <a:t>Transciever</a:t>
            </a:r>
            <a:endParaRPr lang="de-DE" sz="1400" b="1" kern="0" dirty="0"/>
          </a:p>
          <a:p>
            <a:pPr>
              <a:buFontTx/>
              <a:buChar char="-"/>
            </a:pPr>
            <a:r>
              <a:rPr lang="de-DE" sz="1400" kern="0" dirty="0"/>
              <a:t>Transformation des elektrischen Signals in ein Ultraschallsignal</a:t>
            </a:r>
          </a:p>
          <a:p>
            <a:pPr>
              <a:buFontTx/>
              <a:buChar char="-"/>
            </a:pPr>
            <a:endParaRPr lang="de-DE" sz="1400" kern="0" dirty="0"/>
          </a:p>
          <a:p>
            <a:r>
              <a:rPr lang="de-DE" sz="1400" b="1" kern="0" dirty="0" err="1"/>
              <a:t>SignalComputing</a:t>
            </a:r>
            <a:endParaRPr lang="de-DE" sz="1400" b="1" kern="0" dirty="0"/>
          </a:p>
          <a:p>
            <a:r>
              <a:rPr lang="de-DE" sz="1400" kern="0" dirty="0"/>
              <a:t>- Auswertefunktion des empfangen Signals</a:t>
            </a:r>
          </a:p>
          <a:p>
            <a:endParaRPr lang="de-DE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8F6CD5B-D474-4DDA-AA28-D9A5CA039ED0}"/>
              </a:ext>
            </a:extLst>
          </p:cNvPr>
          <p:cNvSpPr txBox="1">
            <a:spLocks/>
          </p:cNvSpPr>
          <p:nvPr/>
        </p:nvSpPr>
        <p:spPr bwMode="auto">
          <a:xfrm>
            <a:off x="4696470" y="4889683"/>
            <a:ext cx="4186274" cy="1154066"/>
          </a:xfrm>
          <a:prstGeom prst="rect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778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38163" indent="-1778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778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1747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319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0891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46350" indent="-177800" algn="l" rtl="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 dirty="0" err="1"/>
              <a:t>Object</a:t>
            </a:r>
            <a:endParaRPr lang="de-DE" sz="1400" b="1" kern="0" dirty="0"/>
          </a:p>
          <a:p>
            <a:r>
              <a:rPr lang="de-DE" sz="1400" kern="0" dirty="0"/>
              <a:t>- Simulation der Umgebung und des Objekts</a:t>
            </a:r>
          </a:p>
          <a:p>
            <a:r>
              <a:rPr lang="de-DE" sz="1400" kern="0" dirty="0"/>
              <a:t>- Berechnung physikalisches Verhalten der Ultraschallwellen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062501055"/>
      </p:ext>
    </p:extLst>
  </p:cSld>
  <p:clrMapOvr>
    <a:masterClrMapping/>
  </p:clrMapOvr>
</p:sld>
</file>

<file path=ppt/theme/theme1.xml><?xml version="1.0" encoding="utf-8"?>
<a:theme xmlns:a="http://schemas.openxmlformats.org/drawingml/2006/main" name="ppt_muster_02">
  <a:themeElements>
    <a:clrScheme name="">
      <a:dk1>
        <a:srgbClr val="000000"/>
      </a:dk1>
      <a:lt1>
        <a:srgbClr val="FFFFFF"/>
      </a:lt1>
      <a:dk2>
        <a:srgbClr val="000000"/>
      </a:dk2>
      <a:lt2>
        <a:srgbClr val="626465"/>
      </a:lt2>
      <a:accent1>
        <a:srgbClr val="B4C8E6"/>
      </a:accent1>
      <a:accent2>
        <a:srgbClr val="87B8E5"/>
      </a:accent2>
      <a:accent3>
        <a:srgbClr val="FFFFFF"/>
      </a:accent3>
      <a:accent4>
        <a:srgbClr val="000000"/>
      </a:accent4>
      <a:accent5>
        <a:srgbClr val="D6E0F0"/>
      </a:accent5>
      <a:accent6>
        <a:srgbClr val="7AA6CF"/>
      </a:accent6>
      <a:hlink>
        <a:srgbClr val="4C9BC6"/>
      </a:hlink>
      <a:folHlink>
        <a:srgbClr val="01334A"/>
      </a:folHlink>
    </a:clrScheme>
    <a:fontScheme name="ppt_muster_0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>
          <a:solidFill>
            <a:srgbClr val="0A4E8F"/>
          </a:solidFill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pt_muster_02 1">
        <a:dk1>
          <a:srgbClr val="000000"/>
        </a:dk1>
        <a:lt1>
          <a:srgbClr val="FFFFFF"/>
        </a:lt1>
        <a:dk2>
          <a:srgbClr val="000000"/>
        </a:dk2>
        <a:lt2>
          <a:srgbClr val="626465"/>
        </a:lt2>
        <a:accent1>
          <a:srgbClr val="AFC2C8"/>
        </a:accent1>
        <a:accent2>
          <a:srgbClr val="87B8E5"/>
        </a:accent2>
        <a:accent3>
          <a:srgbClr val="FFFFFF"/>
        </a:accent3>
        <a:accent4>
          <a:srgbClr val="000000"/>
        </a:accent4>
        <a:accent5>
          <a:srgbClr val="D4DDE0"/>
        </a:accent5>
        <a:accent6>
          <a:srgbClr val="7AA6CF"/>
        </a:accent6>
        <a:hlink>
          <a:srgbClr val="4C9BC6"/>
        </a:hlink>
        <a:folHlink>
          <a:srgbClr val="0133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uster_02 2">
        <a:dk1>
          <a:srgbClr val="000000"/>
        </a:dk1>
        <a:lt1>
          <a:srgbClr val="FFFFFF"/>
        </a:lt1>
        <a:dk2>
          <a:srgbClr val="000000"/>
        </a:dk2>
        <a:lt2>
          <a:srgbClr val="626465"/>
        </a:lt2>
        <a:accent1>
          <a:srgbClr val="AFC2C8"/>
        </a:accent1>
        <a:accent2>
          <a:srgbClr val="87B8E5"/>
        </a:accent2>
        <a:accent3>
          <a:srgbClr val="FFFFFF"/>
        </a:accent3>
        <a:accent4>
          <a:srgbClr val="000000"/>
        </a:accent4>
        <a:accent5>
          <a:srgbClr val="D4DDE0"/>
        </a:accent5>
        <a:accent6>
          <a:srgbClr val="7AA6CF"/>
        </a:accent6>
        <a:hlink>
          <a:srgbClr val="D46028"/>
        </a:hlink>
        <a:folHlink>
          <a:srgbClr val="9E1D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ppt_muster_02</Template>
  <TotalTime>0</TotalTime>
  <Words>148</Words>
  <Application>Microsoft Office PowerPoint</Application>
  <PresentationFormat>Bildschirmpräsentation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ppt_muster_02</vt:lpstr>
      <vt:lpstr>PowerPoint-Präsentation</vt:lpstr>
      <vt:lpstr>Aufbau Ultraschallsystem</vt:lpstr>
      <vt:lpstr>Softwarearchitektur</vt:lpstr>
      <vt:lpstr>Funktionsbeschreibung</vt:lpstr>
    </vt:vector>
  </TitlesOfParts>
  <Company>Fachhochschule Kempten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stirnweis</dc:creator>
  <cp:lastModifiedBy>Björn Geide</cp:lastModifiedBy>
  <cp:revision>283</cp:revision>
  <cp:lastPrinted>2015-03-24T08:00:01Z</cp:lastPrinted>
  <dcterms:created xsi:type="dcterms:W3CDTF">2007-09-05T07:30:18Z</dcterms:created>
  <dcterms:modified xsi:type="dcterms:W3CDTF">2021-11-23T09:51:31Z</dcterms:modified>
</cp:coreProperties>
</file>