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1" r:id="rId2"/>
    <p:sldMasterId id="2147483653" r:id="rId3"/>
  </p:sldMasterIdLst>
  <p:notesMasterIdLst>
    <p:notesMasterId r:id="rId22"/>
  </p:notesMasterIdLst>
  <p:sldIdLst>
    <p:sldId id="285" r:id="rId4"/>
    <p:sldId id="286" r:id="rId5"/>
    <p:sldId id="287" r:id="rId6"/>
    <p:sldId id="288" r:id="rId7"/>
    <p:sldId id="291" r:id="rId8"/>
    <p:sldId id="292" r:id="rId9"/>
    <p:sldId id="293" r:id="rId10"/>
    <p:sldId id="295" r:id="rId11"/>
    <p:sldId id="297" r:id="rId12"/>
    <p:sldId id="298" r:id="rId13"/>
    <p:sldId id="296" r:id="rId14"/>
    <p:sldId id="299" r:id="rId15"/>
    <p:sldId id="294" r:id="rId16"/>
    <p:sldId id="289" r:id="rId17"/>
    <p:sldId id="290" r:id="rId18"/>
    <p:sldId id="284" r:id="rId19"/>
    <p:sldId id="282" r:id="rId20"/>
    <p:sldId id="283" r:id="rId21"/>
  </p:sldIdLst>
  <p:sldSz cx="11520488" cy="6480175"/>
  <p:notesSz cx="7559675" cy="106918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0A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2" d="100"/>
          <a:sy n="112" d="100"/>
        </p:scale>
        <p:origin x="75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E0EA9E-6C8B-41BA-8274-C9B9CB404151}" type="datetimeFigureOut">
              <a:rPr lang="de-DE" smtClean="0"/>
              <a:t>12.09.2022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CB5B56-33A0-4B92-BA49-2446356B33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6471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Hauptfolie 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infache Folie 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0213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nimal 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041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ustomShape 9"/>
          <p:cNvSpPr/>
          <p:nvPr/>
        </p:nvSpPr>
        <p:spPr>
          <a:xfrm>
            <a:off x="11196720" y="5864400"/>
            <a:ext cx="357480" cy="109800"/>
          </a:xfrm>
          <a:prstGeom prst="rect">
            <a:avLst/>
          </a:prstGeom>
          <a:solidFill>
            <a:srgbClr val="003D8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" name="Grafik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000" y="-72000"/>
            <a:ext cx="11592000" cy="1440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URW DIN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ustomShape 9"/>
          <p:cNvSpPr/>
          <p:nvPr userDrawn="1"/>
        </p:nvSpPr>
        <p:spPr>
          <a:xfrm>
            <a:off x="11196720" y="5864400"/>
            <a:ext cx="357480" cy="109800"/>
          </a:xfrm>
          <a:prstGeom prst="rect">
            <a:avLst/>
          </a:prstGeom>
          <a:solidFill>
            <a:srgbClr val="003D8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" name="Grafik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000" y="-72000"/>
            <a:ext cx="11592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793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URW DIN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000" y="-72000"/>
            <a:ext cx="11592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606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43595961-1E83-291A-0B43-EB6AB7106684}"/>
              </a:ext>
            </a:extLst>
          </p:cNvPr>
          <p:cNvSpPr txBox="1"/>
          <p:nvPr/>
        </p:nvSpPr>
        <p:spPr>
          <a:xfrm>
            <a:off x="3871244" y="1589517"/>
            <a:ext cx="56402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/>
              <a:t>Android App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CF35165D-525A-C512-DBD3-2DA55D59E72F}"/>
              </a:ext>
            </a:extLst>
          </p:cNvPr>
          <p:cNvSpPr txBox="1"/>
          <p:nvPr/>
        </p:nvSpPr>
        <p:spPr>
          <a:xfrm>
            <a:off x="418743" y="2939753"/>
            <a:ext cx="260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Referent: Arne Seufert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D9F9167F-6A30-0978-30BC-AC0CD75F0204}"/>
              </a:ext>
            </a:extLst>
          </p:cNvPr>
          <p:cNvSpPr txBox="1"/>
          <p:nvPr/>
        </p:nvSpPr>
        <p:spPr>
          <a:xfrm>
            <a:off x="418743" y="3666146"/>
            <a:ext cx="3435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Modul: Softwareprojekt (</a:t>
            </a:r>
            <a:r>
              <a:rPr lang="de-DE" dirty="0" err="1"/>
              <a:t>Inf</a:t>
            </a:r>
            <a:r>
              <a:rPr lang="de-DE" dirty="0"/>
              <a:t>-SP)</a:t>
            </a:r>
          </a:p>
        </p:txBody>
      </p:sp>
    </p:spTree>
    <p:extLst>
      <p:ext uri="{BB962C8B-B14F-4D97-AF65-F5344CB8AC3E}">
        <p14:creationId xmlns:p14="http://schemas.microsoft.com/office/powerpoint/2010/main" val="8007339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3C75E824-B69C-68A4-CC1A-39E1824616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056" y="1930400"/>
            <a:ext cx="9096375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3294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BCC29F7A-FD91-E187-71BD-C35699DE3051}"/>
              </a:ext>
            </a:extLst>
          </p:cNvPr>
          <p:cNvSpPr txBox="1"/>
          <p:nvPr/>
        </p:nvSpPr>
        <p:spPr>
          <a:xfrm>
            <a:off x="743484" y="1538242"/>
            <a:ext cx="69990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Position des Benutzers bestimmen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D81B3FD8-EE9B-B529-4843-EA17C94A7F98}"/>
              </a:ext>
            </a:extLst>
          </p:cNvPr>
          <p:cNvSpPr txBox="1"/>
          <p:nvPr/>
        </p:nvSpPr>
        <p:spPr>
          <a:xfrm>
            <a:off x="811850" y="2427006"/>
            <a:ext cx="640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Schwierigkeiten: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Welches Verfahren soll genutzt werden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Wann passiert die Abfrage </a:t>
            </a:r>
          </a:p>
        </p:txBody>
      </p:sp>
    </p:spTree>
    <p:extLst>
      <p:ext uri="{BB962C8B-B14F-4D97-AF65-F5344CB8AC3E}">
        <p14:creationId xmlns:p14="http://schemas.microsoft.com/office/powerpoint/2010/main" val="37396246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0289D868-F417-F737-2294-EF76EA11C0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519" y="1201737"/>
            <a:ext cx="9315450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2727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B7FA60D6-7AAD-3ED3-29B4-9E8B22D077C5}"/>
              </a:ext>
            </a:extLst>
          </p:cNvPr>
          <p:cNvSpPr txBox="1"/>
          <p:nvPr/>
        </p:nvSpPr>
        <p:spPr>
          <a:xfrm>
            <a:off x="606751" y="1504060"/>
            <a:ext cx="92892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Sortierung der Teilprojekte nach Geodaten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85F0AB3-EEC9-6CD6-E714-2283F5641F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751" y="2573337"/>
            <a:ext cx="4210050" cy="666750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F8F7D91A-7992-733B-EDDA-704723A772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751" y="3658431"/>
            <a:ext cx="6515100" cy="25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0577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945160C9-1F8D-BDBD-262F-7C6284C56954}"/>
              </a:ext>
            </a:extLst>
          </p:cNvPr>
          <p:cNvSpPr txBox="1"/>
          <p:nvPr/>
        </p:nvSpPr>
        <p:spPr>
          <a:xfrm>
            <a:off x="3811425" y="2778422"/>
            <a:ext cx="61273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dirty="0"/>
              <a:t>Rückblick</a:t>
            </a:r>
          </a:p>
        </p:txBody>
      </p:sp>
    </p:spTree>
    <p:extLst>
      <p:ext uri="{BB962C8B-B14F-4D97-AF65-F5344CB8AC3E}">
        <p14:creationId xmlns:p14="http://schemas.microsoft.com/office/powerpoint/2010/main" val="40995869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2A2FFC2B-0093-E608-F01C-203D113F4F4F}"/>
              </a:ext>
            </a:extLst>
          </p:cNvPr>
          <p:cNvSpPr txBox="1"/>
          <p:nvPr/>
        </p:nvSpPr>
        <p:spPr>
          <a:xfrm>
            <a:off x="897308" y="1290415"/>
            <a:ext cx="37003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Rückblick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D58220BF-C5CD-6BC9-03C1-799E379B605A}"/>
              </a:ext>
            </a:extLst>
          </p:cNvPr>
          <p:cNvSpPr txBox="1"/>
          <p:nvPr/>
        </p:nvSpPr>
        <p:spPr>
          <a:xfrm>
            <a:off x="1256232" y="2486826"/>
            <a:ext cx="400797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Was lief gut?</a:t>
            </a:r>
          </a:p>
          <a:p>
            <a:endParaRPr lang="de-DE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/>
              <a:t>Zusammenarbeit im Team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/>
              <a:t>Bereitstellung von Beispielprojekten, altem Pflichtenheft und alter Entwurfsdokumentation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2BAD740E-3351-CD40-D8E7-E72FEA88DB6A}"/>
              </a:ext>
            </a:extLst>
          </p:cNvPr>
          <p:cNvSpPr txBox="1"/>
          <p:nvPr/>
        </p:nvSpPr>
        <p:spPr>
          <a:xfrm>
            <a:off x="6426437" y="2486826"/>
            <a:ext cx="44865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Was lief nicht so gut?</a:t>
            </a:r>
          </a:p>
          <a:p>
            <a:endParaRPr lang="de-DE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/>
              <a:t>Termin für das zweite Interview etwas früh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/>
              <a:t>Tutorials ebenfalls etwas früh</a:t>
            </a:r>
          </a:p>
        </p:txBody>
      </p:sp>
    </p:spTree>
    <p:extLst>
      <p:ext uri="{BB962C8B-B14F-4D97-AF65-F5344CB8AC3E}">
        <p14:creationId xmlns:p14="http://schemas.microsoft.com/office/powerpoint/2010/main" val="30950188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1FDFFEE0-621D-C721-34F9-890CB8352A45}"/>
              </a:ext>
            </a:extLst>
          </p:cNvPr>
          <p:cNvSpPr txBox="1"/>
          <p:nvPr/>
        </p:nvSpPr>
        <p:spPr>
          <a:xfrm>
            <a:off x="2910221" y="2778422"/>
            <a:ext cx="57000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dirty="0"/>
              <a:t>Weitere Planung</a:t>
            </a:r>
          </a:p>
        </p:txBody>
      </p:sp>
    </p:spTree>
    <p:extLst>
      <p:ext uri="{BB962C8B-B14F-4D97-AF65-F5344CB8AC3E}">
        <p14:creationId xmlns:p14="http://schemas.microsoft.com/office/powerpoint/2010/main" val="7437139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/>
          <p:nvPr/>
        </p:nvSpPr>
        <p:spPr>
          <a:xfrm>
            <a:off x="540000" y="2159999"/>
            <a:ext cx="10079640" cy="230090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de-DE" sz="1600" spc="-1" dirty="0">
                <a:latin typeface="Arial"/>
              </a:rPr>
              <a:t>Anforderungsänderung einbauen</a:t>
            </a:r>
            <a:endParaRPr lang="de-DE" sz="1600" b="0" strike="noStrike" spc="-1" dirty="0">
              <a:latin typeface="Arial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de-DE" sz="1600" b="0" strike="noStrike" spc="-1" dirty="0" err="1">
                <a:latin typeface="Arial"/>
              </a:rPr>
              <a:t>InfoWindow</a:t>
            </a:r>
            <a:r>
              <a:rPr lang="de-DE" sz="1600" b="0" strike="noStrike" spc="-1" dirty="0">
                <a:latin typeface="Arial"/>
              </a:rPr>
              <a:t> verschönern und Weiterleitung implementieren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de-DE" sz="1600" spc="-1" dirty="0">
                <a:latin typeface="Arial"/>
              </a:rPr>
              <a:t>Tests schreiben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de-DE" sz="1600" b="0" strike="noStrike" spc="-1" dirty="0">
                <a:latin typeface="Arial"/>
              </a:rPr>
              <a:t>Live Tracking implementieren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de-DE" sz="1600" spc="-1" dirty="0">
                <a:latin typeface="Arial"/>
              </a:rPr>
              <a:t>Code sauber kommentieren und verschönern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de-DE" sz="1600" b="0" strike="noStrike" spc="-1" dirty="0">
                <a:latin typeface="Arial"/>
              </a:rPr>
              <a:t>Bugs fixen </a:t>
            </a:r>
          </a:p>
          <a:p>
            <a:pPr>
              <a:lnSpc>
                <a:spcPct val="150000"/>
              </a:lnSpc>
            </a:pPr>
            <a:endParaRPr lang="de-DE" sz="1600" b="0" strike="noStrike" spc="-1" dirty="0">
              <a:latin typeface="Arial"/>
            </a:endParaRPr>
          </a:p>
        </p:txBody>
      </p:sp>
      <p:sp>
        <p:nvSpPr>
          <p:cNvPr id="3" name="CustomShape 2"/>
          <p:cNvSpPr/>
          <p:nvPr/>
        </p:nvSpPr>
        <p:spPr>
          <a:xfrm>
            <a:off x="540000" y="5976000"/>
            <a:ext cx="10439640" cy="28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de-DE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Optional: Fußleiste für Kontaktdaten oder sonstige Angaben.</a:t>
            </a:r>
            <a:endParaRPr lang="de-DE" sz="1200" b="0" strike="noStrike" spc="-1" dirty="0">
              <a:latin typeface="Arial"/>
            </a:endParaRPr>
          </a:p>
        </p:txBody>
      </p:sp>
      <p:sp>
        <p:nvSpPr>
          <p:cNvPr id="4" name="CustomShape 3"/>
          <p:cNvSpPr/>
          <p:nvPr/>
        </p:nvSpPr>
        <p:spPr>
          <a:xfrm>
            <a:off x="540000" y="1260000"/>
            <a:ext cx="10079640" cy="64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de-DE" sz="2800" b="0" strike="noStrike" spc="-1" dirty="0">
                <a:latin typeface="Arial"/>
              </a:rPr>
              <a:t>Weitere Planung</a:t>
            </a:r>
          </a:p>
        </p:txBody>
      </p:sp>
    </p:spTree>
    <p:extLst>
      <p:ext uri="{BB962C8B-B14F-4D97-AF65-F5344CB8AC3E}">
        <p14:creationId xmlns:p14="http://schemas.microsoft.com/office/powerpoint/2010/main" val="20852330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09BBB4C1-F0B0-6998-AC03-72AB243A993D}"/>
              </a:ext>
            </a:extLst>
          </p:cNvPr>
          <p:cNvSpPr txBox="1"/>
          <p:nvPr/>
        </p:nvSpPr>
        <p:spPr>
          <a:xfrm>
            <a:off x="3709253" y="3025211"/>
            <a:ext cx="41019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dirty="0"/>
              <a:t>Vielen Dank!</a:t>
            </a:r>
          </a:p>
        </p:txBody>
      </p:sp>
    </p:spTree>
    <p:extLst>
      <p:ext uri="{BB962C8B-B14F-4D97-AF65-F5344CB8AC3E}">
        <p14:creationId xmlns:p14="http://schemas.microsoft.com/office/powerpoint/2010/main" val="4135705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02049C61-AEF8-1A37-6FD2-8926806BBA57}"/>
              </a:ext>
            </a:extLst>
          </p:cNvPr>
          <p:cNvSpPr txBox="1"/>
          <p:nvPr/>
        </p:nvSpPr>
        <p:spPr>
          <a:xfrm>
            <a:off x="803305" y="1239140"/>
            <a:ext cx="42985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Inhaltsübersicht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8C5BE7AC-E7AD-2DC3-9E0E-BFC9D3D7B793}"/>
              </a:ext>
            </a:extLst>
          </p:cNvPr>
          <p:cNvSpPr txBox="1"/>
          <p:nvPr/>
        </p:nvSpPr>
        <p:spPr>
          <a:xfrm>
            <a:off x="803305" y="2572541"/>
            <a:ext cx="52898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arenR"/>
            </a:pPr>
            <a:r>
              <a:rPr lang="de-DE" dirty="0"/>
              <a:t>Überblick Woche 1-3</a:t>
            </a:r>
          </a:p>
          <a:p>
            <a:pPr marL="342900" indent="-342900">
              <a:buFont typeface="+mj-lt"/>
              <a:buAutoNum type="arabicParenR"/>
            </a:pPr>
            <a:r>
              <a:rPr lang="de-DE" dirty="0"/>
              <a:t>Schwerpunkt</a:t>
            </a:r>
          </a:p>
          <a:p>
            <a:pPr marL="342900" indent="-342900">
              <a:buFont typeface="+mj-lt"/>
              <a:buAutoNum type="arabicParenR"/>
            </a:pPr>
            <a:r>
              <a:rPr lang="de-DE" dirty="0"/>
              <a:t>Rückblick</a:t>
            </a:r>
          </a:p>
          <a:p>
            <a:pPr marL="342900" indent="-342900">
              <a:buFont typeface="+mj-lt"/>
              <a:buAutoNum type="arabicParenR"/>
            </a:pPr>
            <a:r>
              <a:rPr lang="de-DE" dirty="0"/>
              <a:t>Weitere Planung</a:t>
            </a:r>
          </a:p>
        </p:txBody>
      </p:sp>
    </p:spTree>
    <p:extLst>
      <p:ext uri="{BB962C8B-B14F-4D97-AF65-F5344CB8AC3E}">
        <p14:creationId xmlns:p14="http://schemas.microsoft.com/office/powerpoint/2010/main" val="2720212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7CD8F48A-4E5E-E937-6F44-9E0207D460CC}"/>
              </a:ext>
            </a:extLst>
          </p:cNvPr>
          <p:cNvSpPr txBox="1"/>
          <p:nvPr/>
        </p:nvSpPr>
        <p:spPr>
          <a:xfrm>
            <a:off x="2205193" y="2778422"/>
            <a:ext cx="71101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dirty="0"/>
              <a:t>Überblick Woche 1-3</a:t>
            </a:r>
          </a:p>
        </p:txBody>
      </p:sp>
    </p:spTree>
    <p:extLst>
      <p:ext uri="{BB962C8B-B14F-4D97-AF65-F5344CB8AC3E}">
        <p14:creationId xmlns:p14="http://schemas.microsoft.com/office/powerpoint/2010/main" val="3887082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49262E7F-3D9F-205A-9B55-8B41E536DB13}"/>
              </a:ext>
            </a:extLst>
          </p:cNvPr>
          <p:cNvSpPr txBox="1"/>
          <p:nvPr/>
        </p:nvSpPr>
        <p:spPr>
          <a:xfrm>
            <a:off x="803305" y="1367327"/>
            <a:ext cx="44181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Woche 1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79439024-7B6E-65A5-ABF0-F39FE48EC8D7}"/>
              </a:ext>
            </a:extLst>
          </p:cNvPr>
          <p:cNvSpPr txBox="1"/>
          <p:nvPr/>
        </p:nvSpPr>
        <p:spPr>
          <a:xfrm>
            <a:off x="897308" y="2527525"/>
            <a:ext cx="640934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/>
              <a:t>Sehr viel im Team gearbeitet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de-DE" dirty="0"/>
              <a:t>Aufgabenstellung verstehen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de-DE" dirty="0"/>
              <a:t>Diagramme, Mockups und Kriterien besprechen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/>
              <a:t>Protokollant beim Interview + Ergebnisprotokoll erstellt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/>
              <a:t>Einzelne Anwendungsfalldiagramme erstellt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/>
              <a:t>Mockups für die App erstellt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E779719-B3C0-4460-FCCB-D639A7394A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2831" y="1527890"/>
            <a:ext cx="4447013" cy="422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123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1DD58E25-0F18-4EB1-8319-6E06A99DA9C1}"/>
              </a:ext>
            </a:extLst>
          </p:cNvPr>
          <p:cNvSpPr txBox="1"/>
          <p:nvPr/>
        </p:nvSpPr>
        <p:spPr>
          <a:xfrm>
            <a:off x="666572" y="1358782"/>
            <a:ext cx="34097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Woche 2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F44BA742-85DC-F330-BEB5-DF8575FF7441}"/>
              </a:ext>
            </a:extLst>
          </p:cNvPr>
          <p:cNvSpPr txBox="1"/>
          <p:nvPr/>
        </p:nvSpPr>
        <p:spPr>
          <a:xfrm>
            <a:off x="794758" y="2572284"/>
            <a:ext cx="496548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/>
              <a:t>Intensive Einarbeitung in Android Studio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/>
              <a:t>Im Team Sequenzdiagramme und Klassendiagramme besprochen/erstellt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/>
              <a:t>Komponentendiagramme für App und Webanwendung erstellt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/>
              <a:t>Verteilungsdiagramm erstellt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/>
              <a:t>Ergebnisprotokoll angefertigt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3A3C856-30A5-2838-B64B-B6D3F06BA1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0245" y="2093721"/>
            <a:ext cx="4965485" cy="3574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280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05B62CC8-2438-2551-F1C9-38D11A2AEB1E}"/>
              </a:ext>
            </a:extLst>
          </p:cNvPr>
          <p:cNvSpPr txBox="1"/>
          <p:nvPr/>
        </p:nvSpPr>
        <p:spPr>
          <a:xfrm>
            <a:off x="700756" y="1486967"/>
            <a:ext cx="39481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Woche 3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5145E0D5-0846-1A4A-4E54-B1F1BEEC3CA2}"/>
              </a:ext>
            </a:extLst>
          </p:cNvPr>
          <p:cNvSpPr txBox="1"/>
          <p:nvPr/>
        </p:nvSpPr>
        <p:spPr>
          <a:xfrm>
            <a:off x="846034" y="2350093"/>
            <a:ext cx="458909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/>
              <a:t>JSON Datei als Mockup erstellt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/>
              <a:t>Verschiedenste Features in der App implementiert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/>
              <a:t>Hauptsächlich auf Geo-Komponente konzentriert (</a:t>
            </a:r>
            <a:r>
              <a:rPr lang="de-DE" dirty="0" err="1"/>
              <a:t>Map</a:t>
            </a:r>
            <a:r>
              <a:rPr lang="de-DE" dirty="0"/>
              <a:t> anzeigen, Position des Benutzers bestimmen, Sortierung der Teilprojekte nach Geodaten etc.)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395F6B05-E730-94B5-91BE-117A145547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3459" y="792563"/>
            <a:ext cx="3375161" cy="5687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485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8109EFF0-4E7F-FF9C-16EC-1671828B840C}"/>
              </a:ext>
            </a:extLst>
          </p:cNvPr>
          <p:cNvSpPr txBox="1"/>
          <p:nvPr/>
        </p:nvSpPr>
        <p:spPr>
          <a:xfrm>
            <a:off x="940038" y="2778422"/>
            <a:ext cx="100677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dirty="0"/>
              <a:t>Schwerpunkt Geo-Komponente</a:t>
            </a:r>
          </a:p>
        </p:txBody>
      </p:sp>
    </p:spTree>
    <p:extLst>
      <p:ext uri="{BB962C8B-B14F-4D97-AF65-F5344CB8AC3E}">
        <p14:creationId xmlns:p14="http://schemas.microsoft.com/office/powerpoint/2010/main" val="3815955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34F1AEB4-536F-B46F-DE49-6DDEA440746C}"/>
              </a:ext>
            </a:extLst>
          </p:cNvPr>
          <p:cNvSpPr txBox="1"/>
          <p:nvPr/>
        </p:nvSpPr>
        <p:spPr>
          <a:xfrm>
            <a:off x="965675" y="1529697"/>
            <a:ext cx="57769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Rechteabfrage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6D042834-4ABE-E41A-18F2-D1FEEA35A0A1}"/>
              </a:ext>
            </a:extLst>
          </p:cNvPr>
          <p:cNvSpPr txBox="1"/>
          <p:nvPr/>
        </p:nvSpPr>
        <p:spPr>
          <a:xfrm>
            <a:off x="1068224" y="2512464"/>
            <a:ext cx="54009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Schwierigkeiten:</a:t>
            </a:r>
          </a:p>
          <a:p>
            <a:pPr marL="342900" indent="-342900">
              <a:buFont typeface="+mj-lt"/>
              <a:buAutoNum type="arabicParenR"/>
            </a:pPr>
            <a:r>
              <a:rPr lang="de-DE" dirty="0"/>
              <a:t>Welche Rechte werden benötigt</a:t>
            </a:r>
          </a:p>
          <a:p>
            <a:pPr marL="342900" indent="-342900">
              <a:buFont typeface="+mj-lt"/>
              <a:buAutoNum type="arabicParenR"/>
            </a:pPr>
            <a:r>
              <a:rPr lang="de-DE" dirty="0"/>
              <a:t>Zu welchem Zeitpunkt fragt man die Rechte ab</a:t>
            </a:r>
          </a:p>
          <a:p>
            <a:pPr marL="342900" indent="-342900">
              <a:buFont typeface="+mj-lt"/>
              <a:buAutoNum type="arabicParenR"/>
            </a:pPr>
            <a:r>
              <a:rPr lang="de-DE" dirty="0"/>
              <a:t>Sollte im Einklang mit MVVM sein</a:t>
            </a:r>
          </a:p>
          <a:p>
            <a:pPr marL="800100" lvl="1" indent="-342900">
              <a:buFont typeface="+mj-lt"/>
              <a:buAutoNum type="arabicParenR"/>
            </a:pPr>
            <a:r>
              <a:rPr lang="de-DE" dirty="0"/>
              <a:t>=&gt; Logik in Adapter</a:t>
            </a:r>
          </a:p>
        </p:txBody>
      </p:sp>
    </p:spTree>
    <p:extLst>
      <p:ext uri="{BB962C8B-B14F-4D97-AF65-F5344CB8AC3E}">
        <p14:creationId xmlns:p14="http://schemas.microsoft.com/office/powerpoint/2010/main" val="4808442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FB73C678-8C9A-AD8F-7A45-F501FE208D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886" y="2938047"/>
            <a:ext cx="7610631" cy="342742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EC5D34EB-7756-8E70-11E5-47A41C0A0B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886" y="1305444"/>
            <a:ext cx="5067300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384986"/>
      </p:ext>
    </p:extLst>
  </p:cSld>
  <p:clrMapOvr>
    <a:masterClrMapping/>
  </p:clrMapOvr>
</p:sld>
</file>

<file path=ppt/theme/theme1.xml><?xml version="1.0" encoding="utf-8"?>
<a:theme xmlns:a="http://schemas.openxmlformats.org/drawingml/2006/main" name="Hauptfoil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Einfache Foli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inimale Foli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227</Words>
  <Application>Microsoft Office PowerPoint</Application>
  <PresentationFormat>Benutzerdefiniert</PresentationFormat>
  <Paragraphs>59</Paragraphs>
  <Slides>18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18</vt:i4>
      </vt:variant>
    </vt:vector>
  </HeadingPairs>
  <TitlesOfParts>
    <vt:vector size="25" baseType="lpstr">
      <vt:lpstr>Arial</vt:lpstr>
      <vt:lpstr>Calibri</vt:lpstr>
      <vt:lpstr>URW DIN</vt:lpstr>
      <vt:lpstr>Wingdings</vt:lpstr>
      <vt:lpstr>Hauptfoile</vt:lpstr>
      <vt:lpstr>Einfache Folie</vt:lpstr>
      <vt:lpstr>Minimale Folie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Muster</dc:title>
  <dc:subject/>
  <dc:creator>Universität Kiel  (CAU)</dc:creator>
  <dc:description/>
  <cp:lastModifiedBy>Arne Seufert</cp:lastModifiedBy>
  <cp:revision>92</cp:revision>
  <cp:lastPrinted>1601-01-01T00:00:00Z</cp:lastPrinted>
  <dcterms:created xsi:type="dcterms:W3CDTF">2010-06-02T10:39:48Z</dcterms:created>
  <dcterms:modified xsi:type="dcterms:W3CDTF">2022-09-12T20:24:51Z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Benutzerdefiniert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3</vt:i4>
  </property>
</Properties>
</file>