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3" r:id="rId3"/>
  </p:sldMasterIdLst>
  <p:notesMasterIdLst>
    <p:notesMasterId r:id="rId7"/>
  </p:notesMasterIdLst>
  <p:sldIdLst>
    <p:sldId id="280" r:id="rId4"/>
    <p:sldId id="281" r:id="rId5"/>
    <p:sldId id="282" r:id="rId6"/>
  </p:sldIdLst>
  <p:sldSz cx="11520488" cy="64801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0A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0EA9E-6C8B-41BA-8274-C9B9CB404151}" type="datetimeFigureOut">
              <a:rPr lang="de-DE" smtClean="0"/>
              <a:t>02.02.2021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B5B56-33A0-4B92-BA49-2446356B33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471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Hauptfolie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infache Folie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0213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mal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4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9"/>
          <p:cNvSpPr/>
          <p:nvPr/>
        </p:nvSpPr>
        <p:spPr>
          <a:xfrm>
            <a:off x="11196720" y="5864400"/>
            <a:ext cx="357480" cy="109800"/>
          </a:xfrm>
          <a:prstGeom prst="rect">
            <a:avLst/>
          </a:prstGeom>
          <a:solidFill>
            <a:srgbClr val="003D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00" y="-72000"/>
            <a:ext cx="11592000" cy="144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URW DIN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9"/>
          <p:cNvSpPr/>
          <p:nvPr userDrawn="1"/>
        </p:nvSpPr>
        <p:spPr>
          <a:xfrm>
            <a:off x="11196720" y="5864400"/>
            <a:ext cx="357480" cy="109800"/>
          </a:xfrm>
          <a:prstGeom prst="rect">
            <a:avLst/>
          </a:prstGeom>
          <a:solidFill>
            <a:srgbClr val="003D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00" y="-72000"/>
            <a:ext cx="11592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9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URW DIN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00" y="-72000"/>
            <a:ext cx="11592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0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40000" y="2160000"/>
            <a:ext cx="10079640" cy="17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de-DE" sz="1600" b="1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Layout: »Hauptfolie leer«</a:t>
            </a:r>
          </a:p>
          <a:p>
            <a:pPr>
              <a:lnSpc>
                <a:spcPct val="150000"/>
              </a:lnSpc>
            </a:pPr>
            <a:r>
              <a:rPr lang="de-DE" sz="1600" b="0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Text, Text, Text ...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540000" y="5976000"/>
            <a:ext cx="1043964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Optional: Fußleiste für Kontaktdaten oder sonstige Angaben.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540000" y="1260000"/>
            <a:ext cx="792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800" b="1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Hauptfolie</a:t>
            </a:r>
            <a:endParaRPr lang="de-DE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46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40000" y="2160000"/>
            <a:ext cx="10079640" cy="17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de-DE" sz="1600" b="1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Layout: »Einfache Folie leer«</a:t>
            </a:r>
            <a:endParaRPr lang="de-DE" sz="16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de-DE" sz="1600" b="0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Text, Text, Text ...</a:t>
            </a:r>
            <a:endParaRPr lang="de-DE" sz="16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540000" y="5976000"/>
            <a:ext cx="1043964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Optional: Fußleiste für Kontaktdaten oder sonstige Angaben.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540000" y="1260000"/>
            <a:ext cx="10079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800" b="1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Vereinfachte Folie</a:t>
            </a:r>
            <a:endParaRPr lang="de-DE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915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40000" y="2160000"/>
            <a:ext cx="10079640" cy="17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de-DE" sz="1600" b="1" spc="-1" smtClean="0">
                <a:solidFill>
                  <a:srgbClr val="000000"/>
                </a:solidFill>
                <a:latin typeface="Arial"/>
                <a:ea typeface="DejaVu Sans"/>
              </a:rPr>
              <a:t>Layout: »Minimal leer«</a:t>
            </a:r>
            <a:endParaRPr lang="de-DE" sz="16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de-DE" sz="1600" b="0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Text, Text, Text ...</a:t>
            </a:r>
            <a:endParaRPr lang="de-DE" sz="16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540000" y="5976000"/>
            <a:ext cx="1043964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Optional: Fußleiste für Kontaktdaten oder sonstige Angaben.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540000" y="1260000"/>
            <a:ext cx="10079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800" b="1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Minimale Folie</a:t>
            </a:r>
            <a:endParaRPr lang="de-DE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5233026"/>
      </p:ext>
    </p:extLst>
  </p:cSld>
  <p:clrMapOvr>
    <a:masterClrMapping/>
  </p:clrMapOvr>
</p:sld>
</file>

<file path=ppt/theme/theme1.xml><?xml version="1.0" encoding="utf-8"?>
<a:theme xmlns:a="http://schemas.openxmlformats.org/drawingml/2006/main" name="Hauptfoil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infache Foli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inimale Foli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</Words>
  <Application>Microsoft Office PowerPoint</Application>
  <PresentationFormat>Benutzerdefiniert</PresentationFormat>
  <Paragraphs>12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3</vt:i4>
      </vt:variant>
    </vt:vector>
  </HeadingPairs>
  <TitlesOfParts>
    <vt:vector size="10" baseType="lpstr">
      <vt:lpstr>Arial</vt:lpstr>
      <vt:lpstr>Calibri</vt:lpstr>
      <vt:lpstr>DejaVu Sans</vt:lpstr>
      <vt:lpstr>URW DIN</vt:lpstr>
      <vt:lpstr>Hauptfoile</vt:lpstr>
      <vt:lpstr>Einfache Folie</vt:lpstr>
      <vt:lpstr>Minimale Folie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Muster</dc:title>
  <dc:subject/>
  <dc:creator>Universität Kiel  (CAU)</dc:creator>
  <dc:description/>
  <cp:lastModifiedBy>CAU</cp:lastModifiedBy>
  <cp:revision>90</cp:revision>
  <cp:lastPrinted>1601-01-01T00:00:00Z</cp:lastPrinted>
  <dcterms:created xsi:type="dcterms:W3CDTF">2010-06-02T10:39:48Z</dcterms:created>
  <dcterms:modified xsi:type="dcterms:W3CDTF">2021-02-02T07:30:39Z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