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  <a:srgbClr val="D93192"/>
    <a:srgbClr val="FAFD00"/>
    <a:srgbClr val="500093"/>
    <a:srgbClr val="333399"/>
    <a:srgbClr val="000066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89171" autoAdjust="0"/>
  </p:normalViewPr>
  <p:slideViewPr>
    <p:cSldViewPr snapToGrid="0">
      <p:cViewPr varScale="1">
        <p:scale>
          <a:sx n="104" d="100"/>
          <a:sy n="104" d="100"/>
        </p:scale>
        <p:origin x="7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BC13C9-A577-476E-A43D-4C4B4131EA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5AFF6A-7F3D-450B-B2B4-F158CC0411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9199C61-2D57-46E0-A512-AB289C6284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6A0216F-DB33-4EEB-BCD7-A747C597B6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DCFD0F58-B9AF-4A12-98F5-C765B9FB2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A5AA6AB-60A3-47CA-8031-F9A6B8269F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842676-1B37-403B-BDFC-C89B39311B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B2F2CAA-EB72-4C16-8B9F-B3F3BE220E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A9DFB51-269B-4B19-A646-42BCA9E82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5" tIns="0" rIns="19345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5F97C3-2C2C-48A6-843D-388D86435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C4F7274-26D2-45F0-A2DF-395C46E491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605" tIns="41915" rIns="80605" bIns="41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D45E0B7-10E9-4D0E-82FA-FDB2E2486C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687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2163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9062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84325" algn="l" defTabSz="79216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7C7B2F5-EF9F-417C-81FF-CF6710AD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705600"/>
            <a:ext cx="2209800" cy="2143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fld id="{C142F55D-7E71-440D-8D1E-B46254F8A8C7}" type="datetime1">
              <a:rPr lang="en-US" altLang="en-US" sz="800" smtClean="0">
                <a:solidFill>
                  <a:schemeClr val="bg2"/>
                </a:solidFill>
              </a:rPr>
              <a:pPr algn="l">
                <a:defRPr/>
              </a:pPr>
              <a:t>1/23/2024</a:t>
            </a:fld>
            <a:r>
              <a:rPr lang="en-US" altLang="en-US" sz="800">
                <a:solidFill>
                  <a:schemeClr val="bg2"/>
                </a:solidFill>
              </a:rPr>
              <a:t>  &lt;directorate/div/filename&gt;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C85487C-7919-4485-9989-E23C0FF8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>
                <a:solidFill>
                  <a:schemeClr val="bg2"/>
                </a:solidFill>
              </a:rPr>
              <a:t> </a:t>
            </a:r>
            <a:fld id="{83269232-1DBE-4BF5-BBF4-CDFF36F5A6B6}" type="slidenum">
              <a:rPr lang="en-US" altLang="en-US" sz="1200" smtClean="0">
                <a:solidFill>
                  <a:schemeClr val="bg2"/>
                </a:solidFill>
              </a:rPr>
              <a:pPr algn="ct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34A740FB-90EC-4890-A6A4-3546187D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87313"/>
            <a:ext cx="1670050" cy="182562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AAD3265-00DE-4803-BEE7-52B460AE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6553200"/>
            <a:ext cx="1676400" cy="18256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0B0D73E-E139-465D-9950-2C1863E6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1177925"/>
            <a:ext cx="8686800" cy="155575"/>
            <a:chOff x="633" y="576"/>
            <a:chExt cx="4839" cy="189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795A4F1-0801-44D1-B8AC-1E9AE0D9C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7F8AF3D3-8955-432D-B7D7-2572C994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7978F3C7-6F69-4865-AFE9-A49A9C9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FC8DB469-7D74-4115-BFFF-A561F2A50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576"/>
              <a:ext cx="243" cy="189"/>
              <a:chOff x="5074" y="576"/>
              <a:chExt cx="243" cy="189"/>
            </a:xfrm>
          </p:grpSpPr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D417AC0B-4F1B-49B9-A5CB-1C5E53ECB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48A91E43-EB94-40F1-96B1-05CDA4A8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CDE637A8-D58E-4898-AF53-D2A5F9C6E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1" y="576"/>
              <a:ext cx="355" cy="189"/>
              <a:chOff x="4681" y="576"/>
              <a:chExt cx="355" cy="189"/>
            </a:xfrm>
          </p:grpSpPr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37E458AC-1109-4CA9-A978-839EB9E32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576"/>
                <a:ext cx="141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F2B628C2-8279-4607-B7CF-EBAB8770A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3269A597-7679-4EB7-8F74-BF8D17678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60F87AC-5069-4AD8-B1B0-61909DF5F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9089B1EF-8CBA-4774-AFEA-17CDDEC1A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40463407-1828-4448-88FD-FAC702D75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DD133F5-5C9E-42AA-BC40-0B5AD405F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3EE8367F-7653-4BAE-BE10-850FF2FE6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576"/>
              <a:ext cx="2882" cy="189"/>
              <a:chOff x="633" y="576"/>
              <a:chExt cx="2882" cy="189"/>
            </a:xfrm>
          </p:grpSpPr>
          <p:sp>
            <p:nvSpPr>
              <p:cNvPr id="14" name="Rectangle 24">
                <a:extLst>
                  <a:ext uri="{FF2B5EF4-FFF2-40B4-BE49-F238E27FC236}">
                    <a16:creationId xmlns:a16="http://schemas.microsoft.com/office/drawing/2014/main" id="{82C4A549-7B9A-4764-879B-05D21C37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5" name="Rectangle 25">
                <a:extLst>
                  <a:ext uri="{FF2B5EF4-FFF2-40B4-BE49-F238E27FC236}">
                    <a16:creationId xmlns:a16="http://schemas.microsoft.com/office/drawing/2014/main" id="{1212A2C0-FB05-4529-A2A4-C31EC460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7" cy="189"/>
              </a:xfrm>
              <a:prstGeom prst="rect">
                <a:avLst/>
              </a:prstGeom>
              <a:gradFill rotWithShape="1">
                <a:gsLst>
                  <a:gs pos="0">
                    <a:srgbClr val="5A50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pic>
        <p:nvPicPr>
          <p:cNvPr id="26" name="Picture 31">
            <a:extLst>
              <a:ext uri="{FF2B5EF4-FFF2-40B4-BE49-F238E27FC236}">
                <a16:creationId xmlns:a16="http://schemas.microsoft.com/office/drawing/2014/main" id="{EA6C96C7-7C02-4C14-A2BA-6EB1A643E1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20638"/>
            <a:ext cx="2243137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447925"/>
            <a:ext cx="7772400" cy="11525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84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0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1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71438"/>
            <a:ext cx="2066925" cy="640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8"/>
            <a:ext cx="6053138" cy="640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29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363" y="71438"/>
            <a:ext cx="68453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9725"/>
            <a:ext cx="8229600" cy="48672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8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>
            <a:extLst>
              <a:ext uri="{FF2B5EF4-FFF2-40B4-BE49-F238E27FC236}">
                <a16:creationId xmlns:a16="http://schemas.microsoft.com/office/drawing/2014/main" id="{198EDD76-CE54-4727-9B30-8214DCB0007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6200" y="13716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B5B9954C-1B0B-4D8C-8B07-02446389C67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0" y="1371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6EC4234B-CF75-44FC-A0FB-B0CB984E06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1910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F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4BC7EFE1-1C87-44A1-9ED8-4DA763ED20A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6200" y="13716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25C80F4B-2102-4922-8488-31AA6D4F73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0" y="1371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03BFFBFB-9E2F-4CB5-B5F2-8874CA5D44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191000"/>
            <a:ext cx="899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B060C-5D4E-4BD4-B7F1-893A44676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3272" y="193304"/>
            <a:ext cx="7460728" cy="650678"/>
          </a:xfrm>
        </p:spPr>
        <p:txBody>
          <a:bodyPr/>
          <a:lstStyle>
            <a:lvl1pPr marL="0" indent="0">
              <a:buNone/>
              <a:defRPr sz="28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0917A7-57A3-4F09-8864-1B0BB61AE9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1214323"/>
            <a:ext cx="4392613" cy="2976675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895181-56E6-426E-862C-492726BFDD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4284" y="1214323"/>
            <a:ext cx="4392613" cy="2976671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27CD9E-2FA9-4CA8-A813-F770A7801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6239867"/>
            <a:ext cx="4192587" cy="405256"/>
          </a:xfr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91D0D1D-EBEC-4554-ADB6-ECB56CF67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438" y="3964844"/>
            <a:ext cx="4392613" cy="2740756"/>
          </a:xfr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51077C3-3517-0D21-35B9-D56F5ADFFCFD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6201" y="4648202"/>
            <a:ext cx="4438358" cy="14144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2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2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69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3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A5ADE186-04D0-4986-B029-54F126658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027" name="Rectangle 25">
            <a:extLst>
              <a:ext uri="{FF2B5EF4-FFF2-40B4-BE49-F238E27FC236}">
                <a16:creationId xmlns:a16="http://schemas.microsoft.com/office/drawing/2014/main" id="{D3313AF9-18EA-4DDF-9F6D-C55906BC4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84363" y="71438"/>
            <a:ext cx="68453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6038" tIns="0" rIns="46038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2" name="Text Box 48">
            <a:extLst>
              <a:ext uri="{FF2B5EF4-FFF2-40B4-BE49-F238E27FC236}">
                <a16:creationId xmlns:a16="http://schemas.microsoft.com/office/drawing/2014/main" id="{4C59DA39-3C86-4FA7-AED4-099F971F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6629400"/>
            <a:ext cx="496888" cy="2746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200">
                <a:solidFill>
                  <a:schemeClr val="bg2"/>
                </a:solidFill>
              </a:rPr>
              <a:t> </a:t>
            </a:r>
            <a:fld id="{80D19FDD-525A-4F99-84ED-1C23585D4962}" type="slidenum">
              <a:rPr lang="en-US" altLang="en-US" sz="1200" smtClean="0">
                <a:solidFill>
                  <a:schemeClr val="bg2"/>
                </a:solidFill>
              </a:rPr>
              <a:pPr algn="ct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 useBgFill="1">
        <p:nvSpPr>
          <p:cNvPr id="1029" name="Rectangle 50">
            <a:extLst>
              <a:ext uri="{FF2B5EF4-FFF2-40B4-BE49-F238E27FC236}">
                <a16:creationId xmlns:a16="http://schemas.microsoft.com/office/drawing/2014/main" id="{98E0DB9D-CB1F-4AEE-986A-A3F08253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1913"/>
            <a:ext cx="1670050" cy="182562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</a:p>
        </p:txBody>
      </p:sp>
      <p:sp useBgFill="1">
        <p:nvSpPr>
          <p:cNvPr id="1030" name="Rectangle 51">
            <a:extLst>
              <a:ext uri="{FF2B5EF4-FFF2-40B4-BE49-F238E27FC236}">
                <a16:creationId xmlns:a16="http://schemas.microsoft.com/office/drawing/2014/main" id="{0E3F7A8F-472C-4B43-9AA2-5E45E8D6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6629400"/>
            <a:ext cx="1498600" cy="182563"/>
          </a:xfrm>
          <a:prstGeom prst="rect">
            <a:avLst/>
          </a:prstGeom>
          <a:ln>
            <a:noFill/>
          </a:ln>
        </p:spPr>
        <p:txBody>
          <a:bodyPr lIns="0" tIns="0" rIns="0" bIns="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rgbClr val="006600"/>
                </a:solidFill>
              </a:rPr>
              <a:t>UNCLASSIFIED</a:t>
            </a:r>
            <a:r>
              <a:rPr lang="en-US" altLang="en-US" sz="1200" b="1">
                <a:solidFill>
                  <a:schemeClr val="hlink"/>
                </a:solidFill>
              </a:rPr>
              <a:t> </a:t>
            </a:r>
          </a:p>
        </p:txBody>
      </p:sp>
      <p:grpSp>
        <p:nvGrpSpPr>
          <p:cNvPr id="1031" name="Group 52">
            <a:extLst>
              <a:ext uri="{FF2B5EF4-FFF2-40B4-BE49-F238E27FC236}">
                <a16:creationId xmlns:a16="http://schemas.microsoft.com/office/drawing/2014/main" id="{D280EBB2-46E4-4BEB-BBAA-10DD64B43F3E}"/>
              </a:ext>
            </a:extLst>
          </p:cNvPr>
          <p:cNvGrpSpPr>
            <a:grpSpLocks/>
          </p:cNvGrpSpPr>
          <p:nvPr/>
        </p:nvGrpSpPr>
        <p:grpSpPr bwMode="auto">
          <a:xfrm>
            <a:off x="0" y="911225"/>
            <a:ext cx="8686800" cy="155575"/>
            <a:chOff x="633" y="576"/>
            <a:chExt cx="4839" cy="189"/>
          </a:xfrm>
        </p:grpSpPr>
        <p:grpSp>
          <p:nvGrpSpPr>
            <p:cNvPr id="1033" name="Group 53">
              <a:extLst>
                <a:ext uri="{FF2B5EF4-FFF2-40B4-BE49-F238E27FC236}">
                  <a16:creationId xmlns:a16="http://schemas.microsoft.com/office/drawing/2014/main" id="{842F4876-80E9-45D2-BC2E-A2D82B82F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8" y="576"/>
              <a:ext cx="114" cy="189"/>
              <a:chOff x="5358" y="576"/>
              <a:chExt cx="114" cy="189"/>
            </a:xfrm>
          </p:grpSpPr>
          <p:sp>
            <p:nvSpPr>
              <p:cNvPr id="1048" name="Rectangle 54">
                <a:extLst>
                  <a:ext uri="{FF2B5EF4-FFF2-40B4-BE49-F238E27FC236}">
                    <a16:creationId xmlns:a16="http://schemas.microsoft.com/office/drawing/2014/main" id="{B3032DD2-88D7-43BE-9C28-F09471A7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" y="576"/>
                <a:ext cx="2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9" name="Rectangle 55">
                <a:extLst>
                  <a:ext uri="{FF2B5EF4-FFF2-40B4-BE49-F238E27FC236}">
                    <a16:creationId xmlns:a16="http://schemas.microsoft.com/office/drawing/2014/main" id="{14293794-1D58-48A3-B621-1A1821A48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" y="576"/>
                <a:ext cx="55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4" name="Group 56">
              <a:extLst>
                <a:ext uri="{FF2B5EF4-FFF2-40B4-BE49-F238E27FC236}">
                  <a16:creationId xmlns:a16="http://schemas.microsoft.com/office/drawing/2014/main" id="{077BE3B2-08C5-4E2F-B3A1-434B21985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576"/>
              <a:ext cx="242" cy="189"/>
              <a:chOff x="5074" y="576"/>
              <a:chExt cx="242" cy="189"/>
            </a:xfrm>
          </p:grpSpPr>
          <p:sp>
            <p:nvSpPr>
              <p:cNvPr id="1046" name="Rectangle 57">
                <a:extLst>
                  <a:ext uri="{FF2B5EF4-FFF2-40B4-BE49-F238E27FC236}">
                    <a16:creationId xmlns:a16="http://schemas.microsoft.com/office/drawing/2014/main" id="{160B3441-4CA2-494A-9A63-F3BE2DCED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" y="576"/>
                <a:ext cx="86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7" name="Rectangle 58">
                <a:extLst>
                  <a:ext uri="{FF2B5EF4-FFF2-40B4-BE49-F238E27FC236}">
                    <a16:creationId xmlns:a16="http://schemas.microsoft.com/office/drawing/2014/main" id="{970205B9-3A58-4819-BE76-FE931867C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576"/>
                <a:ext cx="115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E8371F7B-2A3E-4EDF-97CC-EED253382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1" y="576"/>
              <a:ext cx="354" cy="189"/>
              <a:chOff x="4681" y="576"/>
              <a:chExt cx="354" cy="189"/>
            </a:xfrm>
          </p:grpSpPr>
          <p:sp>
            <p:nvSpPr>
              <p:cNvPr id="1044" name="Rectangle 60">
                <a:extLst>
                  <a:ext uri="{FF2B5EF4-FFF2-40B4-BE49-F238E27FC236}">
                    <a16:creationId xmlns:a16="http://schemas.microsoft.com/office/drawing/2014/main" id="{97860192-7CAA-4265-B60B-AC261CFF5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576"/>
                <a:ext cx="141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5" name="Rectangle 61">
                <a:extLst>
                  <a:ext uri="{FF2B5EF4-FFF2-40B4-BE49-F238E27FC236}">
                    <a16:creationId xmlns:a16="http://schemas.microsoft.com/office/drawing/2014/main" id="{9C949D7C-EDAE-4974-B8DE-E6D5D4557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576"/>
                <a:ext cx="172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6" name="Group 62">
              <a:extLst>
                <a:ext uri="{FF2B5EF4-FFF2-40B4-BE49-F238E27FC236}">
                  <a16:creationId xmlns:a16="http://schemas.microsoft.com/office/drawing/2014/main" id="{A5E2B725-6DB4-4BA4-957B-0F7AC02D1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576"/>
              <a:ext cx="1091" cy="189"/>
              <a:chOff x="3549" y="576"/>
              <a:chExt cx="1091" cy="189"/>
            </a:xfrm>
          </p:grpSpPr>
          <p:sp>
            <p:nvSpPr>
              <p:cNvPr id="1040" name="Rectangle 63">
                <a:extLst>
                  <a:ext uri="{FF2B5EF4-FFF2-40B4-BE49-F238E27FC236}">
                    <a16:creationId xmlns:a16="http://schemas.microsoft.com/office/drawing/2014/main" id="{592FA1D0-4243-4223-BDB8-5ED52A177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1" name="Rectangle 64">
                <a:extLst>
                  <a:ext uri="{FF2B5EF4-FFF2-40B4-BE49-F238E27FC236}">
                    <a16:creationId xmlns:a16="http://schemas.microsoft.com/office/drawing/2014/main" id="{1F882AB8-A01C-49E8-900B-93105FF9A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0" y="576"/>
                <a:ext cx="200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2" name="Rectangle 65">
                <a:extLst>
                  <a:ext uri="{FF2B5EF4-FFF2-40B4-BE49-F238E27FC236}">
                    <a16:creationId xmlns:a16="http://schemas.microsoft.com/office/drawing/2014/main" id="{3370D233-35E2-45C5-8C5E-4BD248F1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576"/>
                <a:ext cx="229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43" name="Rectangle 66">
                <a:extLst>
                  <a:ext uri="{FF2B5EF4-FFF2-40B4-BE49-F238E27FC236}">
                    <a16:creationId xmlns:a16="http://schemas.microsoft.com/office/drawing/2014/main" id="{414B60BC-545C-4330-AA21-C76949EF3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576"/>
                <a:ext cx="288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7" name="Group 67">
              <a:extLst>
                <a:ext uri="{FF2B5EF4-FFF2-40B4-BE49-F238E27FC236}">
                  <a16:creationId xmlns:a16="http://schemas.microsoft.com/office/drawing/2014/main" id="{FC358144-434E-4960-8EA9-E4AFCFECC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" y="576"/>
              <a:ext cx="2880" cy="189"/>
              <a:chOff x="633" y="576"/>
              <a:chExt cx="2880" cy="189"/>
            </a:xfrm>
          </p:grpSpPr>
          <p:sp>
            <p:nvSpPr>
              <p:cNvPr id="1038" name="Rectangle 68">
                <a:extLst>
                  <a:ext uri="{FF2B5EF4-FFF2-40B4-BE49-F238E27FC236}">
                    <a16:creationId xmlns:a16="http://schemas.microsoft.com/office/drawing/2014/main" id="{9C6EAEA9-82B4-42F2-911F-4EC686067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" y="576"/>
                <a:ext cx="31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039" name="Rectangle 69">
                <a:extLst>
                  <a:ext uri="{FF2B5EF4-FFF2-40B4-BE49-F238E27FC236}">
                    <a16:creationId xmlns:a16="http://schemas.microsoft.com/office/drawing/2014/main" id="{0BE6CB8A-5BFE-46DA-98C0-9078C6D64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576"/>
                <a:ext cx="2527" cy="189"/>
              </a:xfrm>
              <a:prstGeom prst="rect">
                <a:avLst/>
              </a:prstGeom>
              <a:gradFill rotWithShape="1">
                <a:gsLst>
                  <a:gs pos="0">
                    <a:srgbClr val="615605"/>
                  </a:gs>
                  <a:gs pos="100000">
                    <a:srgbClr val="C2AC0A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</p:grpSp>
      <p:pic>
        <p:nvPicPr>
          <p:cNvPr id="1032" name="Picture 75">
            <a:extLst>
              <a:ext uri="{FF2B5EF4-FFF2-40B4-BE49-F238E27FC236}">
                <a16:creationId xmlns:a16="http://schemas.microsoft.com/office/drawing/2014/main" id="{4C336604-7389-4906-9445-E55354576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57175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•"/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1"/>
        </a:buClr>
        <a:buSzPct val="100000"/>
        <a:buChar char="–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65">
            <a:extLst>
              <a:ext uri="{FF2B5EF4-FFF2-40B4-BE49-F238E27FC236}">
                <a16:creationId xmlns:a16="http://schemas.microsoft.com/office/drawing/2014/main" id="{BB27578F-10FD-4DC8-9EC2-F99C73297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4294188"/>
            <a:ext cx="45942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300" u="sng"/>
              <a:t>BAXX BASELINE or DWEC ($K)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44F2B-8ADE-94C6-2E9D-706D206D9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A0FF-BDDE-72A4-01E8-909A8AE9B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24604-684E-9FDE-083E-ECC69C76F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D71C9-FD26-3E28-67F0-3DF8B232B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AF8B5-3A2C-BB3F-29C2-A0266FABA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E6EC5180-F429-6B7E-F713-229A6B1FA2F9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874872562"/>
              </p:ext>
            </p:extLst>
          </p:nvPr>
        </p:nvGraphicFramePr>
        <p:xfrm>
          <a:off x="75913" y="4740275"/>
          <a:ext cx="43944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93800623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59797969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090221132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746695190"/>
                    </a:ext>
                  </a:extLst>
                </a:gridCol>
                <a:gridCol w="843567">
                  <a:extLst>
                    <a:ext uri="{9D8B030D-6E8A-4147-A177-3AD203B41FA5}">
                      <a16:colId xmlns:a16="http://schemas.microsoft.com/office/drawing/2014/main" val="68682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FY24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FY25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FY26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0265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AB A-USCENTCOM Briefing Template and Instruction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114FFB"/>
      </a:accent1>
      <a:accent2>
        <a:srgbClr val="FAFD00"/>
      </a:accent2>
      <a:accent3>
        <a:srgbClr val="FFFFFF"/>
      </a:accent3>
      <a:accent4>
        <a:srgbClr val="000000"/>
      </a:accent4>
      <a:accent5>
        <a:srgbClr val="AAB2FD"/>
      </a:accent5>
      <a:accent6>
        <a:srgbClr val="E3E500"/>
      </a:accent6>
      <a:hlink>
        <a:srgbClr val="FC0128"/>
      </a:hlink>
      <a:folHlink>
        <a:srgbClr val="CECECE"/>
      </a:folHlink>
    </a:clrScheme>
    <a:fontScheme name="TAB A-USCENTCOM Briefing Template and Instruc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B A-USCENTCOM Briefing Template and Instruction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 A-USCENTCOM Briefing Template and Instruction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 A-USCENTCOM Briefing Template and Instruction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1C02A60B6AFD468C514212FB974C5E" ma:contentTypeVersion="6" ma:contentTypeDescription="Create a new document." ma:contentTypeScope="" ma:versionID="722031db96f1f00426739585393a00e8">
  <xsd:schema xmlns:xsd="http://www.w3.org/2001/XMLSchema" xmlns:xs="http://www.w3.org/2001/XMLSchema" xmlns:p="http://schemas.microsoft.com/office/2006/metadata/properties" xmlns:ns2="7d301048-5679-4ae9-ad0e-8b4168c28962" xmlns:ns3="954a9c53-236d-42a7-8e3a-dd1ab9680210" targetNamespace="http://schemas.microsoft.com/office/2006/metadata/properties" ma:root="true" ma:fieldsID="860561183a8e78b3d04c014c58fdb39e" ns2:_="" ns3:_="">
    <xsd:import namespace="7d301048-5679-4ae9-ad0e-8b4168c28962"/>
    <xsd:import namespace="954a9c53-236d-42a7-8e3a-dd1ab9680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01048-5679-4ae9-ad0e-8b4168c28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a9c53-236d-42a7-8e3a-dd1ab96802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8564D-8409-4B92-8A0C-C9304D4A6BC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54a9c53-236d-42a7-8e3a-dd1ab9680210"/>
    <ds:schemaRef ds:uri="http://purl.org/dc/elements/1.1/"/>
    <ds:schemaRef ds:uri="http://schemas.microsoft.com/office/2006/documentManagement/types"/>
    <ds:schemaRef ds:uri="7d301048-5679-4ae9-ad0e-8b4168c2896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1983B0A-B8DF-4030-BB5C-B5C0B93B4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734B2-8BB6-4AE2-B2DF-A60C8904C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301048-5679-4ae9-ad0e-8b4168c28962"/>
    <ds:schemaRef ds:uri="954a9c53-236d-42a7-8e3a-dd1ab9680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Pages>3</Pages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TAB A-USCENTCOM Briefing Template and Instructions</vt:lpstr>
      <vt:lpstr>PowerPoint Presentation</vt:lpstr>
    </vt:vector>
  </TitlesOfParts>
  <Company>USCENTCOM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CENTCOM Standard Briefing Template</dc:title>
  <dc:subject/>
  <dc:creator>Daron R. Weishaar</dc:creator>
  <cp:keywords/>
  <dc:description/>
  <cp:lastModifiedBy>Kevin Hausman</cp:lastModifiedBy>
  <cp:revision>65</cp:revision>
  <cp:lastPrinted>2022-12-15T19:30:57Z</cp:lastPrinted>
  <dcterms:created xsi:type="dcterms:W3CDTF">2005-10-14T12:19:49Z</dcterms:created>
  <dcterms:modified xsi:type="dcterms:W3CDTF">2024-01-23T22:33:37Z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f55115a7-2a80-46b9-b508-dcafdf401cbc</vt:lpwstr>
  </property>
  <property fmtid="{D5CDD505-2E9C-101B-9397-08002B2CF9AE}" pid="3" name="TitusCLASSIFICATIONS">
    <vt:lpwstr>UNCLASSIFIED</vt:lpwstr>
  </property>
  <property fmtid="{D5CDD505-2E9C-101B-9397-08002B2CF9AE}" pid="4" name="TitusUNCLASSIFIEDCAVEATS">
    <vt:lpwstr>NONE</vt:lpwstr>
  </property>
</Properties>
</file>