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51206400" cy="38404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3840479" y="6285233"/>
            <a:ext cx="43525441" cy="13370561"/>
          </a:xfrm>
          <a:prstGeom prst="rect">
            <a:avLst/>
          </a:prstGeom>
        </p:spPr>
        <p:txBody>
          <a:bodyPr anchor="b"/>
          <a:lstStyle>
            <a:lvl1pPr algn="ctr">
              <a:defRPr sz="33600"/>
            </a:lvl1pPr>
          </a:lstStyle>
          <a:p>
            <a:pPr/>
            <a:r>
              <a:t>Title Text</a:t>
            </a:r>
          </a:p>
        </p:txBody>
      </p:sp>
      <p:sp>
        <p:nvSpPr>
          <p:cNvPr id="12" name="Body Level One…"/>
          <p:cNvSpPr txBox="1"/>
          <p:nvPr>
            <p:ph type="body" sz="quarter" idx="1"/>
          </p:nvPr>
        </p:nvSpPr>
        <p:spPr>
          <a:xfrm>
            <a:off x="6400800" y="20171413"/>
            <a:ext cx="38404800" cy="9272269"/>
          </a:xfrm>
          <a:prstGeom prst="rect">
            <a:avLst/>
          </a:prstGeom>
        </p:spPr>
        <p:txBody>
          <a:bodyPr/>
          <a:lstStyle>
            <a:lvl1pPr marL="0" indent="0" algn="ctr">
              <a:buSzTx/>
              <a:buFontTx/>
              <a:buNone/>
              <a:defRPr sz="13400"/>
            </a:lvl1pPr>
            <a:lvl2pPr marL="0" indent="2560320" algn="ctr">
              <a:buSzTx/>
              <a:buFontTx/>
              <a:buNone/>
              <a:defRPr sz="13400"/>
            </a:lvl2pPr>
            <a:lvl3pPr marL="0" indent="5120640" algn="ctr">
              <a:buSzTx/>
              <a:buFontTx/>
              <a:buNone/>
              <a:defRPr sz="13400"/>
            </a:lvl3pPr>
            <a:lvl4pPr marL="0" indent="7680959" algn="ctr">
              <a:buSzTx/>
              <a:buFontTx/>
              <a:buNone/>
              <a:defRPr sz="13400"/>
            </a:lvl4pPr>
            <a:lvl5pPr marL="0" indent="10241280" algn="ctr">
              <a:buSzTx/>
              <a:buFontTx/>
              <a:buNone/>
              <a:defRPr sz="13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3493773" y="9574541"/>
            <a:ext cx="44165522" cy="15975328"/>
          </a:xfrm>
          <a:prstGeom prst="rect">
            <a:avLst/>
          </a:prstGeom>
        </p:spPr>
        <p:txBody>
          <a:bodyPr anchor="b"/>
          <a:lstStyle>
            <a:lvl1pPr>
              <a:defRPr sz="33600"/>
            </a:lvl1pPr>
          </a:lstStyle>
          <a:p>
            <a:pPr/>
            <a:r>
              <a:t>Title Text</a:t>
            </a:r>
          </a:p>
        </p:txBody>
      </p:sp>
      <p:sp>
        <p:nvSpPr>
          <p:cNvPr id="30" name="Body Level One…"/>
          <p:cNvSpPr txBox="1"/>
          <p:nvPr>
            <p:ph type="body" sz="quarter" idx="1"/>
          </p:nvPr>
        </p:nvSpPr>
        <p:spPr>
          <a:xfrm>
            <a:off x="3493773" y="25701000"/>
            <a:ext cx="44165522" cy="8401048"/>
          </a:xfrm>
          <a:prstGeom prst="rect">
            <a:avLst/>
          </a:prstGeom>
        </p:spPr>
        <p:txBody>
          <a:bodyPr/>
          <a:lstStyle>
            <a:lvl1pPr marL="0" indent="0">
              <a:buSzTx/>
              <a:buFontTx/>
              <a:buNone/>
              <a:defRPr sz="13400"/>
            </a:lvl1pPr>
            <a:lvl2pPr marL="0" indent="2560320">
              <a:buSzTx/>
              <a:buFontTx/>
              <a:buNone/>
              <a:defRPr sz="13400"/>
            </a:lvl2pPr>
            <a:lvl3pPr marL="0" indent="5120640">
              <a:buSzTx/>
              <a:buFontTx/>
              <a:buNone/>
              <a:defRPr sz="13400"/>
            </a:lvl3pPr>
            <a:lvl4pPr marL="0" indent="7680959">
              <a:buSzTx/>
              <a:buFontTx/>
              <a:buNone/>
              <a:defRPr sz="13400"/>
            </a:lvl4pPr>
            <a:lvl5pPr marL="0" indent="10241280">
              <a:buSzTx/>
              <a:buFontTx/>
              <a:buNone/>
              <a:defRPr sz="13400"/>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3520440" y="10223500"/>
            <a:ext cx="21762720" cy="2436749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3527109" y="2044707"/>
            <a:ext cx="44165523" cy="7423155"/>
          </a:xfrm>
          <a:prstGeom prst="rect">
            <a:avLst/>
          </a:prstGeom>
        </p:spPr>
        <p:txBody>
          <a:bodyPr/>
          <a:lstStyle/>
          <a:p>
            <a:pPr/>
            <a:r>
              <a:t>Title Text</a:t>
            </a:r>
          </a:p>
        </p:txBody>
      </p:sp>
      <p:sp>
        <p:nvSpPr>
          <p:cNvPr id="48" name="Body Level One…"/>
          <p:cNvSpPr txBox="1"/>
          <p:nvPr>
            <p:ph type="body" sz="quarter" idx="1"/>
          </p:nvPr>
        </p:nvSpPr>
        <p:spPr>
          <a:xfrm>
            <a:off x="3527114" y="9414512"/>
            <a:ext cx="21662706" cy="4613909"/>
          </a:xfrm>
          <a:prstGeom prst="rect">
            <a:avLst/>
          </a:prstGeom>
        </p:spPr>
        <p:txBody>
          <a:bodyPr anchor="b"/>
          <a:lstStyle>
            <a:lvl1pPr marL="0" indent="0">
              <a:buSzTx/>
              <a:buFontTx/>
              <a:buNone/>
              <a:defRPr b="1" sz="13400"/>
            </a:lvl1pPr>
            <a:lvl2pPr marL="0" indent="2560320">
              <a:buSzTx/>
              <a:buFontTx/>
              <a:buNone/>
              <a:defRPr b="1" sz="13400"/>
            </a:lvl2pPr>
            <a:lvl3pPr marL="0" indent="5120640">
              <a:buSzTx/>
              <a:buFontTx/>
              <a:buNone/>
              <a:defRPr b="1" sz="13400"/>
            </a:lvl3pPr>
            <a:lvl4pPr marL="0" indent="7680959">
              <a:buSzTx/>
              <a:buFontTx/>
              <a:buNone/>
              <a:defRPr b="1" sz="13400"/>
            </a:lvl4pPr>
            <a:lvl5pPr marL="0" indent="10241280">
              <a:buSzTx/>
              <a:buFontTx/>
              <a:buNone/>
              <a:defRPr b="1" sz="13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25923242" y="9414512"/>
            <a:ext cx="21769391" cy="4613909"/>
          </a:xfrm>
          <a:prstGeom prst="rect">
            <a:avLst/>
          </a:prstGeom>
        </p:spPr>
        <p:txBody>
          <a:bodyPr anchor="b"/>
          <a:lstStyle/>
          <a:p>
            <a:pPr marL="0" indent="0">
              <a:buSzTx/>
              <a:buFontTx/>
              <a:buNone/>
              <a:defRPr b="1" sz="13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3527109" y="2560320"/>
            <a:ext cx="16515398" cy="8961120"/>
          </a:xfrm>
          <a:prstGeom prst="rect">
            <a:avLst/>
          </a:prstGeom>
        </p:spPr>
        <p:txBody>
          <a:bodyPr anchor="b"/>
          <a:lstStyle>
            <a:lvl1pPr>
              <a:defRPr sz="17900"/>
            </a:lvl1pPr>
          </a:lstStyle>
          <a:p>
            <a:pPr/>
            <a:r>
              <a:t>Title Text</a:t>
            </a:r>
          </a:p>
        </p:txBody>
      </p:sp>
      <p:sp>
        <p:nvSpPr>
          <p:cNvPr id="73" name="Body Level One…"/>
          <p:cNvSpPr txBox="1"/>
          <p:nvPr>
            <p:ph type="body" sz="half" idx="1"/>
          </p:nvPr>
        </p:nvSpPr>
        <p:spPr>
          <a:xfrm>
            <a:off x="21769390" y="5529588"/>
            <a:ext cx="25923240" cy="27292301"/>
          </a:xfrm>
          <a:prstGeom prst="rect">
            <a:avLst/>
          </a:prstGeom>
        </p:spPr>
        <p:txBody>
          <a:bodyPr/>
          <a:lstStyle>
            <a:lvl1pPr marL="1280160" indent="-1280160">
              <a:defRPr sz="17900"/>
            </a:lvl1pPr>
            <a:lvl2pPr marL="4029221" indent="-1468901">
              <a:defRPr sz="17900"/>
            </a:lvl2pPr>
            <a:lvl3pPr marL="6830703" indent="-1710063">
              <a:defRPr sz="17900"/>
            </a:lvl3pPr>
            <a:lvl4pPr marL="9726929" indent="-2045969">
              <a:defRPr sz="17900"/>
            </a:lvl4pPr>
            <a:lvl5pPr marL="12287250" indent="-2045969">
              <a:defRPr sz="179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3527110" y="11521439"/>
            <a:ext cx="16515397" cy="21344894"/>
          </a:xfrm>
          <a:prstGeom prst="rect">
            <a:avLst/>
          </a:prstGeom>
        </p:spPr>
        <p:txBody>
          <a:bodyPr/>
          <a:lstStyle/>
          <a:p>
            <a:pPr marL="0" indent="0">
              <a:buSzTx/>
              <a:buFontTx/>
              <a:buNone/>
              <a:defRPr sz="89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3527109" y="2560320"/>
            <a:ext cx="16515398" cy="8961120"/>
          </a:xfrm>
          <a:prstGeom prst="rect">
            <a:avLst/>
          </a:prstGeom>
        </p:spPr>
        <p:txBody>
          <a:bodyPr anchor="b"/>
          <a:lstStyle>
            <a:lvl1pPr>
              <a:defRPr sz="17900"/>
            </a:lvl1pPr>
          </a:lstStyle>
          <a:p>
            <a:pPr/>
            <a:r>
              <a:t>Title Text</a:t>
            </a:r>
          </a:p>
        </p:txBody>
      </p:sp>
      <p:sp>
        <p:nvSpPr>
          <p:cNvPr id="83" name="Picture Placeholder 2"/>
          <p:cNvSpPr/>
          <p:nvPr>
            <p:ph type="pic" sz="half" idx="21"/>
          </p:nvPr>
        </p:nvSpPr>
        <p:spPr>
          <a:xfrm>
            <a:off x="21769390" y="5529588"/>
            <a:ext cx="25923240" cy="27292301"/>
          </a:xfrm>
          <a:prstGeom prst="rect">
            <a:avLst/>
          </a:prstGeom>
        </p:spPr>
        <p:txBody>
          <a:bodyPr lIns="91439" rIns="91439">
            <a:noAutofit/>
          </a:bodyPr>
          <a:lstStyle/>
          <a:p>
            <a:pPr/>
          </a:p>
        </p:txBody>
      </p:sp>
      <p:sp>
        <p:nvSpPr>
          <p:cNvPr id="84" name="Body Level One…"/>
          <p:cNvSpPr txBox="1"/>
          <p:nvPr>
            <p:ph type="body" sz="quarter" idx="1"/>
          </p:nvPr>
        </p:nvSpPr>
        <p:spPr>
          <a:xfrm>
            <a:off x="3527109" y="11521440"/>
            <a:ext cx="16515398" cy="21344893"/>
          </a:xfrm>
          <a:prstGeom prst="rect">
            <a:avLst/>
          </a:prstGeom>
        </p:spPr>
        <p:txBody>
          <a:bodyPr/>
          <a:lstStyle>
            <a:lvl1pPr marL="0" indent="0">
              <a:buSzTx/>
              <a:buFontTx/>
              <a:buNone/>
              <a:defRPr sz="8900"/>
            </a:lvl1pPr>
            <a:lvl2pPr marL="0" indent="2560320">
              <a:buSzTx/>
              <a:buFontTx/>
              <a:buNone/>
              <a:defRPr sz="8900"/>
            </a:lvl2pPr>
            <a:lvl3pPr marL="0" indent="5120640">
              <a:buSzTx/>
              <a:buFontTx/>
              <a:buNone/>
              <a:defRPr sz="8900"/>
            </a:lvl3pPr>
            <a:lvl4pPr marL="0" indent="7680959">
              <a:buSzTx/>
              <a:buFontTx/>
              <a:buNone/>
              <a:defRPr sz="8900"/>
            </a:lvl4pPr>
            <a:lvl5pPr marL="0" indent="10241280">
              <a:buSzTx/>
              <a:buFontTx/>
              <a:buNone/>
              <a:defRPr sz="89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3520440" y="2044707"/>
            <a:ext cx="44165522" cy="742315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3520440" y="10223500"/>
            <a:ext cx="44165522" cy="2436749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6719288" y="36145394"/>
            <a:ext cx="966674" cy="945045"/>
          </a:xfrm>
          <a:prstGeom prst="rect">
            <a:avLst/>
          </a:prstGeom>
          <a:ln w="12700">
            <a:miter lim="400000"/>
          </a:ln>
        </p:spPr>
        <p:txBody>
          <a:bodyPr wrap="none" lIns="45719" rIns="45719" anchor="ctr">
            <a:spAutoFit/>
          </a:bodyPr>
          <a:lstStyle>
            <a:lvl1pPr algn="r">
              <a:defRPr sz="67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5120640" rtl="0" latinLnBrk="0">
        <a:lnSpc>
          <a:spcPct val="90000"/>
        </a:lnSpc>
        <a:spcBef>
          <a:spcPts val="0"/>
        </a:spcBef>
        <a:spcAft>
          <a:spcPts val="0"/>
        </a:spcAft>
        <a:buClrTx/>
        <a:buSzTx/>
        <a:buFontTx/>
        <a:buNone/>
        <a:tabLst/>
        <a:defRPr b="0" baseline="0" cap="none" i="0" spc="0" strike="noStrike" sz="24600" u="none">
          <a:solidFill>
            <a:srgbClr val="000000"/>
          </a:solidFill>
          <a:uFillTx/>
          <a:latin typeface="Calibri Light"/>
          <a:ea typeface="Calibri Light"/>
          <a:cs typeface="Calibri Light"/>
          <a:sym typeface="Calibri Light"/>
        </a:defRPr>
      </a:lvl1pPr>
      <a:lvl2pPr marL="0" marR="0" indent="0" algn="l" defTabSz="5120640" rtl="0" latinLnBrk="0">
        <a:lnSpc>
          <a:spcPct val="90000"/>
        </a:lnSpc>
        <a:spcBef>
          <a:spcPts val="0"/>
        </a:spcBef>
        <a:spcAft>
          <a:spcPts val="0"/>
        </a:spcAft>
        <a:buClrTx/>
        <a:buSzTx/>
        <a:buFontTx/>
        <a:buNone/>
        <a:tabLst/>
        <a:defRPr b="0" baseline="0" cap="none" i="0" spc="0" strike="noStrike" sz="24600" u="none">
          <a:solidFill>
            <a:srgbClr val="000000"/>
          </a:solidFill>
          <a:uFillTx/>
          <a:latin typeface="Calibri Light"/>
          <a:ea typeface="Calibri Light"/>
          <a:cs typeface="Calibri Light"/>
          <a:sym typeface="Calibri Light"/>
        </a:defRPr>
      </a:lvl2pPr>
      <a:lvl3pPr marL="0" marR="0" indent="0" algn="l" defTabSz="5120640" rtl="0" latinLnBrk="0">
        <a:lnSpc>
          <a:spcPct val="90000"/>
        </a:lnSpc>
        <a:spcBef>
          <a:spcPts val="0"/>
        </a:spcBef>
        <a:spcAft>
          <a:spcPts val="0"/>
        </a:spcAft>
        <a:buClrTx/>
        <a:buSzTx/>
        <a:buFontTx/>
        <a:buNone/>
        <a:tabLst/>
        <a:defRPr b="0" baseline="0" cap="none" i="0" spc="0" strike="noStrike" sz="24600" u="none">
          <a:solidFill>
            <a:srgbClr val="000000"/>
          </a:solidFill>
          <a:uFillTx/>
          <a:latin typeface="Calibri Light"/>
          <a:ea typeface="Calibri Light"/>
          <a:cs typeface="Calibri Light"/>
          <a:sym typeface="Calibri Light"/>
        </a:defRPr>
      </a:lvl3pPr>
      <a:lvl4pPr marL="0" marR="0" indent="0" algn="l" defTabSz="5120640" rtl="0" latinLnBrk="0">
        <a:lnSpc>
          <a:spcPct val="90000"/>
        </a:lnSpc>
        <a:spcBef>
          <a:spcPts val="0"/>
        </a:spcBef>
        <a:spcAft>
          <a:spcPts val="0"/>
        </a:spcAft>
        <a:buClrTx/>
        <a:buSzTx/>
        <a:buFontTx/>
        <a:buNone/>
        <a:tabLst/>
        <a:defRPr b="0" baseline="0" cap="none" i="0" spc="0" strike="noStrike" sz="24600" u="none">
          <a:solidFill>
            <a:srgbClr val="000000"/>
          </a:solidFill>
          <a:uFillTx/>
          <a:latin typeface="Calibri Light"/>
          <a:ea typeface="Calibri Light"/>
          <a:cs typeface="Calibri Light"/>
          <a:sym typeface="Calibri Light"/>
        </a:defRPr>
      </a:lvl4pPr>
      <a:lvl5pPr marL="0" marR="0" indent="0" algn="l" defTabSz="5120640" rtl="0" latinLnBrk="0">
        <a:lnSpc>
          <a:spcPct val="90000"/>
        </a:lnSpc>
        <a:spcBef>
          <a:spcPts val="0"/>
        </a:spcBef>
        <a:spcAft>
          <a:spcPts val="0"/>
        </a:spcAft>
        <a:buClrTx/>
        <a:buSzTx/>
        <a:buFontTx/>
        <a:buNone/>
        <a:tabLst/>
        <a:defRPr b="0" baseline="0" cap="none" i="0" spc="0" strike="noStrike" sz="24600" u="none">
          <a:solidFill>
            <a:srgbClr val="000000"/>
          </a:solidFill>
          <a:uFillTx/>
          <a:latin typeface="Calibri Light"/>
          <a:ea typeface="Calibri Light"/>
          <a:cs typeface="Calibri Light"/>
          <a:sym typeface="Calibri Light"/>
        </a:defRPr>
      </a:lvl5pPr>
      <a:lvl6pPr marL="0" marR="0" indent="0" algn="l" defTabSz="5120640" rtl="0" latinLnBrk="0">
        <a:lnSpc>
          <a:spcPct val="90000"/>
        </a:lnSpc>
        <a:spcBef>
          <a:spcPts val="0"/>
        </a:spcBef>
        <a:spcAft>
          <a:spcPts val="0"/>
        </a:spcAft>
        <a:buClrTx/>
        <a:buSzTx/>
        <a:buFontTx/>
        <a:buNone/>
        <a:tabLst/>
        <a:defRPr b="0" baseline="0" cap="none" i="0" spc="0" strike="noStrike" sz="24600" u="none">
          <a:solidFill>
            <a:srgbClr val="000000"/>
          </a:solidFill>
          <a:uFillTx/>
          <a:latin typeface="Calibri Light"/>
          <a:ea typeface="Calibri Light"/>
          <a:cs typeface="Calibri Light"/>
          <a:sym typeface="Calibri Light"/>
        </a:defRPr>
      </a:lvl6pPr>
      <a:lvl7pPr marL="0" marR="0" indent="0" algn="l" defTabSz="5120640" rtl="0" latinLnBrk="0">
        <a:lnSpc>
          <a:spcPct val="90000"/>
        </a:lnSpc>
        <a:spcBef>
          <a:spcPts val="0"/>
        </a:spcBef>
        <a:spcAft>
          <a:spcPts val="0"/>
        </a:spcAft>
        <a:buClrTx/>
        <a:buSzTx/>
        <a:buFontTx/>
        <a:buNone/>
        <a:tabLst/>
        <a:defRPr b="0" baseline="0" cap="none" i="0" spc="0" strike="noStrike" sz="24600" u="none">
          <a:solidFill>
            <a:srgbClr val="000000"/>
          </a:solidFill>
          <a:uFillTx/>
          <a:latin typeface="Calibri Light"/>
          <a:ea typeface="Calibri Light"/>
          <a:cs typeface="Calibri Light"/>
          <a:sym typeface="Calibri Light"/>
        </a:defRPr>
      </a:lvl7pPr>
      <a:lvl8pPr marL="0" marR="0" indent="0" algn="l" defTabSz="5120640" rtl="0" latinLnBrk="0">
        <a:lnSpc>
          <a:spcPct val="90000"/>
        </a:lnSpc>
        <a:spcBef>
          <a:spcPts val="0"/>
        </a:spcBef>
        <a:spcAft>
          <a:spcPts val="0"/>
        </a:spcAft>
        <a:buClrTx/>
        <a:buSzTx/>
        <a:buFontTx/>
        <a:buNone/>
        <a:tabLst/>
        <a:defRPr b="0" baseline="0" cap="none" i="0" spc="0" strike="noStrike" sz="24600" u="none">
          <a:solidFill>
            <a:srgbClr val="000000"/>
          </a:solidFill>
          <a:uFillTx/>
          <a:latin typeface="Calibri Light"/>
          <a:ea typeface="Calibri Light"/>
          <a:cs typeface="Calibri Light"/>
          <a:sym typeface="Calibri Light"/>
        </a:defRPr>
      </a:lvl8pPr>
      <a:lvl9pPr marL="0" marR="0" indent="0" algn="l" defTabSz="5120640" rtl="0" latinLnBrk="0">
        <a:lnSpc>
          <a:spcPct val="90000"/>
        </a:lnSpc>
        <a:spcBef>
          <a:spcPts val="0"/>
        </a:spcBef>
        <a:spcAft>
          <a:spcPts val="0"/>
        </a:spcAft>
        <a:buClrTx/>
        <a:buSzTx/>
        <a:buFontTx/>
        <a:buNone/>
        <a:tabLst/>
        <a:defRPr b="0" baseline="0" cap="none" i="0" spc="0" strike="noStrike" sz="24600" u="none">
          <a:solidFill>
            <a:srgbClr val="000000"/>
          </a:solidFill>
          <a:uFillTx/>
          <a:latin typeface="Calibri Light"/>
          <a:ea typeface="Calibri Light"/>
          <a:cs typeface="Calibri Light"/>
          <a:sym typeface="Calibri Light"/>
        </a:defRPr>
      </a:lvl9pPr>
    </p:titleStyle>
    <p:bodyStyle>
      <a:lvl1pPr marL="1280160" marR="0" indent="-1280160" algn="l" defTabSz="5120640" rtl="0" latinLnBrk="0">
        <a:lnSpc>
          <a:spcPct val="90000"/>
        </a:lnSpc>
        <a:spcBef>
          <a:spcPts val="5600"/>
        </a:spcBef>
        <a:spcAft>
          <a:spcPts val="0"/>
        </a:spcAft>
        <a:buClrTx/>
        <a:buSzPct val="100000"/>
        <a:buFont typeface="Arial"/>
        <a:buChar char="•"/>
        <a:tabLst/>
        <a:defRPr b="0" baseline="0" cap="none" i="0" spc="0" strike="noStrike" sz="15600" u="none">
          <a:solidFill>
            <a:srgbClr val="000000"/>
          </a:solidFill>
          <a:uFillTx/>
          <a:latin typeface="+mj-lt"/>
          <a:ea typeface="+mj-ea"/>
          <a:cs typeface="+mj-cs"/>
          <a:sym typeface="Calibri"/>
        </a:defRPr>
      </a:lvl1pPr>
      <a:lvl2pPr marL="4050655" marR="0" indent="-1490335" algn="l" defTabSz="5120640" rtl="0" latinLnBrk="0">
        <a:lnSpc>
          <a:spcPct val="90000"/>
        </a:lnSpc>
        <a:spcBef>
          <a:spcPts val="5600"/>
        </a:spcBef>
        <a:spcAft>
          <a:spcPts val="0"/>
        </a:spcAft>
        <a:buClrTx/>
        <a:buSzPct val="100000"/>
        <a:buFont typeface="Arial"/>
        <a:buChar char="•"/>
        <a:tabLst/>
        <a:defRPr b="0" baseline="0" cap="none" i="0" spc="0" strike="noStrike" sz="15600" u="none">
          <a:solidFill>
            <a:srgbClr val="000000"/>
          </a:solidFill>
          <a:uFillTx/>
          <a:latin typeface="+mj-lt"/>
          <a:ea typeface="+mj-ea"/>
          <a:cs typeface="+mj-cs"/>
          <a:sym typeface="Calibri"/>
        </a:defRPr>
      </a:lvl2pPr>
      <a:lvl3pPr marL="6903719" marR="0" indent="-1783079" algn="l" defTabSz="5120640" rtl="0" latinLnBrk="0">
        <a:lnSpc>
          <a:spcPct val="90000"/>
        </a:lnSpc>
        <a:spcBef>
          <a:spcPts val="5600"/>
        </a:spcBef>
        <a:spcAft>
          <a:spcPts val="0"/>
        </a:spcAft>
        <a:buClrTx/>
        <a:buSzPct val="100000"/>
        <a:buFont typeface="Arial"/>
        <a:buChar char="•"/>
        <a:tabLst/>
        <a:defRPr b="0" baseline="0" cap="none" i="0" spc="0" strike="noStrike" sz="15600" u="none">
          <a:solidFill>
            <a:srgbClr val="000000"/>
          </a:solidFill>
          <a:uFillTx/>
          <a:latin typeface="+mj-lt"/>
          <a:ea typeface="+mj-ea"/>
          <a:cs typeface="+mj-cs"/>
          <a:sym typeface="Calibri"/>
        </a:defRPr>
      </a:lvl3pPr>
      <a:lvl4pPr marL="9678009" marR="0" indent="-1997049" algn="l" defTabSz="5120640" rtl="0" latinLnBrk="0">
        <a:lnSpc>
          <a:spcPct val="90000"/>
        </a:lnSpc>
        <a:spcBef>
          <a:spcPts val="5600"/>
        </a:spcBef>
        <a:spcAft>
          <a:spcPts val="0"/>
        </a:spcAft>
        <a:buClrTx/>
        <a:buSzPct val="100000"/>
        <a:buFont typeface="Arial"/>
        <a:buChar char="•"/>
        <a:tabLst/>
        <a:defRPr b="0" baseline="0" cap="none" i="0" spc="0" strike="noStrike" sz="15600" u="none">
          <a:solidFill>
            <a:srgbClr val="000000"/>
          </a:solidFill>
          <a:uFillTx/>
          <a:latin typeface="+mj-lt"/>
          <a:ea typeface="+mj-ea"/>
          <a:cs typeface="+mj-cs"/>
          <a:sym typeface="Calibri"/>
        </a:defRPr>
      </a:lvl4pPr>
      <a:lvl5pPr marL="12238329" marR="0" indent="-1997049" algn="l" defTabSz="5120640" rtl="0" latinLnBrk="0">
        <a:lnSpc>
          <a:spcPct val="90000"/>
        </a:lnSpc>
        <a:spcBef>
          <a:spcPts val="5600"/>
        </a:spcBef>
        <a:spcAft>
          <a:spcPts val="0"/>
        </a:spcAft>
        <a:buClrTx/>
        <a:buSzPct val="100000"/>
        <a:buFont typeface="Arial"/>
        <a:buChar char="•"/>
        <a:tabLst/>
        <a:defRPr b="0" baseline="0" cap="none" i="0" spc="0" strike="noStrike" sz="15600" u="none">
          <a:solidFill>
            <a:srgbClr val="000000"/>
          </a:solidFill>
          <a:uFillTx/>
          <a:latin typeface="+mj-lt"/>
          <a:ea typeface="+mj-ea"/>
          <a:cs typeface="+mj-cs"/>
          <a:sym typeface="Calibri"/>
        </a:defRPr>
      </a:lvl5pPr>
      <a:lvl6pPr marL="14798650" marR="0" indent="-1997049" algn="l" defTabSz="5120640" rtl="0" latinLnBrk="0">
        <a:lnSpc>
          <a:spcPct val="90000"/>
        </a:lnSpc>
        <a:spcBef>
          <a:spcPts val="5600"/>
        </a:spcBef>
        <a:spcAft>
          <a:spcPts val="0"/>
        </a:spcAft>
        <a:buClrTx/>
        <a:buSzPct val="100000"/>
        <a:buFont typeface="Arial"/>
        <a:buChar char="•"/>
        <a:tabLst/>
        <a:defRPr b="0" baseline="0" cap="none" i="0" spc="0" strike="noStrike" sz="15600" u="none">
          <a:solidFill>
            <a:srgbClr val="000000"/>
          </a:solidFill>
          <a:uFillTx/>
          <a:latin typeface="+mj-lt"/>
          <a:ea typeface="+mj-ea"/>
          <a:cs typeface="+mj-cs"/>
          <a:sym typeface="Calibri"/>
        </a:defRPr>
      </a:lvl6pPr>
      <a:lvl7pPr marL="17358969" marR="0" indent="-1997050" algn="l" defTabSz="5120640" rtl="0" latinLnBrk="0">
        <a:lnSpc>
          <a:spcPct val="90000"/>
        </a:lnSpc>
        <a:spcBef>
          <a:spcPts val="5600"/>
        </a:spcBef>
        <a:spcAft>
          <a:spcPts val="0"/>
        </a:spcAft>
        <a:buClrTx/>
        <a:buSzPct val="100000"/>
        <a:buFont typeface="Arial"/>
        <a:buChar char="•"/>
        <a:tabLst/>
        <a:defRPr b="0" baseline="0" cap="none" i="0" spc="0" strike="noStrike" sz="15600" u="none">
          <a:solidFill>
            <a:srgbClr val="000000"/>
          </a:solidFill>
          <a:uFillTx/>
          <a:latin typeface="+mj-lt"/>
          <a:ea typeface="+mj-ea"/>
          <a:cs typeface="+mj-cs"/>
          <a:sym typeface="Calibri"/>
        </a:defRPr>
      </a:lvl7pPr>
      <a:lvl8pPr marL="19919289" marR="0" indent="-1997050" algn="l" defTabSz="5120640" rtl="0" latinLnBrk="0">
        <a:lnSpc>
          <a:spcPct val="90000"/>
        </a:lnSpc>
        <a:spcBef>
          <a:spcPts val="5600"/>
        </a:spcBef>
        <a:spcAft>
          <a:spcPts val="0"/>
        </a:spcAft>
        <a:buClrTx/>
        <a:buSzPct val="100000"/>
        <a:buFont typeface="Arial"/>
        <a:buChar char="•"/>
        <a:tabLst/>
        <a:defRPr b="0" baseline="0" cap="none" i="0" spc="0" strike="noStrike" sz="15600" u="none">
          <a:solidFill>
            <a:srgbClr val="000000"/>
          </a:solidFill>
          <a:uFillTx/>
          <a:latin typeface="+mj-lt"/>
          <a:ea typeface="+mj-ea"/>
          <a:cs typeface="+mj-cs"/>
          <a:sym typeface="Calibri"/>
        </a:defRPr>
      </a:lvl8pPr>
      <a:lvl9pPr marL="22479609" marR="0" indent="-1997050" algn="l" defTabSz="5120640" rtl="0" latinLnBrk="0">
        <a:lnSpc>
          <a:spcPct val="90000"/>
        </a:lnSpc>
        <a:spcBef>
          <a:spcPts val="5600"/>
        </a:spcBef>
        <a:spcAft>
          <a:spcPts val="0"/>
        </a:spcAft>
        <a:buClrTx/>
        <a:buSzPct val="100000"/>
        <a:buFont typeface="Arial"/>
        <a:buChar char="•"/>
        <a:tabLst/>
        <a:defRPr b="0" baseline="0" cap="none" i="0" spc="0" strike="noStrike" sz="15600" u="none">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6700" u="none">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6700" u="none">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6700" u="none">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6700" u="none">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6700" u="none">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6700" u="none">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6700" u="none">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6700" u="none">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67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 Id="rId1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F6F8FC"/>
            </a:gs>
            <a:gs pos="74000">
              <a:srgbClr val="ABC0E4"/>
            </a:gs>
            <a:gs pos="83000">
              <a:srgbClr val="ABC0E4"/>
            </a:gs>
            <a:gs pos="100000">
              <a:srgbClr val="C7D5ED"/>
            </a:gs>
          </a:gsLst>
          <a:lin ang="5400000" scaled="0"/>
        </a:gradFill>
      </p:bgPr>
    </p:bg>
    <p:spTree>
      <p:nvGrpSpPr>
        <p:cNvPr id="1" name=""/>
        <p:cNvGrpSpPr/>
        <p:nvPr/>
      </p:nvGrpSpPr>
      <p:grpSpPr>
        <a:xfrm>
          <a:off x="0" y="0"/>
          <a:ext cx="0" cy="0"/>
          <a:chOff x="0" y="0"/>
          <a:chExt cx="0" cy="0"/>
        </a:xfrm>
      </p:grpSpPr>
      <p:sp>
        <p:nvSpPr>
          <p:cNvPr id="94" name="Rectangle 28"/>
          <p:cNvSpPr/>
          <p:nvPr/>
        </p:nvSpPr>
        <p:spPr>
          <a:xfrm>
            <a:off x="0" y="-18455"/>
            <a:ext cx="51206400" cy="6533920"/>
          </a:xfrm>
          <a:prstGeom prst="rect">
            <a:avLst/>
          </a:prstGeom>
          <a:solidFill>
            <a:srgbClr val="FFFFFF"/>
          </a:solidFill>
          <a:ln w="12700">
            <a:solidFill>
              <a:srgbClr val="32538F"/>
            </a:solidFill>
            <a:miter/>
          </a:ln>
        </p:spPr>
        <p:txBody>
          <a:bodyPr lIns="45719" rIns="45719" anchor="ctr"/>
          <a:lstStyle/>
          <a:p>
            <a:pPr algn="ctr">
              <a:defRPr sz="2400">
                <a:solidFill>
                  <a:srgbClr val="FFFFFF"/>
                </a:solidFill>
              </a:defRPr>
            </a:pPr>
          </a:p>
        </p:txBody>
      </p:sp>
      <p:sp>
        <p:nvSpPr>
          <p:cNvPr id="95" name="TextBox 3"/>
          <p:cNvSpPr txBox="1"/>
          <p:nvPr/>
        </p:nvSpPr>
        <p:spPr>
          <a:xfrm>
            <a:off x="5828981" y="568961"/>
            <a:ext cx="39624639" cy="140574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0200">
                <a:solidFill>
                  <a:srgbClr val="333333"/>
                </a:solidFill>
              </a:defRPr>
            </a:lvl1pPr>
          </a:lstStyle>
          <a:p>
            <a:pPr/>
            <a:r>
              <a:t>A catchy, very cool title</a:t>
            </a:r>
          </a:p>
        </p:txBody>
      </p:sp>
      <p:sp>
        <p:nvSpPr>
          <p:cNvPr id="96" name="TextBox 5"/>
          <p:cNvSpPr txBox="1"/>
          <p:nvPr/>
        </p:nvSpPr>
        <p:spPr>
          <a:xfrm>
            <a:off x="15598139" y="2997679"/>
            <a:ext cx="20086322" cy="284855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6300"/>
            </a:lvl1pPr>
          </a:lstStyle>
          <a:p>
            <a:pPr/>
            <a:r>
              <a:t>Names of all the important people who contributed, i.e. everyone in the group.  The QR code can be used to link to a GitHub repo, animation, pdf copy of details etc..</a:t>
            </a:r>
          </a:p>
        </p:txBody>
      </p:sp>
      <p:sp>
        <p:nvSpPr>
          <p:cNvPr id="97" name="TextBox 9"/>
          <p:cNvSpPr txBox="1"/>
          <p:nvPr/>
        </p:nvSpPr>
        <p:spPr>
          <a:xfrm>
            <a:off x="17506474" y="7326303"/>
            <a:ext cx="12013341" cy="694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4000"/>
            </a:pPr>
            <a:r>
              <a:t>Describe what progress you made</a:t>
            </a:r>
            <a:endParaRPr i="1"/>
          </a:p>
          <a:p>
            <a:pPr>
              <a:defRPr sz="4000"/>
            </a:pPr>
          </a:p>
          <a:p>
            <a:pPr>
              <a:defRPr sz="4000"/>
            </a:pPr>
            <a:r>
              <a:t>What did you manage to do?  You are allowed to report on mistakes and/or steps you took that did not pan out as well as on those that worked out well.</a:t>
            </a:r>
          </a:p>
          <a:p>
            <a:pPr>
              <a:spcBef>
                <a:spcPts val="2000"/>
              </a:spcBef>
              <a:defRPr sz="2100">
                <a:latin typeface="+mn-lt"/>
                <a:ea typeface="+mn-ea"/>
                <a:cs typeface="+mn-cs"/>
                <a:sym typeface="Helvetica"/>
              </a:defRPr>
            </a:pPr>
            <a:r>
              <a:t>Optimal control theory is a powerful framework used in engineering, economics, and various other fields to design control strategies that optimize the performance of a system while adhering to specified constraints. At its core, optimal control seeks to find the control inputs that minimize or maximize an objective function, often representing a cost or utility associated with the system's behavior over time.</a:t>
            </a:r>
          </a:p>
          <a:p>
            <a:pPr>
              <a:spcBef>
                <a:spcPts val="2000"/>
              </a:spcBef>
              <a:defRPr sz="2100">
                <a:latin typeface="+mn-lt"/>
                <a:ea typeface="+mn-ea"/>
                <a:cs typeface="+mn-cs"/>
                <a:sym typeface="Helvetica"/>
              </a:defRPr>
            </a:pPr>
            <a:r>
              <a:t>In engineering applications, optimal control plays a crucial role in designing efficient and robust control systems for complex dynamical systems. Whether it's guiding a spacecraft to its destination with minimal fuel consumption, stabilizing an aircraft during flight, or regulating the operation of industrial processes, optimal control techniques provide a systematic approach to achieving desired performance objectives while accounting for constraints such as energy limitations, safety requirements, and environmental considerations.</a:t>
            </a:r>
          </a:p>
        </p:txBody>
      </p:sp>
      <p:sp>
        <p:nvSpPr>
          <p:cNvPr id="98" name="TextBox 18"/>
          <p:cNvSpPr txBox="1"/>
          <p:nvPr/>
        </p:nvSpPr>
        <p:spPr>
          <a:xfrm>
            <a:off x="31907133" y="33662847"/>
            <a:ext cx="17791029" cy="68246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457200" indent="-914400">
              <a:defRPr sz="4000"/>
            </a:pPr>
            <a:r>
              <a:t>[3] Hayden Ringer, et al. Methodological reconstruction of historical seismic events from anecdotal 	accounts of destructive tsunamis: a case study for the great 1852 banda arc mega-thrust 	earthquake and tsunami, 2021.</a:t>
            </a:r>
            <a:endParaRPr b="1"/>
          </a:p>
          <a:p>
            <a:pPr>
              <a:defRPr sz="4000"/>
            </a:pPr>
            <a:r>
              <a:t>[4] Ron Harris and Jonathan Major. Waves of destruction in the East Indies: theWichmann catalogue of earthquakes and tsunami in the Indonesian region from 1538 to 1877. Geological Society, London, Special Publications, 441:SP441–2, 2016.</a:t>
            </a:r>
          </a:p>
          <a:p>
            <a:pPr>
              <a:defRPr sz="4000"/>
            </a:pPr>
          </a:p>
          <a:p>
            <a:pPr>
              <a:defRPr sz="4000"/>
            </a:pPr>
          </a:p>
          <a:p>
            <a:pPr>
              <a:defRPr b="1" i="1" sz="4000"/>
            </a:pPr>
          </a:p>
          <a:p>
            <a:pPr>
              <a:defRPr b="1" sz="4000"/>
            </a:pPr>
          </a:p>
        </p:txBody>
      </p:sp>
      <p:sp>
        <p:nvSpPr>
          <p:cNvPr id="99" name="TextBox 22"/>
          <p:cNvSpPr txBox="1"/>
          <p:nvPr/>
        </p:nvSpPr>
        <p:spPr>
          <a:xfrm>
            <a:off x="681669" y="12822618"/>
            <a:ext cx="15276526" cy="1878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4000"/>
            </a:pPr>
            <a:r>
              <a:t>The problem</a:t>
            </a:r>
          </a:p>
          <a:p>
            <a:pPr>
              <a:defRPr sz="4000"/>
            </a:pPr>
            <a:r>
              <a:t>Describe the problem that you are considering</a:t>
            </a:r>
          </a:p>
          <a:p>
            <a:pPr>
              <a:defRPr sz="4000"/>
            </a:pPr>
          </a:p>
          <a:p>
            <a:pPr>
              <a:defRPr sz="4000"/>
            </a:pPr>
          </a:p>
          <a:p>
            <a:pPr>
              <a:defRPr sz="2400">
                <a:latin typeface="+mn-lt"/>
                <a:ea typeface="+mn-ea"/>
                <a:cs typeface="+mn-cs"/>
                <a:sym typeface="Helvetica"/>
              </a:defRPr>
            </a:pPr>
            <a:r>
              <a:t>As the sun dipped below the horizon, casting hues of orange and pink across the sky, the quaint village came to life with the soft chatter of its inhabitants. Children chased each other through narrow cobblestone streets, their laughter echoing against the ancient stone walls. The scent of freshly baked bread wafted from the local bakery, enticing passersby with its warm embrace. In the distance, the sound of church bells rang out, signaling the end of another peaceful day in this idyllic countryside retreat.</a:t>
            </a:r>
          </a:p>
          <a:p>
            <a:pPr>
              <a:defRPr sz="2400">
                <a:latin typeface="+mn-lt"/>
                <a:ea typeface="+mn-ea"/>
                <a:cs typeface="+mn-cs"/>
                <a:sym typeface="Helvetica"/>
              </a:defRPr>
            </a:pPr>
          </a:p>
          <a:p>
            <a:pPr>
              <a:defRPr sz="2400">
                <a:latin typeface="+mn-lt"/>
                <a:ea typeface="+mn-ea"/>
                <a:cs typeface="+mn-cs"/>
                <a:sym typeface="Helvetica"/>
              </a:defRPr>
            </a:pPr>
          </a:p>
          <a:p>
            <a:pPr>
              <a:defRPr sz="2400">
                <a:latin typeface="+mn-lt"/>
                <a:ea typeface="+mn-ea"/>
                <a:cs typeface="+mn-cs"/>
                <a:sym typeface="Helvetica"/>
              </a:defRPr>
            </a:pPr>
            <a:r>
              <a:t>As the sun dipped below the horizon, casting hues of orange and pink across the sky, the quaint village came to life with the soft chatter of its inhabitants. Children chased each other through narrow cobblestone streets, their laughter echoing against the ancient stone walls. The scent of freshly baked bread wafted from the local bakery, enticing passersby with its warm embrace. In the distance, the sound of church bells rang out, signaling the end of another peaceful day in this idyllic countryside retreat.</a:t>
            </a:r>
          </a:p>
          <a:p>
            <a:pPr>
              <a:defRPr sz="2400">
                <a:latin typeface="+mn-lt"/>
                <a:ea typeface="+mn-ea"/>
                <a:cs typeface="+mn-cs"/>
                <a:sym typeface="Helvetica"/>
              </a:defRPr>
            </a:pPr>
          </a:p>
          <a:p>
            <a:pPr>
              <a:defRPr sz="2400">
                <a:latin typeface="+mn-lt"/>
                <a:ea typeface="+mn-ea"/>
                <a:cs typeface="+mn-cs"/>
                <a:sym typeface="Helvetica"/>
              </a:defRPr>
            </a:pPr>
          </a:p>
          <a:p>
            <a:pPr>
              <a:defRPr sz="2400">
                <a:latin typeface="+mn-lt"/>
                <a:ea typeface="+mn-ea"/>
                <a:cs typeface="+mn-cs"/>
                <a:sym typeface="Helvetica"/>
              </a:defRPr>
            </a:pPr>
          </a:p>
          <a:p>
            <a:pPr>
              <a:defRPr sz="2400">
                <a:latin typeface="+mn-lt"/>
                <a:ea typeface="+mn-ea"/>
                <a:cs typeface="+mn-cs"/>
                <a:sym typeface="Helvetica"/>
              </a:defRPr>
            </a:pPr>
          </a:p>
          <a:p>
            <a:pPr>
              <a:defRPr sz="2400">
                <a:latin typeface="+mn-lt"/>
                <a:ea typeface="+mn-ea"/>
                <a:cs typeface="+mn-cs"/>
                <a:sym typeface="Helvetica"/>
              </a:defRPr>
            </a:pPr>
          </a:p>
          <a:p>
            <a:pPr>
              <a:defRPr sz="2400">
                <a:latin typeface="+mn-lt"/>
                <a:ea typeface="+mn-ea"/>
                <a:cs typeface="+mn-cs"/>
                <a:sym typeface="Helvetica"/>
              </a:defRPr>
            </a:pPr>
          </a:p>
          <a:p>
            <a:pPr>
              <a:defRPr sz="2400">
                <a:latin typeface="+mn-lt"/>
                <a:ea typeface="+mn-ea"/>
                <a:cs typeface="+mn-cs"/>
                <a:sym typeface="Helvetica"/>
              </a:defRPr>
            </a:pPr>
          </a:p>
          <a:p>
            <a:pPr>
              <a:defRPr sz="2400">
                <a:latin typeface="+mn-lt"/>
                <a:ea typeface="+mn-ea"/>
                <a:cs typeface="+mn-cs"/>
                <a:sym typeface="Helvetica"/>
              </a:defRPr>
            </a:pPr>
          </a:p>
          <a:p>
            <a:pPr>
              <a:defRPr sz="2400">
                <a:latin typeface="+mn-lt"/>
                <a:ea typeface="+mn-ea"/>
                <a:cs typeface="+mn-cs"/>
                <a:sym typeface="Helvetica"/>
              </a:defRPr>
            </a:pPr>
          </a:p>
          <a:p>
            <a:pPr>
              <a:defRPr sz="2400">
                <a:latin typeface="+mn-lt"/>
                <a:ea typeface="+mn-ea"/>
                <a:cs typeface="+mn-cs"/>
                <a:sym typeface="Helvetica"/>
              </a:defRPr>
            </a:pPr>
          </a:p>
          <a:p>
            <a:pPr>
              <a:defRPr sz="2400">
                <a:latin typeface="+mn-lt"/>
                <a:ea typeface="+mn-ea"/>
                <a:cs typeface="+mn-cs"/>
                <a:sym typeface="Helvetica"/>
              </a:defRPr>
            </a:pPr>
            <a:r>
              <a:t>As the sun dipped below the horizon, casting hues of orange and pink across the sky, the quaint village came to life with the soft chatter of its inhabitants. Children chased each other through narrow cobblestone streets, their laughter echoing against the ancient stone walls. The scent of freshly baked bread wafted from the local bakery, enticing passersby with its warm embrace. In the distance, the sound of church bells rang out, signaling the end of another peaceful day in this idyllic countryside retreat.</a:t>
            </a:r>
          </a:p>
          <a:p>
            <a:pPr>
              <a:defRPr sz="2400">
                <a:latin typeface="+mn-lt"/>
                <a:ea typeface="+mn-ea"/>
                <a:cs typeface="+mn-cs"/>
                <a:sym typeface="Helvetica"/>
              </a:defRPr>
            </a:pPr>
          </a:p>
          <a:p>
            <a:pPr>
              <a:defRPr sz="2400">
                <a:latin typeface="+mn-lt"/>
                <a:ea typeface="+mn-ea"/>
                <a:cs typeface="+mn-cs"/>
                <a:sym typeface="Helvetica"/>
              </a:defRPr>
            </a:pPr>
          </a:p>
          <a:p>
            <a:pPr>
              <a:defRPr sz="2400">
                <a:latin typeface="+mn-lt"/>
                <a:ea typeface="+mn-ea"/>
                <a:cs typeface="+mn-cs"/>
                <a:sym typeface="Helvetica"/>
              </a:defRPr>
            </a:pPr>
          </a:p>
          <a:p>
            <a:pPr>
              <a:defRPr sz="2400">
                <a:latin typeface="+mn-lt"/>
                <a:ea typeface="+mn-ea"/>
                <a:cs typeface="+mn-cs"/>
                <a:sym typeface="Helvetica"/>
              </a:defRPr>
            </a:pPr>
          </a:p>
          <a:p>
            <a:pPr>
              <a:defRPr sz="2400">
                <a:latin typeface="+mn-lt"/>
                <a:ea typeface="+mn-ea"/>
                <a:cs typeface="+mn-cs"/>
                <a:sym typeface="Helvetica"/>
              </a:defRPr>
            </a:pPr>
          </a:p>
          <a:p>
            <a:pPr>
              <a:defRPr sz="2400">
                <a:latin typeface="+mn-lt"/>
                <a:ea typeface="+mn-ea"/>
                <a:cs typeface="+mn-cs"/>
                <a:sym typeface="Helvetica"/>
              </a:defRPr>
            </a:pPr>
          </a:p>
          <a:p>
            <a:pPr>
              <a:defRPr sz="2400">
                <a:latin typeface="+mn-lt"/>
                <a:ea typeface="+mn-ea"/>
                <a:cs typeface="+mn-cs"/>
                <a:sym typeface="Helvetica"/>
              </a:defRPr>
            </a:pPr>
          </a:p>
          <a:p>
            <a:pPr>
              <a:defRPr sz="2400">
                <a:latin typeface="+mn-lt"/>
                <a:ea typeface="+mn-ea"/>
                <a:cs typeface="+mn-cs"/>
                <a:sym typeface="Helvetica"/>
              </a:defRPr>
            </a:pPr>
          </a:p>
          <a:p>
            <a:pPr>
              <a:defRPr sz="2400">
                <a:latin typeface="+mn-lt"/>
                <a:ea typeface="+mn-ea"/>
                <a:cs typeface="+mn-cs"/>
                <a:sym typeface="Helvetica"/>
              </a:defRPr>
            </a:pPr>
          </a:p>
          <a:p>
            <a:pPr>
              <a:defRPr sz="2400">
                <a:latin typeface="+mn-lt"/>
                <a:ea typeface="+mn-ea"/>
                <a:cs typeface="+mn-cs"/>
                <a:sym typeface="Helvetica"/>
              </a:defRPr>
            </a:pPr>
          </a:p>
          <a:p>
            <a:pPr>
              <a:defRPr sz="2400">
                <a:latin typeface="+mn-lt"/>
                <a:ea typeface="+mn-ea"/>
                <a:cs typeface="+mn-cs"/>
                <a:sym typeface="Helvetica"/>
              </a:defRPr>
            </a:pPr>
            <a:r>
              <a:t>As the sun dipped below the horizon, casting hues of orange and pink across the sky, the quaint village came to life with the soft chatter of its inhabitants. Children chased each other through narrow cobblestone streets, their laughter echoing against the ancient stone walls. The scent of freshly baked bread wafted from the local bakery, enticing passersby with its warm embrace. In the distance, the sound of church bells rang out, signaling the end of another peaceful day in this idyllic countryside retreat.</a:t>
            </a:r>
          </a:p>
          <a:p>
            <a:pPr>
              <a:defRPr sz="2400">
                <a:latin typeface="+mn-lt"/>
                <a:ea typeface="+mn-ea"/>
                <a:cs typeface="+mn-cs"/>
                <a:sym typeface="Helvetica"/>
              </a:defRPr>
            </a:pPr>
          </a:p>
        </p:txBody>
      </p:sp>
      <p:sp>
        <p:nvSpPr>
          <p:cNvPr id="100" name="TextBox 30"/>
          <p:cNvSpPr txBox="1"/>
          <p:nvPr/>
        </p:nvSpPr>
        <p:spPr>
          <a:xfrm>
            <a:off x="681670" y="7102881"/>
            <a:ext cx="15396886" cy="3090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4000"/>
            </a:pPr>
            <a:r>
              <a:t>Overview</a:t>
            </a:r>
            <a:br/>
            <a:r>
              <a:rPr b="0"/>
              <a:t>This is where you can put an abstract/brief description of the project</a:t>
            </a:r>
            <a:endParaRPr b="0"/>
          </a:p>
          <a:p>
            <a:pPr>
              <a:defRPr b="1" sz="4000"/>
            </a:pPr>
            <a:endParaRPr b="0"/>
          </a:p>
          <a:p>
            <a:pPr>
              <a:defRPr b="1" sz="4000"/>
            </a:pPr>
            <a:r>
              <a:rPr b="0"/>
              <a:t>Keep in mind that you want the font size to be relatively large to make readability a maximum.</a:t>
            </a:r>
          </a:p>
        </p:txBody>
      </p:sp>
      <p:sp>
        <p:nvSpPr>
          <p:cNvPr id="101" name="TextBox 32"/>
          <p:cNvSpPr txBox="1"/>
          <p:nvPr/>
        </p:nvSpPr>
        <p:spPr>
          <a:xfrm>
            <a:off x="681671" y="27400166"/>
            <a:ext cx="15276525" cy="24685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4000"/>
            </a:pPr>
            <a:r>
              <a:t>The approach</a:t>
            </a:r>
          </a:p>
          <a:p>
            <a:pPr>
              <a:defRPr i="1" sz="4000"/>
            </a:pPr>
            <a:r>
              <a:t>Describe what you are going to try and accomplish</a:t>
            </a:r>
          </a:p>
          <a:p>
            <a:pPr>
              <a:defRPr sz="4000"/>
            </a:pPr>
          </a:p>
        </p:txBody>
      </p:sp>
      <p:sp>
        <p:nvSpPr>
          <p:cNvPr id="102" name="TextBox 33"/>
          <p:cNvSpPr txBox="1"/>
          <p:nvPr/>
        </p:nvSpPr>
        <p:spPr>
          <a:xfrm>
            <a:off x="24983540" y="14281455"/>
            <a:ext cx="2794810" cy="37131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4000"/>
            </a:pPr>
            <a:r>
              <a:t>Figure 2</a:t>
            </a:r>
            <a:r>
              <a:rPr b="0"/>
              <a:t>: Lots of figures (high quality ones) is a good idea</a:t>
            </a:r>
            <a:r>
              <a:t>.</a:t>
            </a:r>
          </a:p>
        </p:txBody>
      </p:sp>
      <p:sp>
        <p:nvSpPr>
          <p:cNvPr id="103" name="TextBox 34"/>
          <p:cNvSpPr txBox="1"/>
          <p:nvPr/>
        </p:nvSpPr>
        <p:spPr>
          <a:xfrm>
            <a:off x="39587551" y="7469220"/>
            <a:ext cx="9788412" cy="3090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4000"/>
            </a:pPr>
            <a:r>
              <a:t>Figure 3</a:t>
            </a:r>
            <a:r>
              <a:rPr b="0"/>
              <a:t>:  The layout here is just a suggestion.  You can modify the figure placement, adjust the spacing etc..  The important thing is really to use a lot of figures.</a:t>
            </a:r>
          </a:p>
        </p:txBody>
      </p:sp>
      <p:sp>
        <p:nvSpPr>
          <p:cNvPr id="104" name="Rectangle 36"/>
          <p:cNvSpPr/>
          <p:nvPr/>
        </p:nvSpPr>
        <p:spPr>
          <a:xfrm>
            <a:off x="448238" y="6945411"/>
            <a:ext cx="15791593" cy="5448219"/>
          </a:xfrm>
          <a:prstGeom prst="rect">
            <a:avLst/>
          </a:prstGeom>
          <a:ln w="152400">
            <a:solidFill>
              <a:srgbClr val="2F5597"/>
            </a:solidFill>
            <a:miter/>
          </a:ln>
        </p:spPr>
        <p:txBody>
          <a:bodyPr lIns="45719" rIns="45719" anchor="ctr"/>
          <a:lstStyle/>
          <a:p>
            <a:pPr algn="ctr">
              <a:defRPr sz="2400">
                <a:solidFill>
                  <a:schemeClr val="accent1"/>
                </a:solidFill>
                <a:effectLst>
                  <a:outerShdw sx="100000" sy="100000" kx="0" ky="0" algn="b" rotWithShape="0" blurRad="38100" dist="25400" dir="5400000">
                    <a:srgbClr val="6E747A">
                      <a:alpha val="43000"/>
                    </a:srgbClr>
                  </a:outerShdw>
                </a:effectLst>
              </a:defRPr>
            </a:pPr>
          </a:p>
        </p:txBody>
      </p:sp>
      <p:sp>
        <p:nvSpPr>
          <p:cNvPr id="105" name="Rectangle 37"/>
          <p:cNvSpPr/>
          <p:nvPr/>
        </p:nvSpPr>
        <p:spPr>
          <a:xfrm>
            <a:off x="448238" y="27100513"/>
            <a:ext cx="16001549" cy="10731682"/>
          </a:xfrm>
          <a:prstGeom prst="rect">
            <a:avLst/>
          </a:prstGeom>
          <a:ln w="152400">
            <a:solidFill>
              <a:srgbClr val="2F5597"/>
            </a:solidFill>
            <a:miter/>
          </a:ln>
        </p:spPr>
        <p:txBody>
          <a:bodyPr lIns="45719" rIns="45719" anchor="ctr"/>
          <a:lstStyle/>
          <a:p>
            <a:pPr algn="ctr">
              <a:defRPr sz="2400">
                <a:solidFill>
                  <a:schemeClr val="accent1"/>
                </a:solidFill>
                <a:effectLst>
                  <a:outerShdw sx="100000" sy="100000" kx="0" ky="0" algn="b" rotWithShape="0" blurRad="38100" dist="25400" dir="5400000">
                    <a:srgbClr val="6E747A">
                      <a:alpha val="43000"/>
                    </a:srgbClr>
                  </a:outerShdw>
                </a:effectLst>
              </a:defRPr>
            </a:pPr>
          </a:p>
        </p:txBody>
      </p:sp>
      <p:sp>
        <p:nvSpPr>
          <p:cNvPr id="106" name="Rectangle 38"/>
          <p:cNvSpPr/>
          <p:nvPr/>
        </p:nvSpPr>
        <p:spPr>
          <a:xfrm>
            <a:off x="16891856" y="6945410"/>
            <a:ext cx="33866306" cy="12564886"/>
          </a:xfrm>
          <a:prstGeom prst="rect">
            <a:avLst/>
          </a:prstGeom>
          <a:ln w="152400">
            <a:solidFill>
              <a:srgbClr val="2F5597"/>
            </a:solidFill>
            <a:miter/>
          </a:ln>
        </p:spPr>
        <p:txBody>
          <a:bodyPr lIns="45719" rIns="45719" anchor="ctr"/>
          <a:lstStyle/>
          <a:p>
            <a:pPr algn="ctr">
              <a:defRPr sz="2400">
                <a:solidFill>
                  <a:schemeClr val="accent1"/>
                </a:solidFill>
                <a:effectLst>
                  <a:outerShdw sx="100000" sy="100000" kx="0" ky="0" algn="b" rotWithShape="0" blurRad="38100" dist="25400" dir="5400000">
                    <a:srgbClr val="6E747A">
                      <a:alpha val="43000"/>
                    </a:srgbClr>
                  </a:outerShdw>
                </a:effectLst>
              </a:defRPr>
            </a:pPr>
          </a:p>
        </p:txBody>
      </p:sp>
      <p:sp>
        <p:nvSpPr>
          <p:cNvPr id="107" name="Rectangle 39"/>
          <p:cNvSpPr/>
          <p:nvPr/>
        </p:nvSpPr>
        <p:spPr>
          <a:xfrm>
            <a:off x="16891856" y="19827853"/>
            <a:ext cx="33979090" cy="12318420"/>
          </a:xfrm>
          <a:prstGeom prst="rect">
            <a:avLst/>
          </a:prstGeom>
          <a:ln w="152400">
            <a:solidFill>
              <a:srgbClr val="2F5597"/>
            </a:solidFill>
            <a:miter/>
          </a:ln>
        </p:spPr>
        <p:txBody>
          <a:bodyPr lIns="45719" rIns="45719" anchor="ctr"/>
          <a:lstStyle/>
          <a:p>
            <a:pPr algn="ctr">
              <a:defRPr sz="2400">
                <a:solidFill>
                  <a:schemeClr val="accent1"/>
                </a:solidFill>
                <a:effectLst>
                  <a:outerShdw sx="100000" sy="100000" kx="0" ky="0" algn="b" rotWithShape="0" blurRad="38100" dist="25400" dir="5400000">
                    <a:srgbClr val="6E747A">
                      <a:alpha val="43000"/>
                    </a:srgbClr>
                  </a:outerShdw>
                </a:effectLst>
              </a:defRPr>
            </a:pPr>
          </a:p>
        </p:txBody>
      </p:sp>
      <p:pic>
        <p:nvPicPr>
          <p:cNvPr id="108" name="Picture 43" descr="Picture 43"/>
          <p:cNvPicPr>
            <a:picLocks noChangeAspect="1"/>
          </p:cNvPicPr>
          <p:nvPr/>
        </p:nvPicPr>
        <p:blipFill>
          <a:blip r:embed="rId2">
            <a:extLst/>
          </a:blip>
          <a:stretch>
            <a:fillRect/>
          </a:stretch>
        </p:blipFill>
        <p:spPr>
          <a:xfrm>
            <a:off x="16344408" y="13549791"/>
            <a:ext cx="9067801" cy="6204284"/>
          </a:xfrm>
          <a:prstGeom prst="rect">
            <a:avLst/>
          </a:prstGeom>
          <a:ln w="12700">
            <a:miter lim="400000"/>
          </a:ln>
        </p:spPr>
      </p:pic>
      <p:pic>
        <p:nvPicPr>
          <p:cNvPr id="109" name="Picture 45" descr="Picture 45"/>
          <p:cNvPicPr>
            <a:picLocks noChangeAspect="1"/>
          </p:cNvPicPr>
          <p:nvPr/>
        </p:nvPicPr>
        <p:blipFill>
          <a:blip r:embed="rId3">
            <a:extLst/>
          </a:blip>
          <a:stretch>
            <a:fillRect/>
          </a:stretch>
        </p:blipFill>
        <p:spPr>
          <a:xfrm>
            <a:off x="29935899" y="7283922"/>
            <a:ext cx="8953904" cy="5223110"/>
          </a:xfrm>
          <a:prstGeom prst="rect">
            <a:avLst/>
          </a:prstGeom>
          <a:ln w="12700">
            <a:miter lim="400000"/>
          </a:ln>
        </p:spPr>
      </p:pic>
      <p:pic>
        <p:nvPicPr>
          <p:cNvPr id="110" name="Picture 47" descr="Picture 47"/>
          <p:cNvPicPr>
            <a:picLocks noChangeAspect="1"/>
          </p:cNvPicPr>
          <p:nvPr/>
        </p:nvPicPr>
        <p:blipFill>
          <a:blip r:embed="rId4">
            <a:extLst/>
          </a:blip>
          <a:stretch>
            <a:fillRect/>
          </a:stretch>
        </p:blipFill>
        <p:spPr>
          <a:xfrm>
            <a:off x="43197781" y="499990"/>
            <a:ext cx="5497028" cy="5497028"/>
          </a:xfrm>
          <a:prstGeom prst="rect">
            <a:avLst/>
          </a:prstGeom>
          <a:ln w="12700">
            <a:miter lim="400000"/>
          </a:ln>
        </p:spPr>
      </p:pic>
      <p:sp>
        <p:nvSpPr>
          <p:cNvPr id="111" name="Rectangle 48"/>
          <p:cNvSpPr/>
          <p:nvPr/>
        </p:nvSpPr>
        <p:spPr>
          <a:xfrm>
            <a:off x="448239" y="12809917"/>
            <a:ext cx="15742596" cy="13886402"/>
          </a:xfrm>
          <a:prstGeom prst="rect">
            <a:avLst/>
          </a:prstGeom>
          <a:ln w="152400">
            <a:solidFill>
              <a:srgbClr val="2F5597"/>
            </a:solidFill>
            <a:miter/>
          </a:ln>
        </p:spPr>
        <p:txBody>
          <a:bodyPr lIns="45719" rIns="45719" anchor="ctr"/>
          <a:lstStyle/>
          <a:p>
            <a:pPr algn="ctr">
              <a:defRPr sz="2400">
                <a:solidFill>
                  <a:schemeClr val="accent1"/>
                </a:solidFill>
                <a:effectLst>
                  <a:outerShdw sx="100000" sy="100000" kx="0" ky="0" algn="b" rotWithShape="0" blurRad="38100" dist="25400" dir="5400000">
                    <a:srgbClr val="6E747A">
                      <a:alpha val="43000"/>
                    </a:srgbClr>
                  </a:outerShdw>
                </a:effectLst>
              </a:defRPr>
            </a:pPr>
          </a:p>
        </p:txBody>
      </p:sp>
      <p:sp>
        <p:nvSpPr>
          <p:cNvPr id="112" name="Rectangle 50"/>
          <p:cNvSpPr/>
          <p:nvPr/>
        </p:nvSpPr>
        <p:spPr>
          <a:xfrm>
            <a:off x="17013324" y="32594026"/>
            <a:ext cx="33857621" cy="5310784"/>
          </a:xfrm>
          <a:prstGeom prst="rect">
            <a:avLst/>
          </a:prstGeom>
          <a:ln w="152400">
            <a:solidFill>
              <a:srgbClr val="2F5597"/>
            </a:solidFill>
            <a:miter/>
          </a:ln>
        </p:spPr>
        <p:txBody>
          <a:bodyPr lIns="45719" rIns="45719" anchor="ctr"/>
          <a:lstStyle/>
          <a:p>
            <a:pPr algn="ctr">
              <a:defRPr sz="2400">
                <a:solidFill>
                  <a:schemeClr val="accent1"/>
                </a:solidFill>
                <a:effectLst>
                  <a:outerShdw sx="100000" sy="100000" kx="0" ky="0" algn="b" rotWithShape="0" blurRad="38100" dist="25400" dir="5400000">
                    <a:srgbClr val="6E747A">
                      <a:alpha val="43000"/>
                    </a:srgbClr>
                  </a:outerShdw>
                </a:effectLst>
              </a:defRPr>
            </a:pPr>
          </a:p>
        </p:txBody>
      </p:sp>
      <p:pic>
        <p:nvPicPr>
          <p:cNvPr id="113" name="Picture 52" descr="Picture 52"/>
          <p:cNvPicPr>
            <a:picLocks noChangeAspect="1"/>
          </p:cNvPicPr>
          <p:nvPr/>
        </p:nvPicPr>
        <p:blipFill>
          <a:blip r:embed="rId5">
            <a:extLst/>
          </a:blip>
          <a:stretch>
            <a:fillRect/>
          </a:stretch>
        </p:blipFill>
        <p:spPr>
          <a:xfrm>
            <a:off x="929068" y="32898388"/>
            <a:ext cx="6008151" cy="4196169"/>
          </a:xfrm>
          <a:prstGeom prst="rect">
            <a:avLst/>
          </a:prstGeom>
          <a:ln w="12700">
            <a:miter lim="400000"/>
          </a:ln>
        </p:spPr>
      </p:pic>
      <p:sp>
        <p:nvSpPr>
          <p:cNvPr id="114" name="TextBox 53"/>
          <p:cNvSpPr txBox="1"/>
          <p:nvPr/>
        </p:nvSpPr>
        <p:spPr>
          <a:xfrm>
            <a:off x="7423136" y="33103644"/>
            <a:ext cx="8681792" cy="18462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4000"/>
            </a:pPr>
            <a:r>
              <a:t>Figure 1:</a:t>
            </a:r>
          </a:p>
          <a:p>
            <a:pPr>
              <a:defRPr sz="4000"/>
            </a:pPr>
            <a:r>
              <a:t>You want to use as many figures as you can in a poster</a:t>
            </a:r>
          </a:p>
        </p:txBody>
      </p:sp>
      <p:sp>
        <p:nvSpPr>
          <p:cNvPr id="115" name="TextBox 54"/>
          <p:cNvSpPr txBox="1"/>
          <p:nvPr/>
        </p:nvSpPr>
        <p:spPr>
          <a:xfrm>
            <a:off x="36877121" y="12683769"/>
            <a:ext cx="3279402" cy="37131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4000"/>
            </a:pPr>
            <a:r>
              <a:t>Figure 4: </a:t>
            </a:r>
            <a:r>
              <a:rPr b="0"/>
              <a:t>Very fascinating figure that catches your attention right away. </a:t>
            </a:r>
          </a:p>
        </p:txBody>
      </p:sp>
      <p:pic>
        <p:nvPicPr>
          <p:cNvPr id="116" name="Picture 60" descr="Picture 60"/>
          <p:cNvPicPr>
            <a:picLocks noChangeAspect="1"/>
          </p:cNvPicPr>
          <p:nvPr/>
        </p:nvPicPr>
        <p:blipFill>
          <a:blip r:embed="rId6">
            <a:extLst/>
          </a:blip>
          <a:stretch>
            <a:fillRect/>
          </a:stretch>
        </p:blipFill>
        <p:spPr>
          <a:xfrm>
            <a:off x="29259798" y="11981674"/>
            <a:ext cx="7772401" cy="7772401"/>
          </a:xfrm>
          <a:prstGeom prst="rect">
            <a:avLst/>
          </a:prstGeom>
          <a:ln w="12700">
            <a:miter lim="400000"/>
          </a:ln>
        </p:spPr>
      </p:pic>
      <p:pic>
        <p:nvPicPr>
          <p:cNvPr id="117" name="Picture 62" descr="Picture 62"/>
          <p:cNvPicPr>
            <a:picLocks noChangeAspect="1"/>
          </p:cNvPicPr>
          <p:nvPr/>
        </p:nvPicPr>
        <p:blipFill>
          <a:blip r:embed="rId7">
            <a:extLst/>
          </a:blip>
          <a:stretch>
            <a:fillRect/>
          </a:stretch>
        </p:blipFill>
        <p:spPr>
          <a:xfrm>
            <a:off x="2604564" y="615778"/>
            <a:ext cx="5080001" cy="5080001"/>
          </a:xfrm>
          <a:prstGeom prst="rect">
            <a:avLst/>
          </a:prstGeom>
          <a:ln w="12700">
            <a:miter lim="400000"/>
          </a:ln>
        </p:spPr>
      </p:pic>
      <p:pic>
        <p:nvPicPr>
          <p:cNvPr id="118" name="Picture 10" descr="Picture 10"/>
          <p:cNvPicPr>
            <a:picLocks noChangeAspect="1"/>
          </p:cNvPicPr>
          <p:nvPr/>
        </p:nvPicPr>
        <p:blipFill>
          <a:blip r:embed="rId8">
            <a:extLst/>
          </a:blip>
          <a:stretch>
            <a:fillRect/>
          </a:stretch>
        </p:blipFill>
        <p:spPr>
          <a:xfrm>
            <a:off x="27902501" y="27943745"/>
            <a:ext cx="5922509" cy="2966895"/>
          </a:xfrm>
          <a:prstGeom prst="rect">
            <a:avLst/>
          </a:prstGeom>
          <a:ln w="12700">
            <a:miter lim="400000"/>
          </a:ln>
        </p:spPr>
      </p:pic>
      <p:sp>
        <p:nvSpPr>
          <p:cNvPr id="119" name="TextBox 12"/>
          <p:cNvSpPr txBox="1"/>
          <p:nvPr/>
        </p:nvSpPr>
        <p:spPr>
          <a:xfrm>
            <a:off x="17375874" y="20089296"/>
            <a:ext cx="9731886" cy="122392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4000"/>
            </a:lvl1pPr>
          </a:lstStyle>
          <a:p>
            <a:pPr/>
            <a:r>
              <a:t>Conclusions and next steps</a:t>
            </a:r>
          </a:p>
        </p:txBody>
      </p:sp>
      <p:sp>
        <p:nvSpPr>
          <p:cNvPr id="120" name="TextBox 15"/>
          <p:cNvSpPr txBox="1"/>
          <p:nvPr/>
        </p:nvSpPr>
        <p:spPr>
          <a:xfrm>
            <a:off x="17125604" y="32635579"/>
            <a:ext cx="15110973" cy="55800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4000"/>
            </a:pPr>
            <a:r>
              <a:t>References</a:t>
            </a:r>
          </a:p>
          <a:p>
            <a:pPr>
              <a:defRPr b="1" sz="4000"/>
            </a:pPr>
          </a:p>
          <a:p>
            <a:pPr>
              <a:defRPr sz="4000"/>
            </a:pPr>
            <a:r>
              <a:t>[1] Pelinovsky E, Poplavsky A. 1996 Simplified model of tsunami generation by  submarine    landslides. Phys. Chem. Earth 21, 13–17. (doi:10.1016/S0079-1946(97)00003-7)</a:t>
            </a:r>
          </a:p>
          <a:p>
            <a:pPr>
              <a:defRPr sz="4000"/>
            </a:pPr>
          </a:p>
          <a:p>
            <a:pPr>
              <a:defRPr b="1" sz="4000" u="sng"/>
            </a:pPr>
            <a:r>
              <a:t>You can either have a traditional list of references like this, or just a handful of QR codes that link to the DOI of the relevant articles.</a:t>
            </a:r>
          </a:p>
        </p:txBody>
      </p:sp>
      <p:pic>
        <p:nvPicPr>
          <p:cNvPr id="121" name="Picture 24" descr="Picture 24"/>
          <p:cNvPicPr>
            <a:picLocks noChangeAspect="1"/>
          </p:cNvPicPr>
          <p:nvPr/>
        </p:nvPicPr>
        <p:blipFill>
          <a:blip r:embed="rId9">
            <a:extLst/>
          </a:blip>
          <a:stretch>
            <a:fillRect/>
          </a:stretch>
        </p:blipFill>
        <p:spPr>
          <a:xfrm>
            <a:off x="41158492" y="22553117"/>
            <a:ext cx="4550609" cy="3033740"/>
          </a:xfrm>
          <a:prstGeom prst="rect">
            <a:avLst/>
          </a:prstGeom>
          <a:ln w="12700">
            <a:miter lim="400000"/>
          </a:ln>
        </p:spPr>
      </p:pic>
      <p:sp>
        <p:nvSpPr>
          <p:cNvPr id="122" name="TextBox 42"/>
          <p:cNvSpPr txBox="1"/>
          <p:nvPr/>
        </p:nvSpPr>
        <p:spPr>
          <a:xfrm>
            <a:off x="34285553" y="26550564"/>
            <a:ext cx="2794688" cy="49577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4000"/>
            </a:pPr>
            <a:r>
              <a:t>Figure 5:</a:t>
            </a:r>
          </a:p>
          <a:p>
            <a:pPr>
              <a:defRPr sz="4000"/>
            </a:pPr>
            <a:r>
              <a:t>Equations can be added either directly or as snapshots from a Latex file</a:t>
            </a:r>
          </a:p>
        </p:txBody>
      </p:sp>
      <p:sp>
        <p:nvSpPr>
          <p:cNvPr id="123" name="TextBox 44"/>
          <p:cNvSpPr txBox="1"/>
          <p:nvPr/>
        </p:nvSpPr>
        <p:spPr>
          <a:xfrm>
            <a:off x="45992013" y="22955285"/>
            <a:ext cx="4039458" cy="6016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4000"/>
            </a:lvl1pPr>
          </a:lstStyle>
          <a:p>
            <a:pPr/>
            <a:r>
              <a:t>Figure 6: </a:t>
            </a:r>
          </a:p>
        </p:txBody>
      </p:sp>
      <p:sp>
        <p:nvSpPr>
          <p:cNvPr id="124" name="TextBox 57"/>
          <p:cNvSpPr txBox="1"/>
          <p:nvPr/>
        </p:nvSpPr>
        <p:spPr>
          <a:xfrm>
            <a:off x="47670797" y="26100856"/>
            <a:ext cx="2885583" cy="43354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4000"/>
            </a:lvl1pPr>
          </a:lstStyle>
          <a:p>
            <a:pPr/>
            <a:r>
              <a:t>Figure 7: Make sure you label each figure and provide a descriptive caption</a:t>
            </a:r>
          </a:p>
        </p:txBody>
      </p:sp>
      <p:pic>
        <p:nvPicPr>
          <p:cNvPr id="125" name="Picture 58" descr="Picture 58"/>
          <p:cNvPicPr>
            <a:picLocks noChangeAspect="1"/>
          </p:cNvPicPr>
          <p:nvPr/>
        </p:nvPicPr>
        <p:blipFill>
          <a:blip r:embed="rId10">
            <a:extLst/>
          </a:blip>
          <a:stretch>
            <a:fillRect/>
          </a:stretch>
        </p:blipFill>
        <p:spPr>
          <a:xfrm>
            <a:off x="37540784" y="26279431"/>
            <a:ext cx="9815448" cy="2577988"/>
          </a:xfrm>
          <a:prstGeom prst="rect">
            <a:avLst/>
          </a:prstGeom>
          <a:ln w="12700">
            <a:miter lim="400000"/>
          </a:ln>
        </p:spPr>
      </p:pic>
      <p:sp>
        <p:nvSpPr>
          <p:cNvPr id="126" name="TextBox 59"/>
          <p:cNvSpPr txBox="1"/>
          <p:nvPr/>
        </p:nvSpPr>
        <p:spPr>
          <a:xfrm>
            <a:off x="37855349" y="29224572"/>
            <a:ext cx="10793739" cy="601624"/>
          </a:xfrm>
          <a:prstGeom prst="rect">
            <a:avLst/>
          </a:prstGeom>
          <a:ln w="12700">
            <a:miter lim="400000"/>
          </a:ln>
        </p:spPr>
        <p:txBody>
          <a:bodyPr lIns="45719" rIns="45719">
            <a:spAutoFit/>
          </a:bodyPr>
          <a:lstStyle/>
          <a:p>
            <a:pPr>
              <a:defRPr b="1" sz="4000"/>
            </a:pPr>
          </a:p>
        </p:txBody>
      </p:sp>
      <p:pic>
        <p:nvPicPr>
          <p:cNvPr id="127" name="Picture 61" descr="Picture 61"/>
          <p:cNvPicPr>
            <a:picLocks noChangeAspect="1"/>
          </p:cNvPicPr>
          <p:nvPr/>
        </p:nvPicPr>
        <p:blipFill>
          <a:blip r:embed="rId11">
            <a:extLst/>
          </a:blip>
          <a:stretch>
            <a:fillRect/>
          </a:stretch>
        </p:blipFill>
        <p:spPr>
          <a:xfrm>
            <a:off x="27824069" y="24255750"/>
            <a:ext cx="12729896" cy="1285276"/>
          </a:xfrm>
          <a:prstGeom prst="rect">
            <a:avLst/>
          </a:prstGeom>
          <a:ln w="12700">
            <a:miter lim="400000"/>
          </a:ln>
        </p:spPr>
      </p:pic>
      <p:pic>
        <p:nvPicPr>
          <p:cNvPr id="128" name="Picture 1023" descr="Picture 1023"/>
          <p:cNvPicPr>
            <a:picLocks noChangeAspect="1"/>
          </p:cNvPicPr>
          <p:nvPr/>
        </p:nvPicPr>
        <p:blipFill>
          <a:blip r:embed="rId12">
            <a:extLst/>
          </a:blip>
          <a:stretch>
            <a:fillRect/>
          </a:stretch>
        </p:blipFill>
        <p:spPr>
          <a:xfrm>
            <a:off x="27818410" y="25819419"/>
            <a:ext cx="2766552" cy="876899"/>
          </a:xfrm>
          <a:prstGeom prst="rect">
            <a:avLst/>
          </a:prstGeom>
          <a:ln w="12700">
            <a:miter lim="400000"/>
          </a:ln>
        </p:spPr>
      </p:pic>
      <p:sp>
        <p:nvSpPr>
          <p:cNvPr id="129" name="In the wake of unprecedented global challenges, the urgency for collective action has never been more apparent. Climate change continues to threaten ecosystems, exacerbating natural disasters and disrupting livelihoods. Socioeconomic inequalities persist"/>
          <p:cNvSpPr txBox="1"/>
          <p:nvPr/>
        </p:nvSpPr>
        <p:spPr>
          <a:xfrm>
            <a:off x="17618196" y="21019839"/>
            <a:ext cx="9815447" cy="1059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latin typeface="+mn-lt"/>
                <a:ea typeface="+mn-ea"/>
                <a:cs typeface="+mn-cs"/>
                <a:sym typeface="Helvetica"/>
              </a:defRPr>
            </a:pPr>
            <a:r>
              <a:t>In the wake of unprecedented global challenges, the urgency for collective action has never been more apparent. Climate change continues to threaten ecosystems, exacerbating natural disasters and disrupting livelihoods. Socioeconomic inequalities persist, amplifying disparities in access to healthcare, education, and economic opportunities. Political tensions simmer, fueling conflicts and undermining international cooperation. In this complex landscape, fostering empathy, understanding, and resilience becomes paramount. It requires bold leadership, innovative solutions, and a shared commitment to address systemic issues at their root. The path forward demands courage, compassion, and collaboration, as we navigate the intricate tapestry of our interconnected world, striving to build a more just and sustainable future for generations to come.</a:t>
            </a:r>
          </a:p>
          <a:p>
            <a:pPr>
              <a:defRPr sz="2400">
                <a:latin typeface="+mn-lt"/>
                <a:ea typeface="+mn-ea"/>
                <a:cs typeface="+mn-cs"/>
                <a:sym typeface="Helvetica"/>
              </a:defRPr>
            </a:pPr>
          </a:p>
          <a:p>
            <a:pPr>
              <a:spcBef>
                <a:spcPts val="2000"/>
              </a:spcBef>
              <a:defRPr sz="1600">
                <a:latin typeface="+mn-lt"/>
                <a:ea typeface="+mn-ea"/>
                <a:cs typeface="+mn-cs"/>
                <a:sym typeface="Helvetica"/>
              </a:defRPr>
            </a:pPr>
            <a:r>
              <a:t>Optimal control theory is a powerful framework used in engineering, economics, and various other fields to design control strategies that optimize the performance of a system while adhering to specified constraints. At its core, optimal control seeks to find the control inputs that minimize or maximize an objective function, often representing a cost or utility associated with the system's behavior over time.</a:t>
            </a:r>
          </a:p>
          <a:p>
            <a:pPr>
              <a:spcBef>
                <a:spcPts val="2000"/>
              </a:spcBef>
              <a:defRPr sz="1600">
                <a:latin typeface="+mn-lt"/>
                <a:ea typeface="+mn-ea"/>
                <a:cs typeface="+mn-cs"/>
                <a:sym typeface="Helvetica"/>
              </a:defRPr>
            </a:pPr>
            <a:r>
              <a:t>In engineering applications, optimal control plays a crucial role in designing efficient and robust control systems for complex dynamical systems. Whether it's guiding a spacecraft to its destination with minimal fuel consumption, stabilizing an aircraft during flight, or regulating the operation of industrial processes, optimal control techniques provide a systematic approach to achieving desired performance objectives while accounting for constraints such as energy limitations, safety requirements, and environmental considerations.</a:t>
            </a:r>
          </a:p>
          <a:p>
            <a:pPr>
              <a:spcBef>
                <a:spcPts val="2000"/>
              </a:spcBef>
              <a:defRPr sz="1600">
                <a:latin typeface="+mn-lt"/>
                <a:ea typeface="+mn-ea"/>
                <a:cs typeface="+mn-cs"/>
                <a:sym typeface="Helvetica"/>
              </a:defRPr>
            </a:pPr>
            <a:r>
              <a:t>In economics, optimal control is employed to study decision-making processes in dynamic systems, such as resource allocation, investment strategies, and policy design. By formulating mathematical models that represent the dynamics of economic systems and the objectives of decision-makers, economists can use optimal control theory to identify optimal policies that maximize social welfare, economic growth, or other desirable outcomes, taking into account factors like resource constraints, uncertainty, and competing objectives.</a:t>
            </a:r>
          </a:p>
          <a:p>
            <a:pPr>
              <a:defRPr sz="1600">
                <a:latin typeface="+mn-lt"/>
                <a:ea typeface="+mn-ea"/>
                <a:cs typeface="+mn-cs"/>
                <a:sym typeface="Helvetica"/>
              </a:defRPr>
            </a:pPr>
            <a:r>
              <a:t>Overall, optimal control theory provides a rigorous framework for addressing a wide range of optimization problems in dynamic systems, offering insights and methodologies that are indispensable for tackling real-world challenges in diverse domains.</a:t>
            </a:r>
          </a:p>
        </p:txBody>
      </p:sp>
      <p:sp>
        <p:nvSpPr>
          <p:cNvPr id="130" name="In engineering applications, optimal control plays a crucial role in designing efficient and robust control systems for complex dynamical systems. Whether it's guiding a spacecraft to its destination with minimal fuel consumption, stabilizing an aircraft"/>
          <p:cNvSpPr txBox="1"/>
          <p:nvPr/>
        </p:nvSpPr>
        <p:spPr>
          <a:xfrm>
            <a:off x="40082525" y="10696634"/>
            <a:ext cx="10327127" cy="796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2000"/>
              </a:spcBef>
              <a:defRPr sz="2400">
                <a:latin typeface="+mn-lt"/>
                <a:ea typeface="+mn-ea"/>
                <a:cs typeface="+mn-cs"/>
                <a:sym typeface="Helvetica"/>
              </a:defRPr>
            </a:pPr>
            <a:r>
              <a:t>In engineering applications, optimal control plays a crucial role in designing efficient and robust control systems for complex dynamical systems. Whether it's guiding a spacecraft to its destination with minimal fuel consumption, stabilizing an aircraft during flight, or regulating the operation of industrial processes, optimal control techniques provide a systematic approach to achieving desired performance objectives while accounting for constraints such as energy limitations, safety requirements, and environmental considerations.</a:t>
            </a:r>
          </a:p>
          <a:p>
            <a:pPr>
              <a:spcBef>
                <a:spcPts val="2000"/>
              </a:spcBef>
              <a:defRPr sz="2400">
                <a:latin typeface="+mn-lt"/>
                <a:ea typeface="+mn-ea"/>
                <a:cs typeface="+mn-cs"/>
                <a:sym typeface="Helvetica"/>
              </a:defRPr>
            </a:pPr>
            <a:r>
              <a:t>In economics, optimal control is employed to study decision-making processes in dynamic systems, such as resource allocation, investment strategies, and policy design. By formulating mathematical models that represent the dynamics of economic systems and the objectives of decision-makers, economists can use optimal control theory to identify optimal policies that maximize social welfare, economic growth, or other desirable outcomes, taking into account factors like resource constraints, uncertainty, and competing objectives.</a:t>
            </a:r>
          </a:p>
          <a:p>
            <a:pPr>
              <a:defRPr sz="2400">
                <a:latin typeface="+mn-lt"/>
                <a:ea typeface="+mn-ea"/>
                <a:cs typeface="+mn-cs"/>
                <a:sym typeface="Helvetica"/>
              </a:defRPr>
            </a:pPr>
            <a:r>
              <a:t>Overall, optimal control theory provides a rigorous framework for addressing a wide range of optimization problems in dynamic systems, offering insights and methodologies that are indispensable for tackling real-world challenges in diverse domains.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