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0CF-223E-064B-AB46-63E62041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8C63-3F51-2F4B-842C-C8B80A8C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AD06-A388-AA40-AEB0-F8768D5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89ED-70EF-FD48-A5FB-AB20CEE0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0E28-EFDF-3B4C-8678-AD31CE8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F1D0-5FD0-5646-941F-8F5420AC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9C04-608E-614B-BAFD-D7652D9E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079F-776C-C74D-967F-BB787FD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FF63-7D41-8A45-8063-2973106F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329A-C13C-D743-B150-8CE3ADE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DC572-AC3D-CB4E-9B08-92038D77F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E926-0C8E-C649-8846-D501FABF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CB8E-38EC-E64B-861F-712FFBE0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412-9ACC-164F-AFC1-A0702338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0277-FEA2-5D4A-807C-5CA1EF22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16A7-B2C1-B444-B6AE-B104DB42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6AAF-9790-9041-8C50-7B0EF67C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F8AB-62EC-2041-92A2-5875536E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2AA-273C-6247-B95B-1EC4E01C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ABA9-93FB-B24B-823F-CF35055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91FB-C7CC-FD42-A089-4825428A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3821-9928-CD4C-89BE-0F588D33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4A81-8E85-B949-A21C-6B19C2F8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A802-F4BB-644A-BCC7-66E7FFD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0602-612E-394A-8A6A-0B48D8C6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C921-C513-6E4F-B1B6-D397EBE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58B2-5BFC-2A4A-B2D6-4865EF93B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F9E7-C358-CA46-B4D8-945E2E45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BA51-CB2F-E649-8271-5C5B12A0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0701-90D5-0E4A-B108-344A27D4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2C06E-7C46-CD4A-8DA0-3AF1D0C3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6B8-94BB-734F-972B-2514A95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9A98-0027-DE47-8F72-637CECA2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0899-BD32-4A43-A1BC-D182AC556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C8BF4-0476-3446-B59F-B60FF384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37E-BB3A-554B-9FF6-25AE3F23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C4691-92C5-804F-9107-38E70E59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1FF14-23FA-2C43-A295-9600E5D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7302F-D2C9-624D-8A9D-1A7C36C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2DDC-3187-B84E-94E1-D871A4E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FA457-A90A-3B49-8598-8E2492F6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09F4B-E66C-8643-BBBF-2750C146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7666-605E-C043-B898-C9D1BB42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1A519-C1F9-D340-AB8F-7549879F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4502C-64F8-D841-8FC2-002DB5FB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6AF0-BC5D-0544-AA4C-3C22B010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E66-E7BE-A64B-B6E7-8AA07FE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420F-3138-2D41-A0B0-460AB1E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2FAC-B95D-A946-8C44-6F2FF97D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6B874-CAA1-EA41-81A6-282FBC7C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DE38-5817-054B-B56C-86048FD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3B09-82C4-344C-8D6B-87991BB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C66B-36C2-2F46-9025-70F9198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27670-0F45-864F-B9F0-4005702CB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0A19-58A4-4C44-94BD-449131AD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53C3A-3571-FC4F-A2F8-6DBF823D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4EFCE-1E13-D94D-98B6-4B556AB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E9A4-413C-F840-A168-3375B5A6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F27A4-6F20-3E4F-8B66-0DAE05A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A3BC-9082-F145-BA0D-0A58E2C7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AFC2-FDB6-204F-8839-6CEA4A19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FA00-7B84-A742-AC63-22A564A8268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2E5D-B0D5-9C4A-AA5B-37D4AA11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EB57-831C-0642-ADA0-4E68BD47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9BF975-61B8-D242-9950-F101417998F9}"/>
              </a:ext>
            </a:extLst>
          </p:cNvPr>
          <p:cNvSpPr/>
          <p:nvPr/>
        </p:nvSpPr>
        <p:spPr>
          <a:xfrm>
            <a:off x="1038726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94C5F-1009-694F-9E54-62BF53438EFD}"/>
              </a:ext>
            </a:extLst>
          </p:cNvPr>
          <p:cNvSpPr/>
          <p:nvPr/>
        </p:nvSpPr>
        <p:spPr>
          <a:xfrm>
            <a:off x="2843775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WARMUP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6D694-8F35-AF46-A179-F91FD455AB23}"/>
              </a:ext>
            </a:extLst>
          </p:cNvPr>
          <p:cNvSpPr/>
          <p:nvPr/>
        </p:nvSpPr>
        <p:spPr>
          <a:xfrm>
            <a:off x="4611219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93593-34A3-C24B-AA28-5D317A7E1660}"/>
              </a:ext>
            </a:extLst>
          </p:cNvPr>
          <p:cNvSpPr/>
          <p:nvPr/>
        </p:nvSpPr>
        <p:spPr>
          <a:xfrm>
            <a:off x="6488510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8E50C6-B7BC-2845-B542-5CCBBDBF00B9}"/>
              </a:ext>
            </a:extLst>
          </p:cNvPr>
          <p:cNvSpPr/>
          <p:nvPr/>
        </p:nvSpPr>
        <p:spPr>
          <a:xfrm>
            <a:off x="8567683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CEE49-E927-4B43-A3F2-4C689A583CCA}"/>
              </a:ext>
            </a:extLst>
          </p:cNvPr>
          <p:cNvSpPr/>
          <p:nvPr/>
        </p:nvSpPr>
        <p:spPr>
          <a:xfrm>
            <a:off x="10312367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ED1F68-94C8-134E-9CF6-10AC6E4AA681}"/>
              </a:ext>
            </a:extLst>
          </p:cNvPr>
          <p:cNvGrpSpPr/>
          <p:nvPr/>
        </p:nvGrpSpPr>
        <p:grpSpPr>
          <a:xfrm>
            <a:off x="409467" y="633526"/>
            <a:ext cx="4743919" cy="1567594"/>
            <a:chOff x="541394" y="347110"/>
            <a:chExt cx="3960651" cy="15675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ADBAF0-E48B-7C4C-AB3C-C50C48C9B30A}"/>
                </a:ext>
              </a:extLst>
            </p:cNvPr>
            <p:cNvSpPr txBox="1"/>
            <p:nvPr/>
          </p:nvSpPr>
          <p:spPr>
            <a:xfrm>
              <a:off x="571575" y="714375"/>
              <a:ext cx="3930470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Stage Name	         Type:   String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Trajectory (HDF5)       Type:   Large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Log info	         Type:  Text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MDSystemRecord</a:t>
              </a:r>
              <a:r>
                <a:rPr lang="en-US" dirty="0"/>
                <a:t>       Type</a:t>
              </a:r>
              <a:r>
                <a:rPr lang="en-US"/>
                <a:t>:  Record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E0A942-AB3D-5F46-BB87-BDF17C4FCE92}"/>
                </a:ext>
              </a:extLst>
            </p:cNvPr>
            <p:cNvSpPr txBox="1"/>
            <p:nvPr/>
          </p:nvSpPr>
          <p:spPr>
            <a:xfrm>
              <a:off x="541394" y="347110"/>
              <a:ext cx="192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MDStageRecord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4A7F5-D908-3643-BEFC-4766DCFF6B63}"/>
              </a:ext>
            </a:extLst>
          </p:cNvPr>
          <p:cNvGrpSpPr/>
          <p:nvPr/>
        </p:nvGrpSpPr>
        <p:grpSpPr>
          <a:xfrm>
            <a:off x="5839941" y="599286"/>
            <a:ext cx="3918482" cy="1000262"/>
            <a:chOff x="6374209" y="360444"/>
            <a:chExt cx="3309753" cy="100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6D5D0C-4347-EB48-8B90-2D2F73F545A2}"/>
                </a:ext>
              </a:extLst>
            </p:cNvPr>
            <p:cNvSpPr txBox="1"/>
            <p:nvPr/>
          </p:nvSpPr>
          <p:spPr>
            <a:xfrm>
              <a:off x="6488509" y="714375"/>
              <a:ext cx="3195453" cy="64633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OEMol</a:t>
              </a:r>
              <a:r>
                <a:rPr lang="en-US" dirty="0"/>
                <a:t>.                     Type: </a:t>
              </a:r>
              <a:r>
                <a:rPr lang="en-US" dirty="0" err="1"/>
                <a:t>Chem.Mol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Parmed</a:t>
              </a:r>
              <a:r>
                <a:rPr lang="en-US" dirty="0"/>
                <a:t> Structure   Type: Custom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D63FD8-67AA-4F42-9AC2-22C9EE9E050E}"/>
                </a:ext>
              </a:extLst>
            </p:cNvPr>
            <p:cNvSpPr txBox="1"/>
            <p:nvPr/>
          </p:nvSpPr>
          <p:spPr>
            <a:xfrm>
              <a:off x="6374209" y="360444"/>
              <a:ext cx="207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MDSystemRecord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BAB4C17-5B30-AA41-B061-D446A6B5DEE3}"/>
              </a:ext>
            </a:extLst>
          </p:cNvPr>
          <p:cNvSpPr txBox="1"/>
          <p:nvPr/>
        </p:nvSpPr>
        <p:spPr>
          <a:xfrm>
            <a:off x="439649" y="5284798"/>
            <a:ext cx="231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Setup]]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791CB93-50B1-474F-8BA2-C7DE6E8302DC}"/>
              </a:ext>
            </a:extLst>
          </p:cNvPr>
          <p:cNvCxnSpPr>
            <a:cxnSpLocks/>
            <a:stCxn id="30" idx="2"/>
            <a:endCxn id="5" idx="2"/>
          </p:cNvCxnSpPr>
          <p:nvPr/>
        </p:nvCxnSpPr>
        <p:spPr>
          <a:xfrm rot="5400000" flipH="1" flipV="1">
            <a:off x="2122798" y="4313459"/>
            <a:ext cx="753183" cy="1805049"/>
          </a:xfrm>
          <a:prstGeom prst="bentConnector3">
            <a:avLst>
              <a:gd name="adj1" fmla="val -30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C0440C-666C-3548-9FBE-FD86E5AF8A0F}"/>
              </a:ext>
            </a:extLst>
          </p:cNvPr>
          <p:cNvSpPr txBox="1"/>
          <p:nvPr/>
        </p:nvSpPr>
        <p:spPr>
          <a:xfrm>
            <a:off x="2118801" y="3011243"/>
            <a:ext cx="256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Warmup]]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E5EBE76-0B05-D647-948A-6DF2DE16E436}"/>
              </a:ext>
            </a:extLst>
          </p:cNvPr>
          <p:cNvCxnSpPr>
            <a:stCxn id="35" idx="0"/>
            <a:endCxn id="6" idx="0"/>
          </p:cNvCxnSpPr>
          <p:nvPr/>
        </p:nvCxnSpPr>
        <p:spPr>
          <a:xfrm rot="16200000" flipH="1">
            <a:off x="3799073" y="2614083"/>
            <a:ext cx="973125" cy="1767445"/>
          </a:xfrm>
          <a:prstGeom prst="bentConnector3">
            <a:avLst>
              <a:gd name="adj1" fmla="val -2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38ACF9-E182-C640-8818-CAFE1E029867}"/>
              </a:ext>
            </a:extLst>
          </p:cNvPr>
          <p:cNvCxnSpPr>
            <a:stCxn id="4" idx="2"/>
            <a:endCxn id="30" idx="0"/>
          </p:cNvCxnSpPr>
          <p:nvPr/>
        </p:nvCxnSpPr>
        <p:spPr>
          <a:xfrm>
            <a:off x="1596866" y="4839392"/>
            <a:ext cx="0" cy="44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5B8C07-EA10-E249-B6DA-378261807010}"/>
              </a:ext>
            </a:extLst>
          </p:cNvPr>
          <p:cNvCxnSpPr>
            <a:stCxn id="5" idx="0"/>
            <a:endCxn id="35" idx="2"/>
          </p:cNvCxnSpPr>
          <p:nvPr/>
        </p:nvCxnSpPr>
        <p:spPr>
          <a:xfrm flipH="1" flipV="1">
            <a:off x="3401914" y="3534463"/>
            <a:ext cx="1" cy="4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687388-5BAB-D243-A593-5865440F7099}"/>
              </a:ext>
            </a:extLst>
          </p:cNvPr>
          <p:cNvSpPr txBox="1"/>
          <p:nvPr/>
        </p:nvSpPr>
        <p:spPr>
          <a:xfrm>
            <a:off x="3863627" y="5228165"/>
            <a:ext cx="2611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Equil1]]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7CDE95-D92F-2942-BC0F-A682E5BF806E}"/>
              </a:ext>
            </a:extLst>
          </p:cNvPr>
          <p:cNvCxnSpPr>
            <a:cxnSpLocks/>
            <a:stCxn id="50" idx="2"/>
            <a:endCxn id="7" idx="2"/>
          </p:cNvCxnSpPr>
          <p:nvPr/>
        </p:nvCxnSpPr>
        <p:spPr>
          <a:xfrm rot="5400000" flipH="1" flipV="1">
            <a:off x="5544285" y="4464465"/>
            <a:ext cx="1127437" cy="1877292"/>
          </a:xfrm>
          <a:prstGeom prst="bentConnector3">
            <a:avLst>
              <a:gd name="adj1" fmla="val -20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EEF475F-119D-A54B-8D17-6629016A06E3}"/>
              </a:ext>
            </a:extLst>
          </p:cNvPr>
          <p:cNvSpPr txBox="1"/>
          <p:nvPr/>
        </p:nvSpPr>
        <p:spPr>
          <a:xfrm>
            <a:off x="5772306" y="2621338"/>
            <a:ext cx="2548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Equil2]]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5CBF1D-E240-8642-BDC5-37A84C0455A6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7046650" y="3575445"/>
            <a:ext cx="0" cy="40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B4524F8-AC9A-F340-933C-F034517182B3}"/>
              </a:ext>
            </a:extLst>
          </p:cNvPr>
          <p:cNvCxnSpPr>
            <a:cxnSpLocks/>
            <a:stCxn id="57" idx="0"/>
            <a:endCxn id="8" idx="0"/>
          </p:cNvCxnSpPr>
          <p:nvPr/>
        </p:nvCxnSpPr>
        <p:spPr>
          <a:xfrm rot="16200000" flipH="1">
            <a:off x="7404721" y="2263267"/>
            <a:ext cx="1363030" cy="2079173"/>
          </a:xfrm>
          <a:prstGeom prst="bentConnector3">
            <a:avLst>
              <a:gd name="adj1" fmla="val -16771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C1E945-3EA7-CF46-AD14-EFBBE6046456}"/>
              </a:ext>
            </a:extLst>
          </p:cNvPr>
          <p:cNvSpPr txBox="1"/>
          <p:nvPr/>
        </p:nvSpPr>
        <p:spPr>
          <a:xfrm>
            <a:off x="7890540" y="5027687"/>
            <a:ext cx="247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Equil2,</a:t>
            </a:r>
          </a:p>
          <a:p>
            <a:r>
              <a:rPr lang="en-US" sz="1400" dirty="0"/>
              <a:t>        ……………..,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MDStageRecord</a:t>
            </a:r>
            <a:r>
              <a:rPr lang="en-US" sz="1400" baseline="-25000" dirty="0" err="1"/>
              <a:t>n</a:t>
            </a:r>
            <a:r>
              <a:rPr lang="en-US" sz="1400" dirty="0"/>
              <a:t> Prod]]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8F2918-A981-7047-8DB4-209239633A15}"/>
              </a:ext>
            </a:extLst>
          </p:cNvPr>
          <p:cNvCxnSpPr>
            <a:cxnSpLocks/>
            <a:stCxn id="6" idx="2"/>
            <a:endCxn id="50" idx="0"/>
          </p:cNvCxnSpPr>
          <p:nvPr/>
        </p:nvCxnSpPr>
        <p:spPr>
          <a:xfrm flipH="1">
            <a:off x="5169358" y="4839392"/>
            <a:ext cx="1" cy="3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CEA304-2944-0F4C-8316-BECBA5C9835B}"/>
              </a:ext>
            </a:extLst>
          </p:cNvPr>
          <p:cNvCxnSpPr>
            <a:stCxn id="8" idx="2"/>
            <a:endCxn id="62" idx="0"/>
          </p:cNvCxnSpPr>
          <p:nvPr/>
        </p:nvCxnSpPr>
        <p:spPr>
          <a:xfrm>
            <a:off x="9125823" y="4839392"/>
            <a:ext cx="0" cy="18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4FFFF60-EA5E-8547-A17E-964B99868327}"/>
              </a:ext>
            </a:extLst>
          </p:cNvPr>
          <p:cNvCxnSpPr>
            <a:stCxn id="62" idx="2"/>
            <a:endCxn id="9" idx="2"/>
          </p:cNvCxnSpPr>
          <p:nvPr/>
        </p:nvCxnSpPr>
        <p:spPr>
          <a:xfrm rot="5400000" flipH="1" flipV="1">
            <a:off x="9211520" y="4753695"/>
            <a:ext cx="1573290" cy="1744684"/>
          </a:xfrm>
          <a:prstGeom prst="bentConnector3">
            <a:avLst>
              <a:gd name="adj1" fmla="val -14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4320C8-2865-B94B-B14D-46EAD667696E}"/>
              </a:ext>
            </a:extLst>
          </p:cNvPr>
          <p:cNvSpPr txBox="1"/>
          <p:nvPr/>
        </p:nvSpPr>
        <p:spPr>
          <a:xfrm>
            <a:off x="9616488" y="1953479"/>
            <a:ext cx="25080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Equil2,</a:t>
            </a:r>
          </a:p>
          <a:p>
            <a:r>
              <a:rPr lang="en-US" sz="1400" dirty="0"/>
              <a:t>        ……………..,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MDStageRecord</a:t>
            </a:r>
            <a:r>
              <a:rPr lang="en-US" sz="1400" baseline="-25000" dirty="0" err="1"/>
              <a:t>n</a:t>
            </a:r>
            <a:r>
              <a:rPr lang="en-US" sz="1400" dirty="0"/>
              <a:t> Prod,</a:t>
            </a:r>
          </a:p>
          <a:p>
            <a:r>
              <a:rPr lang="en-US" sz="1400" dirty="0"/>
              <a:t>        AnalysisRecord</a:t>
            </a:r>
            <a:r>
              <a:rPr lang="en-US" sz="1400" baseline="-25000" dirty="0"/>
              <a:t>n+1</a:t>
            </a:r>
            <a:r>
              <a:rPr lang="en-US" sz="1400" dirty="0"/>
              <a:t> Analysis]]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3770F-67BA-DC4E-B3F1-0269E33A2BC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0870507" y="1128156"/>
            <a:ext cx="0" cy="8253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D309D1-E26D-F042-A6FB-740EAAC70DFC}"/>
              </a:ext>
            </a:extLst>
          </p:cNvPr>
          <p:cNvCxnSpPr>
            <a:cxnSpLocks/>
            <a:stCxn id="9" idx="0"/>
            <a:endCxn id="78" idx="2"/>
          </p:cNvCxnSpPr>
          <p:nvPr/>
        </p:nvCxnSpPr>
        <p:spPr>
          <a:xfrm flipV="1">
            <a:off x="10870507" y="3553917"/>
            <a:ext cx="0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8E6BC-6242-0848-8310-E594FD093E3F}"/>
              </a:ext>
            </a:extLst>
          </p:cNvPr>
          <p:cNvCxnSpPr>
            <a:endCxn id="4" idx="0"/>
          </p:cNvCxnSpPr>
          <p:nvPr/>
        </p:nvCxnSpPr>
        <p:spPr>
          <a:xfrm>
            <a:off x="1596865" y="3313216"/>
            <a:ext cx="1" cy="671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118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2018-03-15T15:35:05Z</dcterms:created>
  <dcterms:modified xsi:type="dcterms:W3CDTF">2018-03-16T20:40:22Z</dcterms:modified>
</cp:coreProperties>
</file>