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3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7CFD-D05C-4DA0-B127-7CFEF4B9A10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D2A1-8D58-45EA-B943-05C615C2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0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7CFD-D05C-4DA0-B127-7CFEF4B9A10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D2A1-8D58-45EA-B943-05C615C2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0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7CFD-D05C-4DA0-B127-7CFEF4B9A10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D2A1-8D58-45EA-B943-05C615C2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8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7CFD-D05C-4DA0-B127-7CFEF4B9A10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D2A1-8D58-45EA-B943-05C615C2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8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7CFD-D05C-4DA0-B127-7CFEF4B9A10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D2A1-8D58-45EA-B943-05C615C2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3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7CFD-D05C-4DA0-B127-7CFEF4B9A10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D2A1-8D58-45EA-B943-05C615C2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8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7CFD-D05C-4DA0-B127-7CFEF4B9A10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D2A1-8D58-45EA-B943-05C615C2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5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7CFD-D05C-4DA0-B127-7CFEF4B9A10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D2A1-8D58-45EA-B943-05C615C2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7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7CFD-D05C-4DA0-B127-7CFEF4B9A10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D2A1-8D58-45EA-B943-05C615C2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9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7CFD-D05C-4DA0-B127-7CFEF4B9A10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D2A1-8D58-45EA-B943-05C615C2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7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7CFD-D05C-4DA0-B127-7CFEF4B9A10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D2A1-8D58-45EA-B943-05C615C2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3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17CFD-D05C-4DA0-B127-7CFEF4B9A10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AD2A1-8D58-45EA-B943-05C615C2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4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01947" y="492680"/>
            <a:ext cx="74451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latin typeface="All the Way to the Sun" panose="02000500000000000000" pitchFamily="2" charset="0"/>
              </a:rPr>
              <a:t>DIVIDE PAGE INTO</a:t>
            </a:r>
            <a:endParaRPr lang="en-US" sz="8800" dirty="0">
              <a:latin typeface="All the Way to the Sun" panose="02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93552" y="1508780"/>
            <a:ext cx="80025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 smtClean="0">
                <a:solidFill>
                  <a:srgbClr val="00B0F0"/>
                </a:solidFill>
                <a:latin typeface="All the Way to the Sun" panose="02000500000000000000" pitchFamily="2" charset="0"/>
              </a:rPr>
              <a:t>COMPONENTS</a:t>
            </a:r>
            <a:endParaRPr lang="en-US" sz="12000" dirty="0">
              <a:solidFill>
                <a:srgbClr val="00B0F0"/>
              </a:solidFill>
              <a:latin typeface="All the Way to the Sun" panose="02000500000000000000" pitchFamily="2" charset="0"/>
            </a:endParaRPr>
          </a:p>
        </p:txBody>
      </p:sp>
      <p:pic>
        <p:nvPicPr>
          <p:cNvPr id="1026" name="Picture 2" descr="Home - Apache Cam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35257">
            <a:off x="4850056" y="3447772"/>
            <a:ext cx="3148896" cy="299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95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12184" y="1266605"/>
            <a:ext cx="26801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FOR NOW</a:t>
            </a:r>
          </a:p>
          <a:p>
            <a:pPr algn="r"/>
            <a:r>
              <a:rPr lang="en-US" sz="2000" dirty="0" smtClean="0"/>
              <a:t>The application is for now displayed on the  </a:t>
            </a:r>
            <a:r>
              <a:rPr lang="en-US" sz="2000" b="1" dirty="0" smtClean="0"/>
              <a:t>VUE APP :  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970" y="847074"/>
            <a:ext cx="5840807" cy="528037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5181600" y="498897"/>
            <a:ext cx="6589486" cy="6163160"/>
          </a:xfrm>
          <a:prstGeom prst="roundRect">
            <a:avLst>
              <a:gd name="adj" fmla="val 7395"/>
            </a:avLst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929890" y="12956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APP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49714" y="2975429"/>
            <a:ext cx="2438400" cy="511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7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65790" y="337782"/>
            <a:ext cx="26801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TODO :</a:t>
            </a:r>
          </a:p>
          <a:p>
            <a:pPr algn="r"/>
            <a:r>
              <a:rPr lang="en-US" sz="2000" b="1" dirty="0" smtClean="0"/>
              <a:t>You need to divide this app</a:t>
            </a:r>
            <a:r>
              <a:rPr lang="en-US" sz="2000" b="1" dirty="0"/>
              <a:t> </a:t>
            </a:r>
            <a:r>
              <a:rPr lang="en-US" sz="2000" b="1" dirty="0" smtClean="0"/>
              <a:t>into components</a:t>
            </a:r>
          </a:p>
          <a:p>
            <a:pPr algn="r"/>
            <a:endParaRPr lang="en-US" sz="20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970" y="847074"/>
            <a:ext cx="5840807" cy="528037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5181600" y="498897"/>
            <a:ext cx="6589486" cy="6163160"/>
          </a:xfrm>
          <a:prstGeom prst="roundRect">
            <a:avLst>
              <a:gd name="adj" fmla="val 7395"/>
            </a:avLst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929890" y="12956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APP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41257" y="694840"/>
            <a:ext cx="6125029" cy="756589"/>
          </a:xfrm>
          <a:prstGeom prst="roundRect">
            <a:avLst>
              <a:gd name="adj" fmla="val 7395"/>
            </a:avLst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662057" y="1603663"/>
            <a:ext cx="3526972" cy="2257137"/>
          </a:xfrm>
          <a:prstGeom prst="roundRect">
            <a:avLst>
              <a:gd name="adj" fmla="val 7395"/>
            </a:avLst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636887" y="4013035"/>
            <a:ext cx="3552142" cy="1003466"/>
          </a:xfrm>
          <a:prstGeom prst="roundRect">
            <a:avLst>
              <a:gd name="adj" fmla="val 7395"/>
            </a:avLst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624302" y="5177716"/>
            <a:ext cx="3552142" cy="1003466"/>
          </a:xfrm>
          <a:prstGeom prst="roundRect">
            <a:avLst>
              <a:gd name="adj" fmla="val 7395"/>
            </a:avLst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-84900" y="1884799"/>
            <a:ext cx="424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dirty="0" smtClean="0"/>
              <a:t>Component friend-</a:t>
            </a:r>
            <a:r>
              <a:rPr lang="en-US" sz="2000" dirty="0" err="1" smtClean="0"/>
              <a:t>nav</a:t>
            </a:r>
            <a:endParaRPr lang="en-US" sz="2000" dirty="0" smtClean="0"/>
          </a:p>
        </p:txBody>
      </p:sp>
      <p:cxnSp>
        <p:nvCxnSpPr>
          <p:cNvPr id="5" name="Straight Arrow Connector 4"/>
          <p:cNvCxnSpPr>
            <a:stCxn id="13" idx="3"/>
          </p:cNvCxnSpPr>
          <p:nvPr/>
        </p:nvCxnSpPr>
        <p:spPr>
          <a:xfrm flipV="1">
            <a:off x="4160984" y="1206973"/>
            <a:ext cx="1173477" cy="8778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3132012"/>
            <a:ext cx="424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dirty="0" smtClean="0"/>
              <a:t>Component friend-form</a:t>
            </a:r>
            <a:endParaRPr lang="en-US" sz="2000" dirty="0" smtClean="0"/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 flipV="1">
            <a:off x="4245884" y="2875632"/>
            <a:ext cx="2416173" cy="4564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189029" y="2463437"/>
            <a:ext cx="1516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&lt;friend-form&gt;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32527" y="4193415"/>
            <a:ext cx="147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&lt;friend-card&gt;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10733" y="5279194"/>
            <a:ext cx="147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&lt;friend-card&gt;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167324" y="27177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&lt;friend-</a:t>
            </a:r>
            <a:r>
              <a:rPr lang="en-US" b="1" i="1" dirty="0" err="1" smtClean="0">
                <a:solidFill>
                  <a:srgbClr val="FF0000"/>
                </a:solidFill>
              </a:rPr>
              <a:t>nav</a:t>
            </a:r>
            <a:r>
              <a:rPr lang="en-US" b="1" i="1" dirty="0" smtClean="0">
                <a:solidFill>
                  <a:srgbClr val="FF0000"/>
                </a:solidFill>
              </a:rPr>
              <a:t>&gt;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-37755" y="5079139"/>
            <a:ext cx="424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dirty="0" smtClean="0"/>
              <a:t>Component friend-card</a:t>
            </a:r>
            <a:endParaRPr lang="en-US" sz="2000" dirty="0" smtClean="0"/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 flipV="1">
            <a:off x="4208129" y="4822759"/>
            <a:ext cx="2416173" cy="4564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60984" y="5396925"/>
            <a:ext cx="2463318" cy="374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1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79210" y="979595"/>
            <a:ext cx="972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You also need to MOVE </a:t>
            </a:r>
            <a:r>
              <a:rPr lang="en-US" sz="2400" b="1" dirty="0" smtClean="0"/>
              <a:t>each CSS rules </a:t>
            </a:r>
            <a:r>
              <a:rPr lang="en-US" sz="2400" dirty="0" smtClean="0"/>
              <a:t>to the related components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10960" y="2071795"/>
            <a:ext cx="972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At then end, the template of the APP.VUE should look like this code :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68260" y="2821095"/>
            <a:ext cx="71487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&lt;template&gt;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  &lt;section&gt;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   &lt;friend-</a:t>
            </a:r>
            <a:r>
              <a:rPr lang="en-US" sz="2400" dirty="0" err="1">
                <a:latin typeface="Consolas" panose="020B0609020204030204" pitchFamily="49" charset="0"/>
              </a:rPr>
              <a:t>nav</a:t>
            </a:r>
            <a:r>
              <a:rPr lang="en-US" sz="2400" dirty="0">
                <a:latin typeface="Consolas" panose="020B0609020204030204" pitchFamily="49" charset="0"/>
              </a:rPr>
              <a:t>&gt;&lt;/friend-</a:t>
            </a:r>
            <a:r>
              <a:rPr lang="en-US" sz="2400" dirty="0" err="1">
                <a:latin typeface="Consolas" panose="020B0609020204030204" pitchFamily="49" charset="0"/>
              </a:rPr>
              <a:t>nav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   &lt;friend-form&gt;&lt;/friend-form&gt;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   &lt;friend-card&gt;&lt;/friend-card&gt;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   &lt;friend-card&gt;&lt;/friend-card&gt;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 &lt;/section&gt;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01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77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All the Way to the Sun</vt:lpstr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RONAN</cp:lastModifiedBy>
  <cp:revision>5</cp:revision>
  <dcterms:created xsi:type="dcterms:W3CDTF">2021-11-04T15:59:31Z</dcterms:created>
  <dcterms:modified xsi:type="dcterms:W3CDTF">2021-11-14T18:54:39Z</dcterms:modified>
</cp:coreProperties>
</file>