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67" r:id="rId2"/>
    <p:sldId id="256" r:id="rId3"/>
    <p:sldId id="268" r:id="rId4"/>
    <p:sldId id="257" r:id="rId5"/>
    <p:sldId id="265" r:id="rId6"/>
    <p:sldId id="260" r:id="rId7"/>
    <p:sldId id="261" r:id="rId8"/>
    <p:sldId id="263" r:id="rId9"/>
    <p:sldId id="264" r:id="rId10"/>
    <p:sldId id="258" r:id="rId11"/>
    <p:sldId id="269" r:id="rId12"/>
    <p:sldId id="262" r:id="rId13"/>
    <p:sldId id="270" r:id="rId14"/>
    <p:sldId id="266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38"/>
    <p:restoredTop sz="91426"/>
  </p:normalViewPr>
  <p:slideViewPr>
    <p:cSldViewPr snapToGrid="0" snapToObjects="1">
      <p:cViewPr varScale="1">
        <p:scale>
          <a:sx n="115" d="100"/>
          <a:sy n="115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2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DC19A6-5564-0A4C-BFC5-F808CE8A5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3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 Design or Database Design</a:t>
            </a:r>
            <a:endParaRPr dirty="0"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/>
              <a:t>Delete this text box and use this slide to visually show what the 1st two screens of your database might look like.</a:t>
            </a:r>
            <a:endParaRPr sz="1200" dirty="0"/>
          </a:p>
        </p:txBody>
      </p:sp>
      <p:sp>
        <p:nvSpPr>
          <p:cNvPr id="84" name="Shape 84"/>
          <p:cNvSpPr txBox="1"/>
          <p:nvPr/>
        </p:nvSpPr>
        <p:spPr>
          <a:xfrm>
            <a:off x="635820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Team Name - Project Name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7D42CD-4E49-7D45-AA42-22EE9098AD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5775"/>
            <a:ext cx="2926080" cy="256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3AA80-86F3-2A43-80D4-7727466E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604" y="1605775"/>
            <a:ext cx="2926080" cy="2564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8BD67-29EA-6147-AA9A-5A2E89192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1208" y="1605774"/>
            <a:ext cx="3032792" cy="25640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52180-346B-9F4E-8BC0-1D960D59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53" y="1250027"/>
            <a:ext cx="8030094" cy="3754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FEB4A0-7189-6D40-9824-74CAD5D038AD}"/>
              </a:ext>
            </a:extLst>
          </p:cNvPr>
          <p:cNvSpPr txBox="1"/>
          <p:nvPr/>
        </p:nvSpPr>
        <p:spPr>
          <a:xfrm>
            <a:off x="1720735" y="357447"/>
            <a:ext cx="4638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2800" dirty="0">
                <a:latin typeface="Lucida Console" panose="020B0609040504020204" pitchFamily="49" charset="0"/>
              </a:rPr>
              <a:t>ABOUT Programming</a:t>
            </a:r>
          </a:p>
        </p:txBody>
      </p:sp>
    </p:spTree>
    <p:extLst>
      <p:ext uri="{BB962C8B-B14F-4D97-AF65-F5344CB8AC3E}">
        <p14:creationId xmlns:p14="http://schemas.microsoft.com/office/powerpoint/2010/main" val="100452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9334-0890-B647-A519-BC4B79F3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36CA-A993-314F-AB75-15D13E89E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H" dirty="0"/>
              <a:t>More Features </a:t>
            </a:r>
          </a:p>
          <a:p>
            <a:r>
              <a:rPr lang="en-KH" dirty="0"/>
              <a:t>Needed to implements the GUI</a:t>
            </a:r>
          </a:p>
          <a:p>
            <a:r>
              <a:rPr lang="en-KH" dirty="0"/>
              <a:t>Organise the code </a:t>
            </a:r>
          </a:p>
          <a:p>
            <a:r>
              <a:rPr lang="en-KH" dirty="0"/>
              <a:t>Management the code more </a:t>
            </a:r>
          </a:p>
          <a:p>
            <a:r>
              <a:rPr lang="en-KH" dirty="0"/>
              <a:t>Clean the code for more </a:t>
            </a:r>
          </a:p>
          <a:p>
            <a:r>
              <a:rPr lang="en-KH" dirty="0"/>
              <a:t>Add more item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195126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2B39B8-7EDC-164D-80FB-5C07E0D1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7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74183-81FA-0C41-B16B-610C5B1C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838885"/>
            <a:ext cx="6650181" cy="33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6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56087" y="79099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Management System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56087" y="2843597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(OEUN VICHHEKA)</a:t>
            </a:r>
            <a:endParaRPr dirty="0"/>
          </a:p>
        </p:txBody>
      </p:sp>
      <p:pic>
        <p:nvPicPr>
          <p:cNvPr id="56" name="Shape 56" descr="Image result for profile silhouet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264" y="3663675"/>
            <a:ext cx="1268375" cy="12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3871805" y="4856506"/>
            <a:ext cx="1400390" cy="22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OEUN VICHHEKA</a:t>
            </a:r>
            <a:endParaRPr sz="1100" dirty="0"/>
          </a:p>
        </p:txBody>
      </p:sp>
      <p:sp>
        <p:nvSpPr>
          <p:cNvPr id="68" name="Shape 68"/>
          <p:cNvSpPr txBox="1"/>
          <p:nvPr/>
        </p:nvSpPr>
        <p:spPr>
          <a:xfrm>
            <a:off x="32174" y="7050"/>
            <a:ext cx="4291469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Object Oriented Programming in C++</a:t>
            </a:r>
            <a:endParaRPr dirty="0">
              <a:solidFill>
                <a:srgbClr val="B7B7B7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322100" y="7049"/>
            <a:ext cx="2785800" cy="42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7B7B7"/>
                </a:solidFill>
              </a:rPr>
              <a:t>Date:25/10/2024 </a:t>
            </a:r>
            <a:endParaRPr dirty="0">
              <a:solidFill>
                <a:srgbClr val="B7B7B7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72D7B-0B83-854F-8934-8A2D29DEE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46" y="3608718"/>
            <a:ext cx="1300708" cy="12477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946B9B-1DF8-854A-8320-E1A82648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531" y="1504604"/>
            <a:ext cx="6924502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8717C5-41AA-FB4E-B83F-09E54255CA19}"/>
              </a:ext>
            </a:extLst>
          </p:cNvPr>
          <p:cNvSpPr txBox="1"/>
          <p:nvPr/>
        </p:nvSpPr>
        <p:spPr>
          <a:xfrm>
            <a:off x="1005840" y="684994"/>
            <a:ext cx="8138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sz="3200" dirty="0">
                <a:latin typeface="Lucida Console" panose="020B0609040504020204" pitchFamily="49" charset="0"/>
              </a:rPr>
              <a:t>Let’s me introduced myself</a:t>
            </a:r>
            <a:endParaRPr lang="en-KH" dirty="0"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7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Management System</a:t>
            </a:r>
            <a:endParaRPr dirty="0"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Description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this case, I want to introduce our my Book App to our gentleman. This book app can help you to read the book easier and freedom to read it. </a:t>
            </a:r>
            <a:r>
              <a:rPr lang="en" sz="1400" dirty="0" err="1"/>
              <a:t>Nowadays,Mobile</a:t>
            </a:r>
            <a:r>
              <a:rPr lang="en" sz="1400" dirty="0"/>
              <a:t> phone are everywhere and we can bought it anytime and any product brand name of the phone too.</a:t>
            </a:r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Shape 76"/>
          <p:cNvSpPr txBox="1"/>
          <p:nvPr/>
        </p:nvSpPr>
        <p:spPr>
          <a:xfrm>
            <a:off x="0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280212" y="4871700"/>
            <a:ext cx="3863788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7B7B7"/>
                </a:solidFill>
              </a:rPr>
              <a:t>FT SD M 16</a:t>
            </a:r>
            <a:r>
              <a:rPr lang="en" dirty="0">
                <a:solidFill>
                  <a:srgbClr val="B7B7B7"/>
                </a:solidFill>
              </a:rPr>
              <a:t> – Library Management System</a:t>
            </a:r>
            <a:endParaRPr dirty="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55FB-BE3E-564B-9676-DF15F2D7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Library Management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67601-70C3-544D-B3FB-3D245271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43" y="1152474"/>
            <a:ext cx="8720157" cy="3824967"/>
          </a:xfrm>
        </p:spPr>
        <p:txBody>
          <a:bodyPr/>
          <a:lstStyle/>
          <a:p>
            <a:r>
              <a:rPr lang="en-KH" sz="2800" b="1" dirty="0"/>
              <a:t>UserAccount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Register User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Login User</a:t>
            </a:r>
          </a:p>
          <a:p>
            <a:r>
              <a:rPr lang="en-KH" sz="2800" b="1" dirty="0"/>
              <a:t>UserAdd-On Book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Add-On Book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Remove Book</a:t>
            </a:r>
          </a:p>
          <a:p>
            <a:r>
              <a:rPr lang="en-KH" sz="2800" b="1" dirty="0"/>
              <a:t>User Management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 Input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Add or Remove Book</a:t>
            </a:r>
          </a:p>
          <a:p>
            <a:pPr>
              <a:buFont typeface="Wingdings" pitchFamily="2" charset="2"/>
              <a:buChar char="§"/>
            </a:pPr>
            <a:r>
              <a:rPr lang="en-KH" b="1" dirty="0"/>
              <a:t>Exit Program</a:t>
            </a:r>
          </a:p>
          <a:p>
            <a:pPr>
              <a:buFont typeface="Wingdings" pitchFamily="2" charset="2"/>
              <a:buChar char="§"/>
            </a:pPr>
            <a:endParaRPr lang="en-KH" b="1" dirty="0"/>
          </a:p>
        </p:txBody>
      </p:sp>
    </p:spTree>
    <p:extLst>
      <p:ext uri="{BB962C8B-B14F-4D97-AF65-F5344CB8AC3E}">
        <p14:creationId xmlns:p14="http://schemas.microsoft.com/office/powerpoint/2010/main" val="40364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Library Management System</a:t>
            </a:r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0" y="699248"/>
            <a:ext cx="9144000" cy="44442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Pitch</a:t>
            </a:r>
            <a:endParaRPr b="1" dirty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 dirty="0"/>
              <a:t>	</a:t>
            </a:r>
            <a:r>
              <a:rPr lang="en" sz="1400" dirty="0"/>
              <a:t>In three sentences max, pitch your application. </a:t>
            </a:r>
          </a:p>
          <a:p>
            <a:pPr marL="285750" lvl="0" indent="-285750" rtl="0"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The Application easy to use</a:t>
            </a:r>
          </a:p>
          <a:p>
            <a:pPr marL="285750" lvl="0" indent="-285750" rtl="0"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Decrease our storage of application</a:t>
            </a:r>
          </a:p>
          <a:p>
            <a:pPr marL="285750" lvl="0" indent="-285750" rtl="0">
              <a:spcBef>
                <a:spcPts val="1600"/>
              </a:spcBef>
              <a:spcAft>
                <a:spcPts val="1600"/>
              </a:spcAft>
              <a:buFont typeface="Courier New" panose="02070309020205020404" pitchFamily="49" charset="0"/>
              <a:buChar char="o"/>
            </a:pPr>
            <a:r>
              <a:rPr lang="en" sz="1400" dirty="0"/>
              <a:t>Easy to Developer Maintain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The things that someone like to use it because my app easy to use it our open and free to use it. I would introduce my app to our student obviously and adult too if them like it. My book app can help them by knowing our knowledge in their career known a lot of English word too.</a:t>
            </a: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endParaRPr b="1" dirty="0"/>
          </a:p>
        </p:txBody>
      </p:sp>
      <p:sp>
        <p:nvSpPr>
          <p:cNvPr id="76" name="Shape 76"/>
          <p:cNvSpPr txBox="1"/>
          <p:nvPr/>
        </p:nvSpPr>
        <p:spPr>
          <a:xfrm>
            <a:off x="1" y="4871700"/>
            <a:ext cx="27858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B7B7B7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5567083" y="4735800"/>
            <a:ext cx="3576918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B7B7B7"/>
                </a:solidFill>
              </a:rPr>
              <a:t>FT SD M 16</a:t>
            </a:r>
            <a:r>
              <a:rPr lang="en" dirty="0">
                <a:solidFill>
                  <a:srgbClr val="B7B7B7"/>
                </a:solidFill>
              </a:rPr>
              <a:t>–Library Management System</a:t>
            </a:r>
            <a:endParaRPr dirty="0">
              <a:solidFill>
                <a:srgbClr val="B7B7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85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AEE-8D82-5C4E-90FF-48FD3E48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5978"/>
            <a:ext cx="8520600" cy="572700"/>
          </a:xfrm>
        </p:spPr>
        <p:txBody>
          <a:bodyPr/>
          <a:lstStyle/>
          <a:p>
            <a:r>
              <a:rPr lang="en-KH" dirty="0"/>
              <a:t>UML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0775-AA62-D84D-98C0-D79F7AE5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32330"/>
            <a:ext cx="9144000" cy="4211170"/>
          </a:xfrm>
        </p:spPr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0183F-60FF-B64B-A784-9D516BEF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725"/>
            <a:ext cx="9144000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3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AEE-8D82-5C4E-90FF-48FD3E48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Project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0775-AA62-D84D-98C0-D79F7AE5B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Description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	very briefly describe what your application will implement.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70DE8-6C88-2643-82A7-E419A50C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274"/>
            <a:ext cx="9143999" cy="308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27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AEE-8D82-5C4E-90FF-48FD3E48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Project Technologies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0775-AA62-D84D-98C0-D79F7AE5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17725"/>
            <a:ext cx="8644041" cy="3551150"/>
          </a:xfrm>
        </p:spPr>
        <p:txBody>
          <a:bodyPr/>
          <a:lstStyle/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Language</a:t>
            </a:r>
          </a:p>
          <a:p>
            <a:pPr marL="285750" lvl="0" indent="-285750">
              <a:spcBef>
                <a:spcPts val="1600"/>
              </a:spcBef>
              <a:buFontTx/>
              <a:buChar char="-"/>
            </a:pPr>
            <a:r>
              <a:rPr lang="en-US" dirty="0"/>
              <a:t>C++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Tools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-</a:t>
            </a:r>
            <a:r>
              <a:rPr lang="en-US" dirty="0" err="1"/>
              <a:t>Visaul</a:t>
            </a:r>
            <a:r>
              <a:rPr lang="en-US" dirty="0"/>
              <a:t> Code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-Git &amp; </a:t>
            </a:r>
            <a:r>
              <a:rPr lang="en-US" dirty="0" err="1"/>
              <a:t>Github</a:t>
            </a:r>
            <a:endParaRPr lang="en-US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41170995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306</Words>
  <Application>Microsoft Macintosh PowerPoint</Application>
  <PresentationFormat>On-screen Show (16:9)</PresentationFormat>
  <Paragraphs>59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Cooper Black</vt:lpstr>
      <vt:lpstr>Courier New</vt:lpstr>
      <vt:lpstr>Lucida Console</vt:lpstr>
      <vt:lpstr>Wingdings</vt:lpstr>
      <vt:lpstr>Simple Light</vt:lpstr>
      <vt:lpstr>PowerPoint Presentation</vt:lpstr>
      <vt:lpstr>Library Management System</vt:lpstr>
      <vt:lpstr>PowerPoint Presentation</vt:lpstr>
      <vt:lpstr>Library Management System</vt:lpstr>
      <vt:lpstr>Library Management Project</vt:lpstr>
      <vt:lpstr>Library Management System</vt:lpstr>
      <vt:lpstr>UML Architecture</vt:lpstr>
      <vt:lpstr>Project Methodology</vt:lpstr>
      <vt:lpstr>Project Technologies and Tools</vt:lpstr>
      <vt:lpstr>Logical Design or Database Design</vt:lpstr>
      <vt:lpstr>PowerPoint Presentation</vt:lpstr>
      <vt:lpstr>Future Plans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Microsoft Office User</cp:lastModifiedBy>
  <cp:revision>20</cp:revision>
  <dcterms:modified xsi:type="dcterms:W3CDTF">2024-12-04T08:16:26Z</dcterms:modified>
</cp:coreProperties>
</file>