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media/image1.jpeg" ContentType="image/jpeg"/>
  <Override PartName="/ppt/media/image2.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media/image3.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Impact"/>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Impact"/>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Impact"/>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Impact"/>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Impact"/>
      </a:defRPr>
    </a:lvl5pPr>
    <a:lvl6pPr marL="0" marR="0" indent="22860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Impact"/>
      </a:defRPr>
    </a:lvl6pPr>
    <a:lvl7pPr marL="0" marR="0" indent="2743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Impact"/>
      </a:defRPr>
    </a:lvl7pPr>
    <a:lvl8pPr marL="0" marR="0" indent="3200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Impact"/>
      </a:defRPr>
    </a:lvl8pPr>
    <a:lvl9pPr marL="0" marR="0" indent="3657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Impac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6CACA"/>
          </a:solidFill>
        </a:fill>
      </a:tcStyle>
    </a:wholeTbl>
    <a:band2H>
      <a:tcTxStyle b="def" i="def"/>
      <a:tcStyle>
        <a:tcBdr/>
        <a:fill>
          <a:solidFill>
            <a:srgbClr val="F3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7DDD4"/>
          </a:solidFill>
        </a:fill>
      </a:tcStyle>
    </a:wholeTbl>
    <a:band2H>
      <a:tcTxStyle b="def" i="def"/>
      <a:tcStyle>
        <a:tcBdr/>
        <a:fill>
          <a:solidFill>
            <a:srgbClr val="ECEFEB"/>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7D4D6"/>
          </a:solidFill>
        </a:fill>
      </a:tcStyle>
    </a:wholeTbl>
    <a:band2H>
      <a:tcTxStyle b="def" i="def"/>
      <a:tcStyle>
        <a:tcBdr/>
        <a:fill>
          <a:solidFill>
            <a:srgbClr val="ECEBEC"/>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93" name="Shape 193"/>
          <p:cNvSpPr/>
          <p:nvPr>
            <p:ph type="sldImg"/>
          </p:nvPr>
        </p:nvSpPr>
        <p:spPr>
          <a:xfrm>
            <a:off x="1143000" y="685800"/>
            <a:ext cx="4572000" cy="3429000"/>
          </a:xfrm>
          <a:prstGeom prst="rect">
            <a:avLst/>
          </a:prstGeom>
        </p:spPr>
        <p:txBody>
          <a:bodyPr/>
          <a:lstStyle/>
          <a:p>
            <a:pPr/>
          </a:p>
        </p:txBody>
      </p:sp>
      <p:sp>
        <p:nvSpPr>
          <p:cNvPr id="194" name="Shape 19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defRPr sz="1200">
        <a:latin typeface="+mn-lt"/>
        <a:ea typeface="+mn-ea"/>
        <a:cs typeface="+mn-cs"/>
        <a:sym typeface="Impact"/>
      </a:defRPr>
    </a:lvl1pPr>
    <a:lvl2pPr indent="228600" defTabSz="457200" latinLnBrk="0">
      <a:defRPr sz="1200">
        <a:latin typeface="+mn-lt"/>
        <a:ea typeface="+mn-ea"/>
        <a:cs typeface="+mn-cs"/>
        <a:sym typeface="Impact"/>
      </a:defRPr>
    </a:lvl2pPr>
    <a:lvl3pPr indent="457200" defTabSz="457200" latinLnBrk="0">
      <a:defRPr sz="1200">
        <a:latin typeface="+mn-lt"/>
        <a:ea typeface="+mn-ea"/>
        <a:cs typeface="+mn-cs"/>
        <a:sym typeface="Impact"/>
      </a:defRPr>
    </a:lvl3pPr>
    <a:lvl4pPr indent="685800" defTabSz="457200" latinLnBrk="0">
      <a:defRPr sz="1200">
        <a:latin typeface="+mn-lt"/>
        <a:ea typeface="+mn-ea"/>
        <a:cs typeface="+mn-cs"/>
        <a:sym typeface="Impact"/>
      </a:defRPr>
    </a:lvl4pPr>
    <a:lvl5pPr indent="914400" defTabSz="457200" latinLnBrk="0">
      <a:defRPr sz="1200">
        <a:latin typeface="+mn-lt"/>
        <a:ea typeface="+mn-ea"/>
        <a:cs typeface="+mn-cs"/>
        <a:sym typeface="Impact"/>
      </a:defRPr>
    </a:lvl5pPr>
    <a:lvl6pPr indent="1143000" defTabSz="457200" latinLnBrk="0">
      <a:defRPr sz="1200">
        <a:latin typeface="+mn-lt"/>
        <a:ea typeface="+mn-ea"/>
        <a:cs typeface="+mn-cs"/>
        <a:sym typeface="Impact"/>
      </a:defRPr>
    </a:lvl6pPr>
    <a:lvl7pPr indent="1371600" defTabSz="457200" latinLnBrk="0">
      <a:defRPr sz="1200">
        <a:latin typeface="+mn-lt"/>
        <a:ea typeface="+mn-ea"/>
        <a:cs typeface="+mn-cs"/>
        <a:sym typeface="Impact"/>
      </a:defRPr>
    </a:lvl7pPr>
    <a:lvl8pPr indent="1600200" defTabSz="457200" latinLnBrk="0">
      <a:defRPr sz="1200">
        <a:latin typeface="+mn-lt"/>
        <a:ea typeface="+mn-ea"/>
        <a:cs typeface="+mn-cs"/>
        <a:sym typeface="Impact"/>
      </a:defRPr>
    </a:lvl8pPr>
    <a:lvl9pPr indent="1828800" defTabSz="457200" latinLnBrk="0">
      <a:defRPr sz="1200">
        <a:latin typeface="+mn-lt"/>
        <a:ea typeface="+mn-ea"/>
        <a:cs typeface="+mn-cs"/>
        <a:sym typeface="Impact"/>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spTree>
      <p:nvGrpSpPr>
        <p:cNvPr id="1" name=""/>
        <p:cNvGrpSpPr/>
        <p:nvPr/>
      </p:nvGrpSpPr>
      <p:grpSpPr>
        <a:xfrm>
          <a:off x="0" y="0"/>
          <a:ext cx="0" cy="0"/>
          <a:chOff x="0" y="0"/>
          <a:chExt cx="0" cy="0"/>
        </a:xfrm>
      </p:grpSpPr>
      <p:pic>
        <p:nvPicPr>
          <p:cNvPr id="16" name="Picture 6" descr="Picture 6"/>
          <p:cNvPicPr>
            <a:picLocks noChangeAspect="1"/>
          </p:cNvPicPr>
          <p:nvPr/>
        </p:nvPicPr>
        <p:blipFill>
          <a:blip r:embed="rId2">
            <a:extLst/>
          </a:blip>
          <a:stretch>
            <a:fillRect/>
          </a:stretch>
        </p:blipFill>
        <p:spPr>
          <a:xfrm>
            <a:off x="0" y="0"/>
            <a:ext cx="12192000" cy="6858000"/>
          </a:xfrm>
          <a:prstGeom prst="rect">
            <a:avLst/>
          </a:prstGeom>
          <a:ln w="12700">
            <a:miter lim="400000"/>
          </a:ln>
        </p:spPr>
      </p:pic>
      <p:grpSp>
        <p:nvGrpSpPr>
          <p:cNvPr id="20" name="Group 9"/>
          <p:cNvGrpSpPr/>
          <p:nvPr/>
        </p:nvGrpSpPr>
        <p:grpSpPr>
          <a:xfrm>
            <a:off x="-25398" y="0"/>
            <a:ext cx="12005352" cy="6644081"/>
            <a:chOff x="0" y="0"/>
            <a:chExt cx="12005350" cy="6644080"/>
          </a:xfrm>
        </p:grpSpPr>
        <p:sp>
          <p:nvSpPr>
            <p:cNvPr id="17" name="Rectangle 10"/>
            <p:cNvSpPr/>
            <p:nvPr/>
          </p:nvSpPr>
          <p:spPr>
            <a:xfrm>
              <a:off x="25397" y="0"/>
              <a:ext cx="11979954" cy="6644081"/>
            </a:xfrm>
            <a:prstGeom prst="rect">
              <a:avLst/>
            </a:prstGeom>
            <a:noFill/>
            <a:ln w="12700" cap="flat">
              <a:noFill/>
              <a:miter lim="400000"/>
            </a:ln>
            <a:effectLst>
              <a:outerShdw sx="100000" sy="100000" kx="0" ky="0" algn="b" rotWithShape="0" blurRad="101600" dist="76200" dir="4380000">
                <a:srgbClr val="000000">
                  <a:alpha val="68000"/>
                </a:srgbClr>
              </a:outerShdw>
            </a:effectLst>
          </p:spPr>
          <p:txBody>
            <a:bodyPr wrap="square" lIns="45719" tIns="45719" rIns="45719" bIns="45719" numCol="1" anchor="t">
              <a:noAutofit/>
            </a:bodyPr>
            <a:lstStyle/>
            <a:p>
              <a:pPr/>
            </a:p>
          </p:txBody>
        </p:sp>
        <p:sp>
          <p:nvSpPr>
            <p:cNvPr id="18" name="Freeform 11"/>
            <p:cNvSpPr/>
            <p:nvPr/>
          </p:nvSpPr>
          <p:spPr>
            <a:xfrm>
              <a:off x="-1" y="0"/>
              <a:ext cx="11773292" cy="64195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57" y="0"/>
                  </a:moveTo>
                  <a:lnTo>
                    <a:pt x="21600" y="21600"/>
                  </a:lnTo>
                  <a:lnTo>
                    <a:pt x="0" y="21572"/>
                  </a:lnTo>
                </a:path>
              </a:pathLst>
            </a:custGeom>
            <a:noFill/>
            <a:ln w="82550" cap="flat">
              <a:solidFill>
                <a:srgbClr val="808080"/>
              </a:solidFill>
              <a:prstDash val="solid"/>
              <a:miter lim="800000"/>
            </a:ln>
            <a:effectLst/>
          </p:spPr>
          <p:txBody>
            <a:bodyPr wrap="square" lIns="45719" tIns="45719" rIns="45719" bIns="45719" numCol="1" anchor="t">
              <a:noAutofit/>
            </a:bodyPr>
            <a:lstStyle/>
            <a:p>
              <a:pPr/>
            </a:p>
          </p:txBody>
        </p:sp>
        <p:sp>
          <p:nvSpPr>
            <p:cNvPr id="19" name="Rectangle 12"/>
            <p:cNvSpPr/>
            <p:nvPr/>
          </p:nvSpPr>
          <p:spPr>
            <a:xfrm>
              <a:off x="25398" y="5600215"/>
              <a:ext cx="11706513" cy="780582"/>
            </a:xfrm>
            <a:prstGeom prst="rect">
              <a:avLst/>
            </a:prstGeom>
            <a:gradFill flip="none" rotWithShape="1">
              <a:gsLst>
                <a:gs pos="34000">
                  <a:schemeClr val="accent1"/>
                </a:gs>
                <a:gs pos="100000">
                  <a:srgbClr val="5C0707"/>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grpSp>
      <p:pic>
        <p:nvPicPr>
          <p:cNvPr id="21" name="Picture 6" descr="Picture 6"/>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22" name="Freeform 11"/>
          <p:cNvSpPr/>
          <p:nvPr/>
        </p:nvSpPr>
        <p:spPr>
          <a:xfrm>
            <a:off x="-15876" y="0"/>
            <a:ext cx="11683812" cy="65881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0925" y="0"/>
                </a:lnTo>
                <a:lnTo>
                  <a:pt x="21600" y="19596"/>
                </a:lnTo>
                <a:lnTo>
                  <a:pt x="29" y="21600"/>
                </a:lnTo>
                <a:cubicBezTo>
                  <a:pt x="20" y="14383"/>
                  <a:pt x="10" y="7165"/>
                  <a:pt x="0" y="0"/>
                </a:cubicBezTo>
                <a:close/>
              </a:path>
            </a:pathLst>
          </a:custGeom>
          <a:ln w="12700">
            <a:miter lim="400000"/>
          </a:ln>
          <a:effectLst>
            <a:outerShdw sx="100000" sy="100000" kx="0" ky="0" algn="b" rotWithShape="0" blurRad="101600" dist="152400" dir="4380000">
              <a:srgbClr val="000000">
                <a:alpha val="43000"/>
              </a:srgbClr>
            </a:outerShdw>
          </a:effectLst>
        </p:spPr>
        <p:txBody>
          <a:bodyPr lIns="45719" rIns="45719"/>
          <a:lstStyle/>
          <a:p>
            <a:pPr/>
          </a:p>
        </p:txBody>
      </p:sp>
      <p:sp>
        <p:nvSpPr>
          <p:cNvPr id="23" name="Freeform 13"/>
          <p:cNvSpPr/>
          <p:nvPr/>
        </p:nvSpPr>
        <p:spPr>
          <a:xfrm>
            <a:off x="-1" y="4282256"/>
            <a:ext cx="11329259" cy="20288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266"/>
                </a:moveTo>
                <a:lnTo>
                  <a:pt x="21438" y="0"/>
                </a:lnTo>
                <a:lnTo>
                  <a:pt x="21600" y="15169"/>
                </a:lnTo>
                <a:lnTo>
                  <a:pt x="0" y="21600"/>
                </a:lnTo>
                <a:lnTo>
                  <a:pt x="0" y="6266"/>
                </a:lnTo>
                <a:close/>
              </a:path>
            </a:pathLst>
          </a:custGeom>
          <a:gradFill>
            <a:gsLst>
              <a:gs pos="34000">
                <a:schemeClr val="accent1"/>
              </a:gs>
              <a:gs pos="100000">
                <a:srgbClr val="5C0707"/>
              </a:gs>
            </a:gsLst>
            <a:path path="circle">
              <a:fillToRect l="37721" t="-19636" r="62278" b="119636"/>
            </a:path>
          </a:gradFill>
          <a:ln w="12700">
            <a:miter lim="400000"/>
          </a:ln>
        </p:spPr>
        <p:txBody>
          <a:bodyPr lIns="45719" rIns="45719"/>
          <a:lstStyle/>
          <a:p>
            <a:pPr/>
          </a:p>
        </p:txBody>
      </p:sp>
      <p:sp>
        <p:nvSpPr>
          <p:cNvPr id="24" name="Freeform 25"/>
          <p:cNvSpPr/>
          <p:nvPr/>
        </p:nvSpPr>
        <p:spPr>
          <a:xfrm>
            <a:off x="0" y="-1"/>
            <a:ext cx="8719579" cy="4568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0" y="21600"/>
                </a:lnTo>
                <a:lnTo>
                  <a:pt x="0" y="0"/>
                </a:lnTo>
                <a:close/>
              </a:path>
            </a:pathLst>
          </a:custGeom>
          <a:gradFill>
            <a:gsLst>
              <a:gs pos="34000">
                <a:schemeClr val="accent1"/>
              </a:gs>
              <a:gs pos="100000">
                <a:srgbClr val="5C0707"/>
              </a:gs>
            </a:gsLst>
            <a:path path="circle">
              <a:fillToRect l="37721" t="-19636" r="62278" b="119636"/>
            </a:path>
          </a:gradFill>
          <a:ln w="12700">
            <a:miter lim="400000"/>
          </a:ln>
        </p:spPr>
        <p:txBody>
          <a:bodyPr lIns="45719" rIns="45719"/>
          <a:lstStyle/>
          <a:p>
            <a:pPr/>
          </a:p>
        </p:txBody>
      </p:sp>
      <p:sp>
        <p:nvSpPr>
          <p:cNvPr id="25" name="Freeform 14"/>
          <p:cNvSpPr/>
          <p:nvPr/>
        </p:nvSpPr>
        <p:spPr>
          <a:xfrm rot="21420000">
            <a:off x="-161801" y="293317"/>
            <a:ext cx="11367118" cy="57518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61" y="0"/>
                </a:moveTo>
                <a:cubicBezTo>
                  <a:pt x="21574" y="7192"/>
                  <a:pt x="21587" y="14384"/>
                  <a:pt x="21600" y="21576"/>
                </a:cubicBezTo>
                <a:lnTo>
                  <a:pt x="0" y="21600"/>
                </a:lnTo>
              </a:path>
            </a:pathLst>
          </a:custGeom>
          <a:ln w="82550">
            <a:solidFill>
              <a:srgbClr val="808080"/>
            </a:solidFill>
            <a:miter/>
          </a:ln>
        </p:spPr>
        <p:txBody>
          <a:bodyPr lIns="45719" rIns="45719"/>
          <a:lstStyle/>
          <a:p>
            <a:pPr/>
          </a:p>
        </p:txBody>
      </p:sp>
      <p:sp>
        <p:nvSpPr>
          <p:cNvPr id="26" name="Title Text"/>
          <p:cNvSpPr txBox="1"/>
          <p:nvPr>
            <p:ph type="title"/>
          </p:nvPr>
        </p:nvSpPr>
        <p:spPr>
          <a:xfrm rot="21420000">
            <a:off x="891201" y="662656"/>
            <a:ext cx="9755187" cy="2766529"/>
          </a:xfrm>
          <a:prstGeom prst="rect">
            <a:avLst/>
          </a:prstGeom>
        </p:spPr>
        <p:txBody>
          <a:bodyPr anchor="b"/>
          <a:lstStyle>
            <a:lvl1pPr algn="r">
              <a:defRPr sz="8000"/>
            </a:lvl1pPr>
          </a:lstStyle>
          <a:p>
            <a:pPr/>
            <a:r>
              <a:t>Title Text</a:t>
            </a:r>
          </a:p>
        </p:txBody>
      </p:sp>
      <p:sp>
        <p:nvSpPr>
          <p:cNvPr id="27" name="Body Level One…"/>
          <p:cNvSpPr txBox="1"/>
          <p:nvPr>
            <p:ph type="body" sz="quarter" idx="1"/>
          </p:nvPr>
        </p:nvSpPr>
        <p:spPr>
          <a:xfrm rot="21420000">
            <a:off x="983061" y="3505208"/>
            <a:ext cx="9755188" cy="550334"/>
          </a:xfrm>
          <a:prstGeom prst="rect">
            <a:avLst/>
          </a:prstGeom>
        </p:spPr>
        <p:txBody>
          <a:bodyPr anchor="t"/>
          <a:lstStyle>
            <a:lvl1pPr marL="0" indent="0" algn="r">
              <a:buClrTx/>
              <a:buSzTx/>
              <a:buFontTx/>
              <a:buNone/>
              <a:defRPr sz="2800">
                <a:solidFill>
                  <a:srgbClr val="808080"/>
                </a:solidFill>
              </a:defRPr>
            </a:lvl1pPr>
            <a:lvl2pPr marL="0" indent="457200" algn="r">
              <a:buClrTx/>
              <a:buSzTx/>
              <a:buFontTx/>
              <a:buNone/>
              <a:defRPr sz="2800">
                <a:solidFill>
                  <a:srgbClr val="808080"/>
                </a:solidFill>
              </a:defRPr>
            </a:lvl2pPr>
            <a:lvl3pPr marL="0" indent="914400" algn="r">
              <a:buClrTx/>
              <a:buSzTx/>
              <a:buFontTx/>
              <a:buNone/>
              <a:defRPr sz="2800">
                <a:solidFill>
                  <a:srgbClr val="808080"/>
                </a:solidFill>
              </a:defRPr>
            </a:lvl3pPr>
            <a:lvl4pPr marL="0" indent="1371600" algn="r">
              <a:buClrTx/>
              <a:buSzTx/>
              <a:buFontTx/>
              <a:buNone/>
              <a:defRPr sz="2800">
                <a:solidFill>
                  <a:srgbClr val="808080"/>
                </a:solidFill>
              </a:defRPr>
            </a:lvl4pPr>
            <a:lvl5pPr marL="0" indent="1828800" algn="r">
              <a:buClrTx/>
              <a:buSzTx/>
              <a:buFontTx/>
              <a:buNone/>
              <a:defRPr sz="2800">
                <a:solidFill>
                  <a:srgbClr val="808080"/>
                </a:solidFill>
              </a:defRPr>
            </a:lvl5pPr>
          </a:lstStyle>
          <a:p>
            <a:pPr/>
            <a:r>
              <a:t>Body Level One</a:t>
            </a:r>
          </a:p>
          <a:p>
            <a:pPr lvl="1"/>
            <a:r>
              <a:t>Body Level Two</a:t>
            </a:r>
          </a:p>
          <a:p>
            <a:pPr lvl="2"/>
            <a:r>
              <a:t>Body Level Three</a:t>
            </a:r>
          </a:p>
          <a:p>
            <a:pPr lvl="3"/>
            <a:r>
              <a:t>Body Level Four</a:t>
            </a:r>
          </a:p>
          <a:p>
            <a:pPr lvl="4"/>
            <a:r>
              <a:t>Body Level Five</a:t>
            </a:r>
          </a:p>
        </p:txBody>
      </p:sp>
      <p:sp>
        <p:nvSpPr>
          <p:cNvPr id="28" name="5-Point Star 24"/>
          <p:cNvSpPr/>
          <p:nvPr/>
        </p:nvSpPr>
        <p:spPr>
          <a:xfrm rot="21420000">
            <a:off x="4221384" y="5111355"/>
            <a:ext cx="515388" cy="515387"/>
          </a:xfrm>
          <a:prstGeom prst="star5">
            <a:avLst>
              <a:gd name="adj" fmla="val 26693"/>
              <a:gd name="hf" fmla="val 105146"/>
              <a:gd name="vf" fmla="val 110557"/>
            </a:avLst>
          </a:prstGeom>
          <a:solidFill>
            <a:srgbClr val="000000">
              <a:alpha val="40000"/>
            </a:srgbClr>
          </a:solidFill>
          <a:ln w="12700">
            <a:miter lim="400000"/>
          </a:ln>
        </p:spPr>
        <p:txBody>
          <a:bodyPr lIns="45719" rIns="45719"/>
          <a:lstStyle/>
          <a:p>
            <a:pPr/>
          </a:p>
        </p:txBody>
      </p:sp>
      <p:sp>
        <p:nvSpPr>
          <p:cNvPr id="29" name="Slide Number"/>
          <p:cNvSpPr txBox="1"/>
          <p:nvPr>
            <p:ph type="sldNum" sz="quarter" idx="2"/>
          </p:nvPr>
        </p:nvSpPr>
        <p:spPr>
          <a:xfrm rot="21420000">
            <a:off x="10113531" y="3852012"/>
            <a:ext cx="383640" cy="459741"/>
          </a:xfrm>
          <a:prstGeom prst="rect">
            <a:avLst/>
          </a:prstGeom>
        </p:spPr>
        <p:txBody>
          <a:bodyPr/>
          <a:lstStyle>
            <a:lvl1pPr>
              <a:defRPr sz="2400">
                <a:solidFill>
                  <a:srgbClr val="40404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anoramic Picture with Caption">
    <p:spTree>
      <p:nvGrpSpPr>
        <p:cNvPr id="1" name=""/>
        <p:cNvGrpSpPr/>
        <p:nvPr/>
      </p:nvGrpSpPr>
      <p:grpSpPr>
        <a:xfrm>
          <a:off x="0" y="0"/>
          <a:ext cx="0" cy="0"/>
          <a:chOff x="0" y="0"/>
          <a:chExt cx="0" cy="0"/>
        </a:xfrm>
      </p:grpSpPr>
      <p:sp>
        <p:nvSpPr>
          <p:cNvPr id="118" name="Title Text"/>
          <p:cNvSpPr txBox="1"/>
          <p:nvPr>
            <p:ph type="title"/>
          </p:nvPr>
        </p:nvSpPr>
        <p:spPr>
          <a:xfrm>
            <a:off x="685800" y="4106333"/>
            <a:ext cx="10394709" cy="588847"/>
          </a:xfrm>
          <a:prstGeom prst="rect">
            <a:avLst/>
          </a:prstGeom>
        </p:spPr>
        <p:txBody>
          <a:bodyPr anchor="b"/>
          <a:lstStyle>
            <a:lvl1pPr>
              <a:defRPr sz="3200"/>
            </a:lvl1pPr>
          </a:lstStyle>
          <a:p>
            <a:pPr/>
            <a:r>
              <a:t>Title Text</a:t>
            </a:r>
          </a:p>
        </p:txBody>
      </p:sp>
      <p:sp>
        <p:nvSpPr>
          <p:cNvPr id="119" name="Picture Placeholder 2"/>
          <p:cNvSpPr/>
          <p:nvPr>
            <p:ph type="pic" sz="half" idx="13"/>
          </p:nvPr>
        </p:nvSpPr>
        <p:spPr>
          <a:xfrm>
            <a:off x="685801" y="685798"/>
            <a:ext cx="10392513" cy="3194905"/>
          </a:xfrm>
          <a:prstGeom prst="rect">
            <a:avLst/>
          </a:prstGeom>
          <a:ln w="57150">
            <a:solidFill>
              <a:srgbClr val="808080"/>
            </a:solidFill>
            <a:miter lim="800000"/>
          </a:ln>
        </p:spPr>
        <p:txBody>
          <a:bodyPr lIns="91439" rIns="91439" anchor="t">
            <a:noAutofit/>
          </a:bodyPr>
          <a:lstStyle/>
          <a:p>
            <a:pPr/>
          </a:p>
        </p:txBody>
      </p:sp>
      <p:sp>
        <p:nvSpPr>
          <p:cNvPr id="120" name="Body Level One…"/>
          <p:cNvSpPr txBox="1"/>
          <p:nvPr>
            <p:ph type="body" sz="quarter" idx="1"/>
          </p:nvPr>
        </p:nvSpPr>
        <p:spPr>
          <a:xfrm>
            <a:off x="685779" y="4702923"/>
            <a:ext cx="10394730" cy="682473"/>
          </a:xfrm>
          <a:prstGeom prst="rect">
            <a:avLst/>
          </a:prstGeom>
        </p:spPr>
        <p:txBody>
          <a:bodyPr anchor="t"/>
          <a:lstStyle>
            <a:lvl1pPr marL="0" indent="0">
              <a:buClrTx/>
              <a:buSzTx/>
              <a:buFontTx/>
              <a:buNone/>
              <a:defRPr sz="1600"/>
            </a:lvl1pPr>
            <a:lvl2pPr marL="0" indent="457200">
              <a:buClrTx/>
              <a:buSzTx/>
              <a:buFontTx/>
              <a:buNone/>
              <a:defRPr sz="1600"/>
            </a:lvl2pPr>
            <a:lvl3pPr marL="0" indent="914400">
              <a:buClrTx/>
              <a:buSzTx/>
              <a:buFontTx/>
              <a:buNone/>
              <a:defRPr sz="1600"/>
            </a:lvl3pPr>
            <a:lvl4pPr marL="0" indent="1371600">
              <a:buClrTx/>
              <a:buSzTx/>
              <a:buFontTx/>
              <a:buNone/>
              <a:defRPr sz="1600"/>
            </a:lvl4pPr>
            <a:lvl5pPr marL="0" indent="1828800">
              <a:buClrTx/>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1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aption">
    <p:spTree>
      <p:nvGrpSpPr>
        <p:cNvPr id="1" name=""/>
        <p:cNvGrpSpPr/>
        <p:nvPr/>
      </p:nvGrpSpPr>
      <p:grpSpPr>
        <a:xfrm>
          <a:off x="0" y="0"/>
          <a:ext cx="0" cy="0"/>
          <a:chOff x="0" y="0"/>
          <a:chExt cx="0" cy="0"/>
        </a:xfrm>
      </p:grpSpPr>
      <p:sp>
        <p:nvSpPr>
          <p:cNvPr id="128" name="Title Text"/>
          <p:cNvSpPr txBox="1"/>
          <p:nvPr>
            <p:ph type="title"/>
          </p:nvPr>
        </p:nvSpPr>
        <p:spPr>
          <a:xfrm>
            <a:off x="685801" y="685800"/>
            <a:ext cx="10396902" cy="3194904"/>
          </a:xfrm>
          <a:prstGeom prst="rect">
            <a:avLst/>
          </a:prstGeom>
        </p:spPr>
        <p:txBody>
          <a:bodyPr/>
          <a:lstStyle>
            <a:lvl1pPr algn="ctr">
              <a:defRPr sz="4800"/>
            </a:lvl1pPr>
          </a:lstStyle>
          <a:p>
            <a:pPr/>
            <a:r>
              <a:t>Title Text</a:t>
            </a:r>
          </a:p>
        </p:txBody>
      </p:sp>
      <p:sp>
        <p:nvSpPr>
          <p:cNvPr id="129" name="Body Level One…"/>
          <p:cNvSpPr txBox="1"/>
          <p:nvPr>
            <p:ph type="body" sz="quarter" idx="1"/>
          </p:nvPr>
        </p:nvSpPr>
        <p:spPr>
          <a:xfrm>
            <a:off x="685779" y="4106333"/>
            <a:ext cx="10394730" cy="1273607"/>
          </a:xfrm>
          <a:prstGeom prst="rect">
            <a:avLst/>
          </a:prstGeom>
        </p:spPr>
        <p:txBody>
          <a:bodyPr/>
          <a:lstStyle>
            <a:lvl1pPr marL="0" indent="0" algn="ctr">
              <a:buClrTx/>
              <a:buSzTx/>
              <a:buFontTx/>
              <a:buNone/>
              <a:defRPr sz="1800"/>
            </a:lvl1pPr>
            <a:lvl2pPr marL="0" indent="457200" algn="ctr">
              <a:buClrTx/>
              <a:buSzTx/>
              <a:buFontTx/>
              <a:buNone/>
              <a:defRPr sz="1800"/>
            </a:lvl2pPr>
            <a:lvl3pPr marL="0" indent="914400" algn="ctr">
              <a:buClrTx/>
              <a:buSzTx/>
              <a:buFontTx/>
              <a:buNone/>
              <a:defRPr sz="1800"/>
            </a:lvl3pPr>
            <a:lvl4pPr marL="0" indent="1371600" algn="ctr">
              <a:buClrTx/>
              <a:buSzTx/>
              <a:buFontTx/>
              <a:buNone/>
              <a:defRPr sz="1800"/>
            </a:lvl4pPr>
            <a:lvl5pPr marL="0" indent="1828800" algn="ctr">
              <a:buClrTx/>
              <a:buSzTx/>
              <a:buFont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1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with Caption">
    <p:spTree>
      <p:nvGrpSpPr>
        <p:cNvPr id="1" name=""/>
        <p:cNvGrpSpPr/>
        <p:nvPr/>
      </p:nvGrpSpPr>
      <p:grpSpPr>
        <a:xfrm>
          <a:off x="0" y="0"/>
          <a:ext cx="0" cy="0"/>
          <a:chOff x="0" y="0"/>
          <a:chExt cx="0" cy="0"/>
        </a:xfrm>
      </p:grpSpPr>
      <p:sp>
        <p:nvSpPr>
          <p:cNvPr id="137" name="Title Text"/>
          <p:cNvSpPr txBox="1"/>
          <p:nvPr>
            <p:ph type="title"/>
          </p:nvPr>
        </p:nvSpPr>
        <p:spPr>
          <a:xfrm>
            <a:off x="1121732" y="685800"/>
            <a:ext cx="9525021" cy="2916704"/>
          </a:xfrm>
          <a:prstGeom prst="rect">
            <a:avLst/>
          </a:prstGeom>
        </p:spPr>
        <p:txBody>
          <a:bodyPr/>
          <a:lstStyle>
            <a:lvl1pPr algn="ctr">
              <a:defRPr sz="4800"/>
            </a:lvl1pPr>
          </a:lstStyle>
          <a:p>
            <a:pPr/>
            <a:r>
              <a:t>Title Text</a:t>
            </a:r>
          </a:p>
        </p:txBody>
      </p:sp>
      <p:sp>
        <p:nvSpPr>
          <p:cNvPr id="138" name="Body Level One…"/>
          <p:cNvSpPr txBox="1"/>
          <p:nvPr>
            <p:ph type="body" sz="quarter" idx="1"/>
          </p:nvPr>
        </p:nvSpPr>
        <p:spPr>
          <a:xfrm>
            <a:off x="1550263" y="3610031"/>
            <a:ext cx="8667958" cy="377769"/>
          </a:xfrm>
          <a:prstGeom prst="rect">
            <a:avLst/>
          </a:prstGeom>
        </p:spPr>
        <p:txBody>
          <a:bodyPr anchor="t"/>
          <a:lstStyle>
            <a:lvl1pPr marL="0" indent="0" algn="r">
              <a:buClrTx/>
              <a:buSzTx/>
              <a:buFontTx/>
              <a:buNone/>
              <a:defRPr sz="1400">
                <a:solidFill>
                  <a:srgbClr val="808080"/>
                </a:solidFill>
              </a:defRPr>
            </a:lvl1pPr>
            <a:lvl2pPr marL="0" indent="457200" algn="r">
              <a:buClrTx/>
              <a:buSzTx/>
              <a:buFontTx/>
              <a:buNone/>
              <a:defRPr sz="1400">
                <a:solidFill>
                  <a:srgbClr val="808080"/>
                </a:solidFill>
              </a:defRPr>
            </a:lvl2pPr>
            <a:lvl3pPr marL="0" indent="914400" algn="r">
              <a:buClrTx/>
              <a:buSzTx/>
              <a:buFontTx/>
              <a:buNone/>
              <a:defRPr sz="1400">
                <a:solidFill>
                  <a:srgbClr val="808080"/>
                </a:solidFill>
              </a:defRPr>
            </a:lvl3pPr>
            <a:lvl4pPr marL="0" indent="1371600" algn="r">
              <a:buClrTx/>
              <a:buSzTx/>
              <a:buFontTx/>
              <a:buNone/>
              <a:defRPr sz="1400">
                <a:solidFill>
                  <a:srgbClr val="808080"/>
                </a:solidFill>
              </a:defRPr>
            </a:lvl4pPr>
            <a:lvl5pPr marL="0" indent="1828800" algn="r">
              <a:buClrTx/>
              <a:buSzTx/>
              <a:buFontTx/>
              <a:buNone/>
              <a:defRPr sz="1400">
                <a:solidFill>
                  <a:srgbClr val="808080"/>
                </a:solidFill>
              </a:defRPr>
            </a:lvl5pPr>
          </a:lstStyle>
          <a:p>
            <a:pPr/>
            <a:r>
              <a:t>Body Level One</a:t>
            </a:r>
          </a:p>
          <a:p>
            <a:pPr lvl="1"/>
            <a:r>
              <a:t>Body Level Two</a:t>
            </a:r>
          </a:p>
          <a:p>
            <a:pPr lvl="2"/>
            <a:r>
              <a:t>Body Level Three</a:t>
            </a:r>
          </a:p>
          <a:p>
            <a:pPr lvl="3"/>
            <a:r>
              <a:t>Body Level Four</a:t>
            </a:r>
          </a:p>
          <a:p>
            <a:pPr lvl="4"/>
            <a:r>
              <a:t>Body Level Five</a:t>
            </a:r>
          </a:p>
        </p:txBody>
      </p:sp>
      <p:sp>
        <p:nvSpPr>
          <p:cNvPr id="139" name="Text Placeholder 3"/>
          <p:cNvSpPr/>
          <p:nvPr>
            <p:ph type="body" sz="quarter" idx="13"/>
          </p:nvPr>
        </p:nvSpPr>
        <p:spPr>
          <a:xfrm>
            <a:off x="685801" y="4106333"/>
            <a:ext cx="10396882" cy="1268253"/>
          </a:xfrm>
          <a:prstGeom prst="rect">
            <a:avLst/>
          </a:prstGeom>
        </p:spPr>
        <p:txBody>
          <a:bodyPr/>
          <a:lstStyle/>
          <a:p>
            <a:pPr marL="0" indent="0" algn="ctr">
              <a:buClrTx/>
              <a:buSzTx/>
              <a:buFontTx/>
              <a:buNone/>
              <a:defRPr sz="1800"/>
            </a:pPr>
          </a:p>
        </p:txBody>
      </p:sp>
      <p:sp>
        <p:nvSpPr>
          <p:cNvPr id="140" name="TextBox 12"/>
          <p:cNvSpPr txBox="1"/>
          <p:nvPr/>
        </p:nvSpPr>
        <p:spPr>
          <a:xfrm>
            <a:off x="731521" y="516995"/>
            <a:ext cx="518161" cy="13360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cap="all" sz="8000"/>
            </a:lvl1pPr>
          </a:lstStyle>
          <a:p>
            <a:pPr/>
            <a:r>
              <a:t>“</a:t>
            </a:r>
          </a:p>
        </p:txBody>
      </p:sp>
      <p:sp>
        <p:nvSpPr>
          <p:cNvPr id="141" name="TextBox 13"/>
          <p:cNvSpPr txBox="1"/>
          <p:nvPr/>
        </p:nvSpPr>
        <p:spPr>
          <a:xfrm>
            <a:off x="10518803" y="2547195"/>
            <a:ext cx="518161" cy="13360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cap="all" sz="8000"/>
            </a:lvl1pPr>
          </a:lstStyle>
          <a:p>
            <a:pPr/>
            <a:r>
              <a:t>”</a:t>
            </a:r>
          </a:p>
        </p:txBody>
      </p:sp>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Name Card">
    <p:spTree>
      <p:nvGrpSpPr>
        <p:cNvPr id="1" name=""/>
        <p:cNvGrpSpPr/>
        <p:nvPr/>
      </p:nvGrpSpPr>
      <p:grpSpPr>
        <a:xfrm>
          <a:off x="0" y="0"/>
          <a:ext cx="0" cy="0"/>
          <a:chOff x="0" y="0"/>
          <a:chExt cx="0" cy="0"/>
        </a:xfrm>
      </p:grpSpPr>
      <p:sp>
        <p:nvSpPr>
          <p:cNvPr id="149" name="Title Text"/>
          <p:cNvSpPr txBox="1"/>
          <p:nvPr>
            <p:ph type="title"/>
          </p:nvPr>
        </p:nvSpPr>
        <p:spPr>
          <a:xfrm>
            <a:off x="685800" y="1723854"/>
            <a:ext cx="10394708" cy="2511836"/>
          </a:xfrm>
          <a:prstGeom prst="rect">
            <a:avLst/>
          </a:prstGeom>
        </p:spPr>
        <p:txBody>
          <a:bodyPr anchor="b"/>
          <a:lstStyle>
            <a:lvl1pPr>
              <a:defRPr sz="4800"/>
            </a:lvl1pPr>
          </a:lstStyle>
          <a:p>
            <a:pPr/>
            <a:r>
              <a:t>Title Text</a:t>
            </a:r>
          </a:p>
        </p:txBody>
      </p:sp>
      <p:sp>
        <p:nvSpPr>
          <p:cNvPr id="150" name="Body Level One…"/>
          <p:cNvSpPr txBox="1"/>
          <p:nvPr>
            <p:ph type="body" sz="quarter" idx="1"/>
          </p:nvPr>
        </p:nvSpPr>
        <p:spPr>
          <a:xfrm>
            <a:off x="685800" y="4247467"/>
            <a:ext cx="10394708" cy="1140645"/>
          </a:xfrm>
          <a:prstGeom prst="rect">
            <a:avLst/>
          </a:prstGeom>
        </p:spPr>
        <p:txBody>
          <a:bodyPr anchor="t"/>
          <a:lstStyle>
            <a:lvl1pPr marL="0" indent="0">
              <a:buClrTx/>
              <a:buSzTx/>
              <a:buFontTx/>
              <a:buNone/>
              <a:defRPr sz="1800"/>
            </a:lvl1pPr>
            <a:lvl2pPr marL="0" indent="457200">
              <a:buClrTx/>
              <a:buSzTx/>
              <a:buFontTx/>
              <a:buNone/>
              <a:defRPr sz="1800"/>
            </a:lvl2pPr>
            <a:lvl3pPr marL="0" indent="914400">
              <a:buClrTx/>
              <a:buSzTx/>
              <a:buFontTx/>
              <a:buNone/>
              <a:defRPr sz="1800"/>
            </a:lvl3pPr>
            <a:lvl4pPr marL="0" indent="1371600">
              <a:buClrTx/>
              <a:buSzTx/>
              <a:buFontTx/>
              <a:buNone/>
              <a:defRPr sz="1800"/>
            </a:lvl4pPr>
            <a:lvl5pPr marL="0" indent="1828800">
              <a:buClrTx/>
              <a:buSzTx/>
              <a:buFont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15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 Column">
    <p:spTree>
      <p:nvGrpSpPr>
        <p:cNvPr id="1" name=""/>
        <p:cNvGrpSpPr/>
        <p:nvPr/>
      </p:nvGrpSpPr>
      <p:grpSpPr>
        <a:xfrm>
          <a:off x="0" y="0"/>
          <a:ext cx="0" cy="0"/>
          <a:chOff x="0" y="0"/>
          <a:chExt cx="0" cy="0"/>
        </a:xfrm>
      </p:grpSpPr>
      <p:pic>
        <p:nvPicPr>
          <p:cNvPr id="158" name="Picture 6" descr="Picture 6"/>
          <p:cNvPicPr>
            <a:picLocks noChangeAspect="1"/>
          </p:cNvPicPr>
          <p:nvPr/>
        </p:nvPicPr>
        <p:blipFill>
          <a:blip r:embed="rId2">
            <a:extLst/>
          </a:blip>
          <a:stretch>
            <a:fillRect/>
          </a:stretch>
        </p:blipFill>
        <p:spPr>
          <a:xfrm>
            <a:off x="0" y="0"/>
            <a:ext cx="12192000" cy="6858000"/>
          </a:xfrm>
          <a:prstGeom prst="rect">
            <a:avLst/>
          </a:prstGeom>
          <a:ln w="12700">
            <a:miter lim="400000"/>
          </a:ln>
        </p:spPr>
      </p:pic>
      <p:grpSp>
        <p:nvGrpSpPr>
          <p:cNvPr id="162" name="Group 9"/>
          <p:cNvGrpSpPr/>
          <p:nvPr/>
        </p:nvGrpSpPr>
        <p:grpSpPr>
          <a:xfrm>
            <a:off x="-25398" y="0"/>
            <a:ext cx="12005352" cy="6644081"/>
            <a:chOff x="0" y="0"/>
            <a:chExt cx="12005350" cy="6644080"/>
          </a:xfrm>
        </p:grpSpPr>
        <p:sp>
          <p:nvSpPr>
            <p:cNvPr id="159" name="Rectangle 10"/>
            <p:cNvSpPr/>
            <p:nvPr/>
          </p:nvSpPr>
          <p:spPr>
            <a:xfrm>
              <a:off x="25397" y="0"/>
              <a:ext cx="11979954" cy="6644081"/>
            </a:xfrm>
            <a:prstGeom prst="rect">
              <a:avLst/>
            </a:prstGeom>
            <a:noFill/>
            <a:ln w="12700" cap="flat">
              <a:noFill/>
              <a:miter lim="400000"/>
            </a:ln>
            <a:effectLst>
              <a:outerShdw sx="100000" sy="100000" kx="0" ky="0" algn="b" rotWithShape="0" blurRad="101600" dist="76200" dir="4380000">
                <a:srgbClr val="000000">
                  <a:alpha val="68000"/>
                </a:srgbClr>
              </a:outerShdw>
            </a:effectLst>
          </p:spPr>
          <p:txBody>
            <a:bodyPr wrap="square" lIns="45719" tIns="45719" rIns="45719" bIns="45719" numCol="1" anchor="t">
              <a:noAutofit/>
            </a:bodyPr>
            <a:lstStyle/>
            <a:p>
              <a:pPr/>
            </a:p>
          </p:txBody>
        </p:sp>
        <p:sp>
          <p:nvSpPr>
            <p:cNvPr id="160" name="Freeform 11"/>
            <p:cNvSpPr/>
            <p:nvPr/>
          </p:nvSpPr>
          <p:spPr>
            <a:xfrm>
              <a:off x="-1" y="0"/>
              <a:ext cx="11773292" cy="64195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57" y="0"/>
                  </a:moveTo>
                  <a:lnTo>
                    <a:pt x="21600" y="21600"/>
                  </a:lnTo>
                  <a:lnTo>
                    <a:pt x="0" y="21572"/>
                  </a:lnTo>
                </a:path>
              </a:pathLst>
            </a:custGeom>
            <a:noFill/>
            <a:ln w="82550" cap="flat">
              <a:solidFill>
                <a:srgbClr val="808080"/>
              </a:solidFill>
              <a:prstDash val="solid"/>
              <a:miter lim="800000"/>
            </a:ln>
            <a:effectLst/>
          </p:spPr>
          <p:txBody>
            <a:bodyPr wrap="square" lIns="45719" tIns="45719" rIns="45719" bIns="45719" numCol="1" anchor="t">
              <a:noAutofit/>
            </a:bodyPr>
            <a:lstStyle/>
            <a:p>
              <a:pPr/>
            </a:p>
          </p:txBody>
        </p:sp>
        <p:sp>
          <p:nvSpPr>
            <p:cNvPr id="161" name="Rectangle 12"/>
            <p:cNvSpPr/>
            <p:nvPr/>
          </p:nvSpPr>
          <p:spPr>
            <a:xfrm>
              <a:off x="25398" y="5600215"/>
              <a:ext cx="11706513" cy="780582"/>
            </a:xfrm>
            <a:prstGeom prst="rect">
              <a:avLst/>
            </a:prstGeom>
            <a:gradFill flip="none" rotWithShape="1">
              <a:gsLst>
                <a:gs pos="34000">
                  <a:schemeClr val="accent1"/>
                </a:gs>
                <a:gs pos="100000">
                  <a:srgbClr val="5C0707"/>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grpSp>
      <p:sp>
        <p:nvSpPr>
          <p:cNvPr id="163" name="Title Text"/>
          <p:cNvSpPr txBox="1"/>
          <p:nvPr>
            <p:ph type="title"/>
          </p:nvPr>
        </p:nvSpPr>
        <p:spPr>
          <a:xfrm>
            <a:off x="685801" y="685800"/>
            <a:ext cx="10394707" cy="1151965"/>
          </a:xfrm>
          <a:prstGeom prst="rect">
            <a:avLst/>
          </a:prstGeom>
        </p:spPr>
        <p:txBody>
          <a:bodyPr/>
          <a:lstStyle>
            <a:lvl1pPr algn="ctr"/>
          </a:lstStyle>
          <a:p>
            <a:pPr/>
            <a:r>
              <a:t>Title Text</a:t>
            </a:r>
          </a:p>
        </p:txBody>
      </p:sp>
      <p:sp>
        <p:nvSpPr>
          <p:cNvPr id="164" name="Body Level One…"/>
          <p:cNvSpPr txBox="1"/>
          <p:nvPr>
            <p:ph type="body" sz="quarter" idx="1"/>
          </p:nvPr>
        </p:nvSpPr>
        <p:spPr>
          <a:xfrm>
            <a:off x="685801" y="2063394"/>
            <a:ext cx="3310130" cy="576263"/>
          </a:xfrm>
          <a:prstGeom prst="rect">
            <a:avLst/>
          </a:prstGeom>
        </p:spPr>
        <p:txBody>
          <a:bodyPr anchor="b"/>
          <a:lstStyle>
            <a:lvl1pPr marL="0" indent="0" algn="ctr">
              <a:lnSpc>
                <a:spcPct val="90000"/>
              </a:lnSpc>
              <a:buClrTx/>
              <a:buSzTx/>
              <a:buFontTx/>
              <a:buNone/>
              <a:defRPr sz="2400">
                <a:solidFill>
                  <a:schemeClr val="accent1"/>
                </a:solidFill>
              </a:defRPr>
            </a:lvl1pPr>
            <a:lvl2pPr marL="0" indent="457200" algn="ctr">
              <a:lnSpc>
                <a:spcPct val="90000"/>
              </a:lnSpc>
              <a:buClrTx/>
              <a:buSzTx/>
              <a:buFontTx/>
              <a:buNone/>
              <a:defRPr sz="2400">
                <a:solidFill>
                  <a:schemeClr val="accent1"/>
                </a:solidFill>
              </a:defRPr>
            </a:lvl2pPr>
            <a:lvl3pPr marL="0" indent="914400" algn="ctr">
              <a:lnSpc>
                <a:spcPct val="90000"/>
              </a:lnSpc>
              <a:buClrTx/>
              <a:buSzTx/>
              <a:buFontTx/>
              <a:buNone/>
              <a:defRPr sz="2400">
                <a:solidFill>
                  <a:schemeClr val="accent1"/>
                </a:solidFill>
              </a:defRPr>
            </a:lvl3pPr>
            <a:lvl4pPr marL="0" indent="1371600" algn="ctr">
              <a:lnSpc>
                <a:spcPct val="90000"/>
              </a:lnSpc>
              <a:buClrTx/>
              <a:buSzTx/>
              <a:buFontTx/>
              <a:buNone/>
              <a:defRPr sz="2400">
                <a:solidFill>
                  <a:schemeClr val="accent1"/>
                </a:solidFill>
              </a:defRPr>
            </a:lvl4pPr>
            <a:lvl5pPr marL="0" indent="1828800" algn="ctr">
              <a:lnSpc>
                <a:spcPct val="90000"/>
              </a:lnSpc>
              <a:buClrTx/>
              <a:buSzTx/>
              <a:buFontTx/>
              <a:buNone/>
              <a:defRPr sz="2400">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
        <p:nvSpPr>
          <p:cNvPr id="165" name="Text Placeholder 3"/>
          <p:cNvSpPr/>
          <p:nvPr>
            <p:ph type="body" sz="quarter" idx="13"/>
          </p:nvPr>
        </p:nvSpPr>
        <p:spPr>
          <a:xfrm>
            <a:off x="685801" y="2639658"/>
            <a:ext cx="3310130" cy="2734929"/>
          </a:xfrm>
          <a:prstGeom prst="rect">
            <a:avLst/>
          </a:prstGeom>
        </p:spPr>
        <p:txBody>
          <a:bodyPr anchor="t"/>
          <a:lstStyle/>
          <a:p>
            <a:pPr marL="0" indent="0" algn="ctr">
              <a:buClrTx/>
              <a:buSzTx/>
              <a:buFontTx/>
              <a:buNone/>
              <a:defRPr sz="1400"/>
            </a:pPr>
          </a:p>
        </p:txBody>
      </p:sp>
      <p:sp>
        <p:nvSpPr>
          <p:cNvPr id="166" name="Text Placeholder 4"/>
          <p:cNvSpPr/>
          <p:nvPr>
            <p:ph type="body" sz="quarter" idx="14"/>
          </p:nvPr>
        </p:nvSpPr>
        <p:spPr>
          <a:xfrm>
            <a:off x="4234622" y="2063394"/>
            <a:ext cx="3310129" cy="576263"/>
          </a:xfrm>
          <a:prstGeom prst="rect">
            <a:avLst/>
          </a:prstGeom>
        </p:spPr>
        <p:txBody>
          <a:bodyPr anchor="b"/>
          <a:lstStyle/>
          <a:p>
            <a:pPr marL="0" indent="0" algn="ctr">
              <a:lnSpc>
                <a:spcPct val="90000"/>
              </a:lnSpc>
              <a:buClrTx/>
              <a:buSzTx/>
              <a:buFontTx/>
              <a:buNone/>
              <a:defRPr sz="2400">
                <a:solidFill>
                  <a:schemeClr val="accent1"/>
                </a:solidFill>
              </a:defRPr>
            </a:pPr>
          </a:p>
        </p:txBody>
      </p:sp>
      <p:sp>
        <p:nvSpPr>
          <p:cNvPr id="167" name="Text Placeholder 3"/>
          <p:cNvSpPr/>
          <p:nvPr>
            <p:ph type="body" sz="quarter" idx="15"/>
          </p:nvPr>
        </p:nvSpPr>
        <p:spPr>
          <a:xfrm>
            <a:off x="4234620" y="2639658"/>
            <a:ext cx="3310130" cy="2734929"/>
          </a:xfrm>
          <a:prstGeom prst="rect">
            <a:avLst/>
          </a:prstGeom>
        </p:spPr>
        <p:txBody>
          <a:bodyPr anchor="t"/>
          <a:lstStyle/>
          <a:p>
            <a:pPr marL="0" indent="0" algn="ctr">
              <a:buClrTx/>
              <a:buSzTx/>
              <a:buFontTx/>
              <a:buNone/>
              <a:defRPr sz="1400"/>
            </a:pPr>
          </a:p>
        </p:txBody>
      </p:sp>
      <p:sp>
        <p:nvSpPr>
          <p:cNvPr id="168" name="Text Placeholder 4"/>
          <p:cNvSpPr/>
          <p:nvPr>
            <p:ph type="body" sz="quarter" idx="16"/>
          </p:nvPr>
        </p:nvSpPr>
        <p:spPr>
          <a:xfrm>
            <a:off x="7770379" y="2063394"/>
            <a:ext cx="3310130" cy="576263"/>
          </a:xfrm>
          <a:prstGeom prst="rect">
            <a:avLst/>
          </a:prstGeom>
        </p:spPr>
        <p:txBody>
          <a:bodyPr anchor="b"/>
          <a:lstStyle/>
          <a:p>
            <a:pPr marL="0" indent="0" algn="ctr">
              <a:lnSpc>
                <a:spcPct val="90000"/>
              </a:lnSpc>
              <a:buClrTx/>
              <a:buSzTx/>
              <a:buFontTx/>
              <a:buNone/>
              <a:defRPr sz="2400">
                <a:solidFill>
                  <a:schemeClr val="accent1"/>
                </a:solidFill>
              </a:defRPr>
            </a:pPr>
          </a:p>
        </p:txBody>
      </p:sp>
      <p:sp>
        <p:nvSpPr>
          <p:cNvPr id="169" name="Text Placeholder 3"/>
          <p:cNvSpPr/>
          <p:nvPr>
            <p:ph type="body" sz="quarter" idx="17"/>
          </p:nvPr>
        </p:nvSpPr>
        <p:spPr>
          <a:xfrm>
            <a:off x="7770379" y="2639658"/>
            <a:ext cx="3310130" cy="2734929"/>
          </a:xfrm>
          <a:prstGeom prst="rect">
            <a:avLst/>
          </a:prstGeom>
        </p:spPr>
        <p:txBody>
          <a:bodyPr anchor="t"/>
          <a:lstStyle/>
          <a:p>
            <a:pPr marL="0" indent="0" algn="ctr">
              <a:buClrTx/>
              <a:buSzTx/>
              <a:buFontTx/>
              <a:buNone/>
              <a:defRPr sz="1400"/>
            </a:pPr>
          </a:p>
        </p:txBody>
      </p:sp>
      <p:sp>
        <p:nvSpPr>
          <p:cNvPr id="1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 Picture Column">
    <p:spTree>
      <p:nvGrpSpPr>
        <p:cNvPr id="1" name=""/>
        <p:cNvGrpSpPr/>
        <p:nvPr/>
      </p:nvGrpSpPr>
      <p:grpSpPr>
        <a:xfrm>
          <a:off x="0" y="0"/>
          <a:ext cx="0" cy="0"/>
          <a:chOff x="0" y="0"/>
          <a:chExt cx="0" cy="0"/>
        </a:xfrm>
      </p:grpSpPr>
      <p:sp>
        <p:nvSpPr>
          <p:cNvPr id="177" name="Title Text"/>
          <p:cNvSpPr txBox="1"/>
          <p:nvPr>
            <p:ph type="title"/>
          </p:nvPr>
        </p:nvSpPr>
        <p:spPr>
          <a:prstGeom prst="rect">
            <a:avLst/>
          </a:prstGeom>
        </p:spPr>
        <p:txBody>
          <a:bodyPr/>
          <a:lstStyle>
            <a:lvl1pPr algn="ctr"/>
          </a:lstStyle>
          <a:p>
            <a:pPr/>
            <a:r>
              <a:t>Title Text</a:t>
            </a:r>
          </a:p>
        </p:txBody>
      </p:sp>
      <p:sp>
        <p:nvSpPr>
          <p:cNvPr id="178" name="Body Level One…"/>
          <p:cNvSpPr txBox="1"/>
          <p:nvPr>
            <p:ph type="body" sz="quarter" idx="1"/>
          </p:nvPr>
        </p:nvSpPr>
        <p:spPr>
          <a:xfrm>
            <a:off x="691839" y="3813025"/>
            <a:ext cx="3310130" cy="576263"/>
          </a:xfrm>
          <a:prstGeom prst="rect">
            <a:avLst/>
          </a:prstGeom>
        </p:spPr>
        <p:txBody>
          <a:bodyPr anchor="b"/>
          <a:lstStyle>
            <a:lvl1pPr marL="0" indent="0" algn="ctr">
              <a:lnSpc>
                <a:spcPct val="90000"/>
              </a:lnSpc>
              <a:buClrTx/>
              <a:buSzTx/>
              <a:buFontTx/>
              <a:buNone/>
              <a:defRPr sz="2200">
                <a:solidFill>
                  <a:schemeClr val="accent1"/>
                </a:solidFill>
              </a:defRPr>
            </a:lvl1pPr>
            <a:lvl2pPr marL="0" indent="457200" algn="ctr">
              <a:lnSpc>
                <a:spcPct val="90000"/>
              </a:lnSpc>
              <a:buClrTx/>
              <a:buSzTx/>
              <a:buFontTx/>
              <a:buNone/>
              <a:defRPr sz="2200">
                <a:solidFill>
                  <a:schemeClr val="accent1"/>
                </a:solidFill>
              </a:defRPr>
            </a:lvl2pPr>
            <a:lvl3pPr marL="0" indent="914400" algn="ctr">
              <a:lnSpc>
                <a:spcPct val="90000"/>
              </a:lnSpc>
              <a:buClrTx/>
              <a:buSzTx/>
              <a:buFontTx/>
              <a:buNone/>
              <a:defRPr sz="2200">
                <a:solidFill>
                  <a:schemeClr val="accent1"/>
                </a:solidFill>
              </a:defRPr>
            </a:lvl3pPr>
            <a:lvl4pPr marL="0" indent="1371600" algn="ctr">
              <a:lnSpc>
                <a:spcPct val="90000"/>
              </a:lnSpc>
              <a:buClrTx/>
              <a:buSzTx/>
              <a:buFontTx/>
              <a:buNone/>
              <a:defRPr sz="2200">
                <a:solidFill>
                  <a:schemeClr val="accent1"/>
                </a:solidFill>
              </a:defRPr>
            </a:lvl4pPr>
            <a:lvl5pPr marL="0" indent="1828800" algn="ctr">
              <a:lnSpc>
                <a:spcPct val="90000"/>
              </a:lnSpc>
              <a:buClrTx/>
              <a:buSzTx/>
              <a:buFontTx/>
              <a:buNone/>
              <a:defRPr sz="2200">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
        <p:nvSpPr>
          <p:cNvPr id="179" name="Picture Placeholder 2"/>
          <p:cNvSpPr/>
          <p:nvPr>
            <p:ph type="pic" sz="quarter" idx="13"/>
          </p:nvPr>
        </p:nvSpPr>
        <p:spPr>
          <a:xfrm>
            <a:off x="685779" y="2063394"/>
            <a:ext cx="3310130" cy="1536726"/>
          </a:xfrm>
          <a:prstGeom prst="rect">
            <a:avLst/>
          </a:prstGeom>
          <a:ln w="57150">
            <a:solidFill>
              <a:srgbClr val="808080"/>
            </a:solidFill>
            <a:miter lim="800000"/>
          </a:ln>
        </p:spPr>
        <p:txBody>
          <a:bodyPr lIns="91439" rIns="91439" anchor="t">
            <a:noAutofit/>
          </a:bodyPr>
          <a:lstStyle/>
          <a:p>
            <a:pPr/>
          </a:p>
        </p:txBody>
      </p:sp>
      <p:sp>
        <p:nvSpPr>
          <p:cNvPr id="180" name="Text Placeholder 3"/>
          <p:cNvSpPr/>
          <p:nvPr>
            <p:ph type="body" sz="quarter" idx="14"/>
          </p:nvPr>
        </p:nvSpPr>
        <p:spPr>
          <a:xfrm>
            <a:off x="691839" y="4389287"/>
            <a:ext cx="3310130" cy="985299"/>
          </a:xfrm>
          <a:prstGeom prst="rect">
            <a:avLst/>
          </a:prstGeom>
        </p:spPr>
        <p:txBody>
          <a:bodyPr anchor="t"/>
          <a:lstStyle/>
          <a:p>
            <a:pPr marL="0" indent="0" algn="ctr">
              <a:buClrTx/>
              <a:buSzTx/>
              <a:buFontTx/>
              <a:buNone/>
              <a:defRPr sz="1400"/>
            </a:pPr>
          </a:p>
        </p:txBody>
      </p:sp>
      <p:sp>
        <p:nvSpPr>
          <p:cNvPr id="181" name="Text Placeholder 4"/>
          <p:cNvSpPr/>
          <p:nvPr>
            <p:ph type="body" sz="quarter" idx="15"/>
          </p:nvPr>
        </p:nvSpPr>
        <p:spPr>
          <a:xfrm>
            <a:off x="4237409" y="3813025"/>
            <a:ext cx="3310130" cy="576263"/>
          </a:xfrm>
          <a:prstGeom prst="rect">
            <a:avLst/>
          </a:prstGeom>
        </p:spPr>
        <p:txBody>
          <a:bodyPr anchor="b"/>
          <a:lstStyle/>
          <a:p>
            <a:pPr marL="0" indent="0" algn="ctr">
              <a:lnSpc>
                <a:spcPct val="90000"/>
              </a:lnSpc>
              <a:buClrTx/>
              <a:buSzTx/>
              <a:buFontTx/>
              <a:buNone/>
              <a:defRPr sz="2200">
                <a:solidFill>
                  <a:schemeClr val="accent1"/>
                </a:solidFill>
              </a:defRPr>
            </a:pPr>
          </a:p>
        </p:txBody>
      </p:sp>
      <p:sp>
        <p:nvSpPr>
          <p:cNvPr id="182" name="Picture Placeholder 2"/>
          <p:cNvSpPr/>
          <p:nvPr>
            <p:ph type="pic" sz="quarter" idx="16"/>
          </p:nvPr>
        </p:nvSpPr>
        <p:spPr>
          <a:xfrm>
            <a:off x="4235999" y="2063394"/>
            <a:ext cx="3310129" cy="1535238"/>
          </a:xfrm>
          <a:prstGeom prst="rect">
            <a:avLst/>
          </a:prstGeom>
          <a:ln w="57150">
            <a:solidFill>
              <a:srgbClr val="808080"/>
            </a:solidFill>
            <a:miter lim="800000"/>
          </a:ln>
        </p:spPr>
        <p:txBody>
          <a:bodyPr lIns="91439" rIns="91439" anchor="t">
            <a:noAutofit/>
          </a:bodyPr>
          <a:lstStyle/>
          <a:p>
            <a:pPr/>
          </a:p>
        </p:txBody>
      </p:sp>
      <p:sp>
        <p:nvSpPr>
          <p:cNvPr id="183" name="Text Placeholder 3"/>
          <p:cNvSpPr/>
          <p:nvPr>
            <p:ph type="body" sz="quarter" idx="17"/>
          </p:nvPr>
        </p:nvSpPr>
        <p:spPr>
          <a:xfrm>
            <a:off x="4235999" y="4389285"/>
            <a:ext cx="3310129" cy="985301"/>
          </a:xfrm>
          <a:prstGeom prst="rect">
            <a:avLst/>
          </a:prstGeom>
        </p:spPr>
        <p:txBody>
          <a:bodyPr anchor="t"/>
          <a:lstStyle/>
          <a:p>
            <a:pPr marL="0" indent="0" algn="ctr">
              <a:buClrTx/>
              <a:buSzTx/>
              <a:buFontTx/>
              <a:buNone/>
              <a:defRPr sz="1400"/>
            </a:pPr>
          </a:p>
        </p:txBody>
      </p:sp>
      <p:sp>
        <p:nvSpPr>
          <p:cNvPr id="184" name="Text Placeholder 4"/>
          <p:cNvSpPr/>
          <p:nvPr>
            <p:ph type="body" sz="quarter" idx="18"/>
          </p:nvPr>
        </p:nvSpPr>
        <p:spPr>
          <a:xfrm>
            <a:off x="7768943" y="3813025"/>
            <a:ext cx="3310129" cy="576263"/>
          </a:xfrm>
          <a:prstGeom prst="rect">
            <a:avLst/>
          </a:prstGeom>
        </p:spPr>
        <p:txBody>
          <a:bodyPr anchor="b"/>
          <a:lstStyle/>
          <a:p>
            <a:pPr marL="0" indent="0" algn="ctr">
              <a:lnSpc>
                <a:spcPct val="90000"/>
              </a:lnSpc>
              <a:buClrTx/>
              <a:buSzTx/>
              <a:buFontTx/>
              <a:buNone/>
              <a:defRPr sz="2200">
                <a:solidFill>
                  <a:schemeClr val="accent1"/>
                </a:solidFill>
              </a:defRPr>
            </a:pPr>
          </a:p>
        </p:txBody>
      </p:sp>
      <p:sp>
        <p:nvSpPr>
          <p:cNvPr id="185" name="Picture Placeholder 2"/>
          <p:cNvSpPr/>
          <p:nvPr>
            <p:ph type="pic" sz="quarter" idx="19"/>
          </p:nvPr>
        </p:nvSpPr>
        <p:spPr>
          <a:xfrm>
            <a:off x="7768818" y="2063394"/>
            <a:ext cx="3310129" cy="1537197"/>
          </a:xfrm>
          <a:prstGeom prst="rect">
            <a:avLst/>
          </a:prstGeom>
          <a:ln w="57150">
            <a:solidFill>
              <a:srgbClr val="808080"/>
            </a:solidFill>
            <a:miter lim="800000"/>
          </a:ln>
        </p:spPr>
        <p:txBody>
          <a:bodyPr lIns="91439" rIns="91439" anchor="t">
            <a:noAutofit/>
          </a:bodyPr>
          <a:lstStyle/>
          <a:p>
            <a:pPr/>
          </a:p>
        </p:txBody>
      </p:sp>
      <p:sp>
        <p:nvSpPr>
          <p:cNvPr id="186" name="Text Placeholder 3"/>
          <p:cNvSpPr/>
          <p:nvPr>
            <p:ph type="body" sz="quarter" idx="20"/>
          </p:nvPr>
        </p:nvSpPr>
        <p:spPr>
          <a:xfrm>
            <a:off x="7768818" y="4389284"/>
            <a:ext cx="3310129" cy="985303"/>
          </a:xfrm>
          <a:prstGeom prst="rect">
            <a:avLst/>
          </a:prstGeom>
        </p:spPr>
        <p:txBody>
          <a:bodyPr anchor="t"/>
          <a:lstStyle/>
          <a:p>
            <a:pPr marL="0" indent="0" algn="ctr">
              <a:buClrTx/>
              <a:buSzTx/>
              <a:buFontTx/>
              <a:buNone/>
              <a:defRPr sz="1400"/>
            </a:pPr>
          </a:p>
        </p:txBody>
      </p:sp>
      <p:sp>
        <p:nvSpPr>
          <p:cNvPr id="18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spTree>
      <p:nvGrpSpPr>
        <p:cNvPr id="1" name=""/>
        <p:cNvGrpSpPr/>
        <p:nvPr/>
      </p:nvGrpSpPr>
      <p:grpSpPr>
        <a:xfrm>
          <a:off x="0" y="0"/>
          <a:ext cx="0" cy="0"/>
          <a:chOff x="0" y="0"/>
          <a:chExt cx="0" cy="0"/>
        </a:xfrm>
      </p:grpSpPr>
      <p:pic>
        <p:nvPicPr>
          <p:cNvPr id="36" name="Picture 6" descr="Picture 6"/>
          <p:cNvPicPr>
            <a:picLocks noChangeAspect="1"/>
          </p:cNvPicPr>
          <p:nvPr/>
        </p:nvPicPr>
        <p:blipFill>
          <a:blip r:embed="rId2">
            <a:extLst/>
          </a:blip>
          <a:stretch>
            <a:fillRect/>
          </a:stretch>
        </p:blipFill>
        <p:spPr>
          <a:xfrm>
            <a:off x="0" y="0"/>
            <a:ext cx="12192000" cy="6858000"/>
          </a:xfrm>
          <a:prstGeom prst="rect">
            <a:avLst/>
          </a:prstGeom>
          <a:ln w="12700">
            <a:miter lim="400000"/>
          </a:ln>
        </p:spPr>
      </p:pic>
      <p:grpSp>
        <p:nvGrpSpPr>
          <p:cNvPr id="40" name="Group 9"/>
          <p:cNvGrpSpPr/>
          <p:nvPr/>
        </p:nvGrpSpPr>
        <p:grpSpPr>
          <a:xfrm>
            <a:off x="-25398" y="0"/>
            <a:ext cx="12005352" cy="6644081"/>
            <a:chOff x="0" y="0"/>
            <a:chExt cx="12005350" cy="6644080"/>
          </a:xfrm>
        </p:grpSpPr>
        <p:sp>
          <p:nvSpPr>
            <p:cNvPr id="37" name="Rectangle 10"/>
            <p:cNvSpPr/>
            <p:nvPr/>
          </p:nvSpPr>
          <p:spPr>
            <a:xfrm>
              <a:off x="25397" y="0"/>
              <a:ext cx="11979954" cy="6644081"/>
            </a:xfrm>
            <a:prstGeom prst="rect">
              <a:avLst/>
            </a:prstGeom>
            <a:noFill/>
            <a:ln w="12700" cap="flat">
              <a:noFill/>
              <a:miter lim="400000"/>
            </a:ln>
            <a:effectLst>
              <a:outerShdw sx="100000" sy="100000" kx="0" ky="0" algn="b" rotWithShape="0" blurRad="101600" dist="76200" dir="4380000">
                <a:srgbClr val="000000">
                  <a:alpha val="68000"/>
                </a:srgbClr>
              </a:outerShdw>
            </a:effectLst>
          </p:spPr>
          <p:txBody>
            <a:bodyPr wrap="square" lIns="45719" tIns="45719" rIns="45719" bIns="45719" numCol="1" anchor="t">
              <a:noAutofit/>
            </a:bodyPr>
            <a:lstStyle/>
            <a:p>
              <a:pPr/>
            </a:p>
          </p:txBody>
        </p:sp>
        <p:sp>
          <p:nvSpPr>
            <p:cNvPr id="38" name="Freeform 11"/>
            <p:cNvSpPr/>
            <p:nvPr/>
          </p:nvSpPr>
          <p:spPr>
            <a:xfrm>
              <a:off x="-1" y="0"/>
              <a:ext cx="11773292" cy="64195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57" y="0"/>
                  </a:moveTo>
                  <a:lnTo>
                    <a:pt x="21600" y="21600"/>
                  </a:lnTo>
                  <a:lnTo>
                    <a:pt x="0" y="21572"/>
                  </a:lnTo>
                </a:path>
              </a:pathLst>
            </a:custGeom>
            <a:noFill/>
            <a:ln w="82550" cap="flat">
              <a:solidFill>
                <a:srgbClr val="808080"/>
              </a:solidFill>
              <a:prstDash val="solid"/>
              <a:miter lim="800000"/>
            </a:ln>
            <a:effectLst/>
          </p:spPr>
          <p:txBody>
            <a:bodyPr wrap="square" lIns="45719" tIns="45719" rIns="45719" bIns="45719" numCol="1" anchor="t">
              <a:noAutofit/>
            </a:bodyPr>
            <a:lstStyle/>
            <a:p>
              <a:pPr/>
            </a:p>
          </p:txBody>
        </p:sp>
        <p:sp>
          <p:nvSpPr>
            <p:cNvPr id="39" name="Rectangle 12"/>
            <p:cNvSpPr/>
            <p:nvPr/>
          </p:nvSpPr>
          <p:spPr>
            <a:xfrm>
              <a:off x="25398" y="5600215"/>
              <a:ext cx="11706513" cy="780582"/>
            </a:xfrm>
            <a:prstGeom prst="rect">
              <a:avLst/>
            </a:prstGeom>
            <a:gradFill flip="none" rotWithShape="1">
              <a:gsLst>
                <a:gs pos="34000">
                  <a:schemeClr val="accent1"/>
                </a:gs>
                <a:gs pos="100000">
                  <a:srgbClr val="5C0707"/>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grpSp>
      <p:sp>
        <p:nvSpPr>
          <p:cNvPr id="41" name="Title Text"/>
          <p:cNvSpPr txBox="1"/>
          <p:nvPr>
            <p:ph type="title"/>
          </p:nvPr>
        </p:nvSpPr>
        <p:spPr>
          <a:prstGeom prst="rect">
            <a:avLst/>
          </a:prstGeom>
        </p:spPr>
        <p:txBody>
          <a:bodyPr/>
          <a:lstStyle/>
          <a:p>
            <a:pPr/>
            <a:r>
              <a:t>Title Text</a:t>
            </a:r>
          </a:p>
        </p:txBody>
      </p:sp>
      <p:sp>
        <p:nvSpPr>
          <p:cNvPr id="42" name="Body Level One…"/>
          <p:cNvSpPr txBox="1"/>
          <p:nvPr>
            <p:ph type="body" idx="1"/>
          </p:nvPr>
        </p:nvSpPr>
        <p:spPr>
          <a:xfrm>
            <a:off x="685800" y="2063395"/>
            <a:ext cx="10394708" cy="331119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50" name="Title Text"/>
          <p:cNvSpPr txBox="1"/>
          <p:nvPr>
            <p:ph type="title"/>
          </p:nvPr>
        </p:nvSpPr>
        <p:spPr>
          <a:xfrm>
            <a:off x="685801" y="685800"/>
            <a:ext cx="10394708" cy="3193488"/>
          </a:xfrm>
          <a:prstGeom prst="rect">
            <a:avLst/>
          </a:prstGeom>
        </p:spPr>
        <p:txBody>
          <a:bodyPr anchor="b"/>
          <a:lstStyle/>
          <a:p>
            <a:pPr/>
            <a:r>
              <a:t>Title Text</a:t>
            </a:r>
          </a:p>
        </p:txBody>
      </p:sp>
      <p:sp>
        <p:nvSpPr>
          <p:cNvPr id="51" name="Body Level One…"/>
          <p:cNvSpPr txBox="1"/>
          <p:nvPr>
            <p:ph type="body" sz="half" idx="1"/>
          </p:nvPr>
        </p:nvSpPr>
        <p:spPr>
          <a:xfrm>
            <a:off x="685801" y="3742266"/>
            <a:ext cx="10394708" cy="1639615"/>
          </a:xfrm>
          <a:prstGeom prst="rect">
            <a:avLst/>
          </a:prstGeom>
        </p:spPr>
        <p:txBody>
          <a:bodyPr anchor="t"/>
          <a:lstStyle>
            <a:lvl1pPr marL="0" indent="0">
              <a:buClrTx/>
              <a:buSzTx/>
              <a:buFontTx/>
              <a:buNone/>
              <a:defRPr>
                <a:solidFill>
                  <a:srgbClr val="808080"/>
                </a:solidFill>
              </a:defRPr>
            </a:lvl1pPr>
            <a:lvl2pPr marL="0" indent="457200">
              <a:buClrTx/>
              <a:buSzTx/>
              <a:buFontTx/>
              <a:buNone/>
              <a:defRPr>
                <a:solidFill>
                  <a:srgbClr val="808080"/>
                </a:solidFill>
              </a:defRPr>
            </a:lvl2pPr>
            <a:lvl3pPr marL="0" indent="914400">
              <a:buClrTx/>
              <a:buSzTx/>
              <a:buFontTx/>
              <a:buNone/>
              <a:defRPr>
                <a:solidFill>
                  <a:srgbClr val="808080"/>
                </a:solidFill>
              </a:defRPr>
            </a:lvl3pPr>
            <a:lvl4pPr marL="0" indent="1371600">
              <a:buClrTx/>
              <a:buSzTx/>
              <a:buFontTx/>
              <a:buNone/>
              <a:defRPr>
                <a:solidFill>
                  <a:srgbClr val="808080"/>
                </a:solidFill>
              </a:defRPr>
            </a:lvl4pPr>
            <a:lvl5pPr marL="0" indent="1828800">
              <a:buClrTx/>
              <a:buSzTx/>
              <a:buFontTx/>
              <a:buNone/>
              <a:defRPr>
                <a:solidFill>
                  <a:srgbClr val="808080"/>
                </a:solidFill>
              </a:defRPr>
            </a:lvl5pPr>
          </a:lstStyle>
          <a:p>
            <a:pPr/>
            <a:r>
              <a:t>Body Level One</a:t>
            </a:r>
          </a:p>
          <a:p>
            <a:pPr lvl="1"/>
            <a:r>
              <a:t>Body Level Two</a:t>
            </a:r>
          </a:p>
          <a:p>
            <a:pPr lvl="2"/>
            <a:r>
              <a:t>Body Level Three</a:t>
            </a:r>
          </a:p>
          <a:p>
            <a:pPr lvl="3"/>
            <a:r>
              <a:t>Body Level Four</a:t>
            </a:r>
          </a:p>
          <a:p>
            <a:pPr lvl="4"/>
            <a:r>
              <a:t>Body Level Five</a:t>
            </a:r>
          </a:p>
        </p:txBody>
      </p:sp>
      <p:sp>
        <p:nvSpPr>
          <p:cNvPr id="5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59" name="Title Text"/>
          <p:cNvSpPr txBox="1"/>
          <p:nvPr>
            <p:ph type="title"/>
          </p:nvPr>
        </p:nvSpPr>
        <p:spPr>
          <a:xfrm>
            <a:off x="685801" y="685800"/>
            <a:ext cx="10396882" cy="1158140"/>
          </a:xfrm>
          <a:prstGeom prst="rect">
            <a:avLst/>
          </a:prstGeom>
        </p:spPr>
        <p:txBody>
          <a:bodyPr/>
          <a:lstStyle/>
          <a:p>
            <a:pPr/>
            <a:r>
              <a:t>Title Text</a:t>
            </a:r>
          </a:p>
        </p:txBody>
      </p:sp>
      <p:sp>
        <p:nvSpPr>
          <p:cNvPr id="60" name="Body Level One…"/>
          <p:cNvSpPr txBox="1"/>
          <p:nvPr>
            <p:ph type="body" sz="half" idx="1"/>
          </p:nvPr>
        </p:nvSpPr>
        <p:spPr>
          <a:xfrm>
            <a:off x="685800" y="2063395"/>
            <a:ext cx="5088714" cy="3311190"/>
          </a:xfrm>
          <a:prstGeom prst="rect">
            <a:avLst/>
          </a:prstGeom>
        </p:spPr>
        <p:txBody>
          <a:bodyPr anchor="t"/>
          <a:lstStyle/>
          <a:p>
            <a:pPr/>
            <a:r>
              <a:t>Body Level One</a:t>
            </a:r>
          </a:p>
          <a:p>
            <a:pPr lvl="1"/>
            <a:r>
              <a:t>Body Level Two</a:t>
            </a:r>
          </a:p>
          <a:p>
            <a:pPr lvl="2"/>
            <a:r>
              <a:t>Body Level Three</a:t>
            </a:r>
          </a:p>
          <a:p>
            <a:pPr lvl="3"/>
            <a:r>
              <a:t>Body Level Four</a:t>
            </a:r>
          </a:p>
          <a:p>
            <a:pPr lvl="4"/>
            <a:r>
              <a:t>Body Level Five</a:t>
            </a:r>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68" name="Title Text"/>
          <p:cNvSpPr txBox="1"/>
          <p:nvPr>
            <p:ph type="title"/>
          </p:nvPr>
        </p:nvSpPr>
        <p:spPr>
          <a:xfrm>
            <a:off x="685801" y="685800"/>
            <a:ext cx="10394708" cy="1158140"/>
          </a:xfrm>
          <a:prstGeom prst="rect">
            <a:avLst/>
          </a:prstGeom>
        </p:spPr>
        <p:txBody>
          <a:bodyPr/>
          <a:lstStyle/>
          <a:p>
            <a:pPr/>
            <a:r>
              <a:t>Title Text</a:t>
            </a:r>
          </a:p>
        </p:txBody>
      </p:sp>
      <p:sp>
        <p:nvSpPr>
          <p:cNvPr id="69" name="Body Level One…"/>
          <p:cNvSpPr txBox="1"/>
          <p:nvPr>
            <p:ph type="body" sz="quarter" idx="1"/>
          </p:nvPr>
        </p:nvSpPr>
        <p:spPr>
          <a:xfrm>
            <a:off x="918355" y="2063395"/>
            <a:ext cx="4856159" cy="679995"/>
          </a:xfrm>
          <a:prstGeom prst="rect">
            <a:avLst/>
          </a:prstGeom>
        </p:spPr>
        <p:txBody>
          <a:bodyPr anchor="b"/>
          <a:lstStyle>
            <a:lvl1pPr marL="0" indent="0">
              <a:lnSpc>
                <a:spcPct val="90000"/>
              </a:lnSpc>
              <a:buClrTx/>
              <a:buSzTx/>
              <a:buFontTx/>
              <a:buNone/>
              <a:defRPr sz="2600">
                <a:solidFill>
                  <a:schemeClr val="accent1"/>
                </a:solidFill>
              </a:defRPr>
            </a:lvl1pPr>
            <a:lvl2pPr marL="0" indent="457200">
              <a:lnSpc>
                <a:spcPct val="90000"/>
              </a:lnSpc>
              <a:buClrTx/>
              <a:buSzTx/>
              <a:buFontTx/>
              <a:buNone/>
              <a:defRPr sz="2600">
                <a:solidFill>
                  <a:schemeClr val="accent1"/>
                </a:solidFill>
              </a:defRPr>
            </a:lvl2pPr>
            <a:lvl3pPr marL="0" indent="914400">
              <a:lnSpc>
                <a:spcPct val="90000"/>
              </a:lnSpc>
              <a:buClrTx/>
              <a:buSzTx/>
              <a:buFontTx/>
              <a:buNone/>
              <a:defRPr sz="2600">
                <a:solidFill>
                  <a:schemeClr val="accent1"/>
                </a:solidFill>
              </a:defRPr>
            </a:lvl3pPr>
            <a:lvl4pPr marL="0" indent="1371600">
              <a:lnSpc>
                <a:spcPct val="90000"/>
              </a:lnSpc>
              <a:buClrTx/>
              <a:buSzTx/>
              <a:buFontTx/>
              <a:buNone/>
              <a:defRPr sz="2600">
                <a:solidFill>
                  <a:schemeClr val="accent1"/>
                </a:solidFill>
              </a:defRPr>
            </a:lvl4pPr>
            <a:lvl5pPr marL="0" indent="1828800">
              <a:lnSpc>
                <a:spcPct val="90000"/>
              </a:lnSpc>
              <a:buClrTx/>
              <a:buSzTx/>
              <a:buFontTx/>
              <a:buNone/>
              <a:defRPr sz="2600">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
        <p:nvSpPr>
          <p:cNvPr id="70" name="Text Placeholder 4"/>
          <p:cNvSpPr/>
          <p:nvPr>
            <p:ph type="body" sz="quarter" idx="13"/>
          </p:nvPr>
        </p:nvSpPr>
        <p:spPr>
          <a:xfrm>
            <a:off x="6218190" y="2063395"/>
            <a:ext cx="4864493" cy="679995"/>
          </a:xfrm>
          <a:prstGeom prst="rect">
            <a:avLst/>
          </a:prstGeom>
        </p:spPr>
        <p:txBody>
          <a:bodyPr anchor="b"/>
          <a:lstStyle/>
          <a:p>
            <a:pPr marL="0" indent="0">
              <a:lnSpc>
                <a:spcPct val="90000"/>
              </a:lnSpc>
              <a:buClrTx/>
              <a:buSzTx/>
              <a:buFontTx/>
              <a:buNone/>
              <a:defRPr sz="2600">
                <a:solidFill>
                  <a:schemeClr val="accent1"/>
                </a:solidFill>
              </a:defRPr>
            </a:pPr>
          </a:p>
        </p:txBody>
      </p:sp>
      <p:sp>
        <p:nvSpPr>
          <p:cNvPr id="7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8" name="Title Text"/>
          <p:cNvSpPr txBox="1"/>
          <p:nvPr>
            <p:ph type="title"/>
          </p:nvPr>
        </p:nvSpPr>
        <p:spPr>
          <a:prstGeom prst="rect">
            <a:avLst/>
          </a:prstGeom>
        </p:spPr>
        <p:txBody>
          <a:bodyPr/>
          <a:lstStyle/>
          <a:p>
            <a:pPr/>
            <a:r>
              <a:t>Title Text</a:t>
            </a:r>
          </a:p>
        </p:txBody>
      </p:sp>
      <p:sp>
        <p:nvSpPr>
          <p:cNvPr id="7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Caption">
    <p:spTree>
      <p:nvGrpSpPr>
        <p:cNvPr id="1" name=""/>
        <p:cNvGrpSpPr/>
        <p:nvPr/>
      </p:nvGrpSpPr>
      <p:grpSpPr>
        <a:xfrm>
          <a:off x="0" y="0"/>
          <a:ext cx="0" cy="0"/>
          <a:chOff x="0" y="0"/>
          <a:chExt cx="0" cy="0"/>
        </a:xfrm>
      </p:grpSpPr>
      <p:pic>
        <p:nvPicPr>
          <p:cNvPr id="93" name="Picture 6" descr="Picture 6"/>
          <p:cNvPicPr>
            <a:picLocks noChangeAspect="1"/>
          </p:cNvPicPr>
          <p:nvPr/>
        </p:nvPicPr>
        <p:blipFill>
          <a:blip r:embed="rId2">
            <a:extLst/>
          </a:blip>
          <a:stretch>
            <a:fillRect/>
          </a:stretch>
        </p:blipFill>
        <p:spPr>
          <a:xfrm>
            <a:off x="0" y="0"/>
            <a:ext cx="12192000" cy="6858000"/>
          </a:xfrm>
          <a:prstGeom prst="rect">
            <a:avLst/>
          </a:prstGeom>
          <a:ln w="12700">
            <a:miter lim="400000"/>
          </a:ln>
        </p:spPr>
      </p:pic>
      <p:grpSp>
        <p:nvGrpSpPr>
          <p:cNvPr id="97" name="Group 9"/>
          <p:cNvGrpSpPr/>
          <p:nvPr/>
        </p:nvGrpSpPr>
        <p:grpSpPr>
          <a:xfrm>
            <a:off x="-25398" y="0"/>
            <a:ext cx="12005352" cy="6644081"/>
            <a:chOff x="0" y="0"/>
            <a:chExt cx="12005350" cy="6644080"/>
          </a:xfrm>
        </p:grpSpPr>
        <p:sp>
          <p:nvSpPr>
            <p:cNvPr id="94" name="Rectangle 10"/>
            <p:cNvSpPr/>
            <p:nvPr/>
          </p:nvSpPr>
          <p:spPr>
            <a:xfrm>
              <a:off x="25397" y="0"/>
              <a:ext cx="11979954" cy="6644081"/>
            </a:xfrm>
            <a:prstGeom prst="rect">
              <a:avLst/>
            </a:prstGeom>
            <a:noFill/>
            <a:ln w="12700" cap="flat">
              <a:noFill/>
              <a:miter lim="400000"/>
            </a:ln>
            <a:effectLst>
              <a:outerShdw sx="100000" sy="100000" kx="0" ky="0" algn="b" rotWithShape="0" blurRad="101600" dist="76200" dir="4380000">
                <a:srgbClr val="000000">
                  <a:alpha val="68000"/>
                </a:srgbClr>
              </a:outerShdw>
            </a:effectLst>
          </p:spPr>
          <p:txBody>
            <a:bodyPr wrap="square" lIns="45719" tIns="45719" rIns="45719" bIns="45719" numCol="1" anchor="t">
              <a:noAutofit/>
            </a:bodyPr>
            <a:lstStyle/>
            <a:p>
              <a:pPr/>
            </a:p>
          </p:txBody>
        </p:sp>
        <p:sp>
          <p:nvSpPr>
            <p:cNvPr id="95" name="Freeform 11"/>
            <p:cNvSpPr/>
            <p:nvPr/>
          </p:nvSpPr>
          <p:spPr>
            <a:xfrm>
              <a:off x="-1" y="0"/>
              <a:ext cx="11773292" cy="64195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57" y="0"/>
                  </a:moveTo>
                  <a:lnTo>
                    <a:pt x="21600" y="21600"/>
                  </a:lnTo>
                  <a:lnTo>
                    <a:pt x="0" y="21572"/>
                  </a:lnTo>
                </a:path>
              </a:pathLst>
            </a:custGeom>
            <a:noFill/>
            <a:ln w="82550" cap="flat">
              <a:solidFill>
                <a:srgbClr val="808080"/>
              </a:solidFill>
              <a:prstDash val="solid"/>
              <a:miter lim="800000"/>
            </a:ln>
            <a:effectLst/>
          </p:spPr>
          <p:txBody>
            <a:bodyPr wrap="square" lIns="45719" tIns="45719" rIns="45719" bIns="45719" numCol="1" anchor="t">
              <a:noAutofit/>
            </a:bodyPr>
            <a:lstStyle/>
            <a:p>
              <a:pPr/>
            </a:p>
          </p:txBody>
        </p:sp>
        <p:sp>
          <p:nvSpPr>
            <p:cNvPr id="96" name="Rectangle 12"/>
            <p:cNvSpPr/>
            <p:nvPr/>
          </p:nvSpPr>
          <p:spPr>
            <a:xfrm>
              <a:off x="25398" y="5600215"/>
              <a:ext cx="11706513" cy="780582"/>
            </a:xfrm>
            <a:prstGeom prst="rect">
              <a:avLst/>
            </a:prstGeom>
            <a:gradFill flip="none" rotWithShape="1">
              <a:gsLst>
                <a:gs pos="34000">
                  <a:schemeClr val="accent1"/>
                </a:gs>
                <a:gs pos="100000">
                  <a:srgbClr val="5C0707"/>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grpSp>
      <p:sp>
        <p:nvSpPr>
          <p:cNvPr id="98" name="Title Text"/>
          <p:cNvSpPr txBox="1"/>
          <p:nvPr>
            <p:ph type="title"/>
          </p:nvPr>
        </p:nvSpPr>
        <p:spPr>
          <a:xfrm>
            <a:off x="693642" y="685800"/>
            <a:ext cx="4126862" cy="2023253"/>
          </a:xfrm>
          <a:prstGeom prst="rect">
            <a:avLst/>
          </a:prstGeom>
        </p:spPr>
        <p:txBody>
          <a:bodyPr anchor="b"/>
          <a:lstStyle>
            <a:lvl1pPr algn="ctr">
              <a:defRPr sz="3600"/>
            </a:lvl1pPr>
          </a:lstStyle>
          <a:p>
            <a:pPr/>
            <a:r>
              <a:t>Title Text</a:t>
            </a:r>
          </a:p>
        </p:txBody>
      </p:sp>
      <p:sp>
        <p:nvSpPr>
          <p:cNvPr id="99" name="Body Level One…"/>
          <p:cNvSpPr txBox="1"/>
          <p:nvPr>
            <p:ph type="body" sz="half" idx="1"/>
          </p:nvPr>
        </p:nvSpPr>
        <p:spPr>
          <a:xfrm>
            <a:off x="5046131" y="685800"/>
            <a:ext cx="6034376" cy="468878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0" name="Text Placeholder 3"/>
          <p:cNvSpPr/>
          <p:nvPr>
            <p:ph type="body" sz="quarter" idx="13"/>
          </p:nvPr>
        </p:nvSpPr>
        <p:spPr>
          <a:xfrm>
            <a:off x="693642" y="2709052"/>
            <a:ext cx="4126861" cy="2665534"/>
          </a:xfrm>
          <a:prstGeom prst="rect">
            <a:avLst/>
          </a:prstGeom>
        </p:spPr>
        <p:txBody>
          <a:bodyPr anchor="t"/>
          <a:lstStyle/>
          <a:p>
            <a:pPr marL="0" indent="0" algn="ctr">
              <a:buClrTx/>
              <a:buSzTx/>
              <a:buFontTx/>
              <a:buNone/>
              <a:defRPr sz="1800"/>
            </a:pPr>
          </a:p>
        </p:txBody>
      </p:sp>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108" name="Title Text"/>
          <p:cNvSpPr txBox="1"/>
          <p:nvPr>
            <p:ph type="title"/>
          </p:nvPr>
        </p:nvSpPr>
        <p:spPr>
          <a:xfrm>
            <a:off x="685800" y="685800"/>
            <a:ext cx="6345302" cy="2023253"/>
          </a:xfrm>
          <a:prstGeom prst="rect">
            <a:avLst/>
          </a:prstGeom>
        </p:spPr>
        <p:txBody>
          <a:bodyPr anchor="b"/>
          <a:lstStyle>
            <a:lvl1pPr algn="ctr">
              <a:defRPr sz="3600"/>
            </a:lvl1pPr>
          </a:lstStyle>
          <a:p>
            <a:pPr/>
            <a:r>
              <a:t>Title Text</a:t>
            </a:r>
          </a:p>
        </p:txBody>
      </p:sp>
      <p:sp>
        <p:nvSpPr>
          <p:cNvPr id="109" name="Picture Placeholder 2"/>
          <p:cNvSpPr/>
          <p:nvPr>
            <p:ph type="pic" sz="half" idx="13"/>
          </p:nvPr>
        </p:nvSpPr>
        <p:spPr>
          <a:xfrm>
            <a:off x="7482361" y="0"/>
            <a:ext cx="3598147" cy="5071534"/>
          </a:xfrm>
          <a:prstGeom prst="rect">
            <a:avLst/>
          </a:prstGeom>
          <a:ln w="57150">
            <a:solidFill>
              <a:srgbClr val="808080"/>
            </a:solidFill>
            <a:miter lim="800000"/>
          </a:ln>
        </p:spPr>
        <p:txBody>
          <a:bodyPr lIns="91439" rIns="91439" anchor="t">
            <a:noAutofit/>
          </a:bodyPr>
          <a:lstStyle/>
          <a:p>
            <a:pPr/>
          </a:p>
        </p:txBody>
      </p:sp>
      <p:sp>
        <p:nvSpPr>
          <p:cNvPr id="110" name="Body Level One…"/>
          <p:cNvSpPr txBox="1"/>
          <p:nvPr>
            <p:ph type="body" sz="quarter" idx="1"/>
          </p:nvPr>
        </p:nvSpPr>
        <p:spPr>
          <a:xfrm>
            <a:off x="685801" y="2709052"/>
            <a:ext cx="6345302" cy="2362482"/>
          </a:xfrm>
          <a:prstGeom prst="rect">
            <a:avLst/>
          </a:prstGeom>
        </p:spPr>
        <p:txBody>
          <a:bodyPr anchor="t"/>
          <a:lstStyle>
            <a:lvl1pPr marL="0" indent="0" algn="ctr">
              <a:buClrTx/>
              <a:buSzTx/>
              <a:buFontTx/>
              <a:buNone/>
              <a:defRPr sz="1800"/>
            </a:lvl1pPr>
            <a:lvl2pPr marL="0" indent="457200" algn="ctr">
              <a:buClrTx/>
              <a:buSzTx/>
              <a:buFontTx/>
              <a:buNone/>
              <a:defRPr sz="1800"/>
            </a:lvl2pPr>
            <a:lvl3pPr marL="0" indent="914400" algn="ctr">
              <a:buClrTx/>
              <a:buSzTx/>
              <a:buFontTx/>
              <a:buNone/>
              <a:defRPr sz="1800"/>
            </a:lvl3pPr>
            <a:lvl4pPr marL="0" indent="1371600" algn="ctr">
              <a:buClrTx/>
              <a:buSzTx/>
              <a:buFontTx/>
              <a:buNone/>
              <a:defRPr sz="1800"/>
            </a:lvl4pPr>
            <a:lvl5pPr marL="0" indent="1828800" algn="ctr">
              <a:buClrTx/>
              <a:buSzTx/>
              <a:buFont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1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 Id="rId16" Type="http://schemas.openxmlformats.org/officeDocument/2006/relationships/slideLayout" Target="../slideLayouts/slideLayout13.xml"/><Relationship Id="rId17" Type="http://schemas.openxmlformats.org/officeDocument/2006/relationships/slideLayout" Target="../slideLayouts/slideLayout14.xml"/><Relationship Id="rId18"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pic>
        <p:nvPicPr>
          <p:cNvPr id="2" name="Picture 6" descr="Picture 6"/>
          <p:cNvPicPr>
            <a:picLocks noChangeAspect="1"/>
          </p:cNvPicPr>
          <p:nvPr/>
        </p:nvPicPr>
        <p:blipFill>
          <a:blip r:embed="rId3">
            <a:extLst/>
          </a:blip>
          <a:stretch>
            <a:fillRect/>
          </a:stretch>
        </p:blipFill>
        <p:spPr>
          <a:xfrm>
            <a:off x="0" y="0"/>
            <a:ext cx="12192000" cy="6858000"/>
          </a:xfrm>
          <a:prstGeom prst="rect">
            <a:avLst/>
          </a:prstGeom>
          <a:ln w="12700">
            <a:miter lim="400000"/>
          </a:ln>
        </p:spPr>
      </p:pic>
      <p:grpSp>
        <p:nvGrpSpPr>
          <p:cNvPr id="6" name="Group 9"/>
          <p:cNvGrpSpPr/>
          <p:nvPr/>
        </p:nvGrpSpPr>
        <p:grpSpPr>
          <a:xfrm>
            <a:off x="-25398" y="0"/>
            <a:ext cx="12005352" cy="6644081"/>
            <a:chOff x="0" y="0"/>
            <a:chExt cx="12005350" cy="6644080"/>
          </a:xfrm>
        </p:grpSpPr>
        <p:sp>
          <p:nvSpPr>
            <p:cNvPr id="3" name="Rectangle 10"/>
            <p:cNvSpPr/>
            <p:nvPr/>
          </p:nvSpPr>
          <p:spPr>
            <a:xfrm>
              <a:off x="25397" y="0"/>
              <a:ext cx="11979954" cy="6644081"/>
            </a:xfrm>
            <a:prstGeom prst="rect">
              <a:avLst/>
            </a:prstGeom>
            <a:noFill/>
            <a:ln w="12700" cap="flat">
              <a:noFill/>
              <a:miter lim="400000"/>
            </a:ln>
            <a:effectLst>
              <a:outerShdw sx="100000" sy="100000" kx="0" ky="0" algn="b" rotWithShape="0" blurRad="101600" dist="76200" dir="4380000">
                <a:srgbClr val="000000">
                  <a:alpha val="68000"/>
                </a:srgbClr>
              </a:outerShdw>
            </a:effectLst>
          </p:spPr>
          <p:txBody>
            <a:bodyPr wrap="square" lIns="45719" tIns="45719" rIns="45719" bIns="45719" numCol="1" anchor="t">
              <a:noAutofit/>
            </a:bodyPr>
            <a:lstStyle/>
            <a:p>
              <a:pPr/>
            </a:p>
          </p:txBody>
        </p:sp>
        <p:sp>
          <p:nvSpPr>
            <p:cNvPr id="4" name="Freeform 11"/>
            <p:cNvSpPr/>
            <p:nvPr/>
          </p:nvSpPr>
          <p:spPr>
            <a:xfrm>
              <a:off x="-1" y="0"/>
              <a:ext cx="11773292" cy="64195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57" y="0"/>
                  </a:moveTo>
                  <a:lnTo>
                    <a:pt x="21600" y="21600"/>
                  </a:lnTo>
                  <a:lnTo>
                    <a:pt x="0" y="21572"/>
                  </a:lnTo>
                </a:path>
              </a:pathLst>
            </a:custGeom>
            <a:noFill/>
            <a:ln w="82550" cap="flat">
              <a:solidFill>
                <a:srgbClr val="808080"/>
              </a:solidFill>
              <a:prstDash val="solid"/>
              <a:miter lim="800000"/>
            </a:ln>
            <a:effectLst/>
          </p:spPr>
          <p:txBody>
            <a:bodyPr wrap="square" lIns="45719" tIns="45719" rIns="45719" bIns="45719" numCol="1" anchor="t">
              <a:noAutofit/>
            </a:bodyPr>
            <a:lstStyle/>
            <a:p>
              <a:pPr/>
            </a:p>
          </p:txBody>
        </p:sp>
        <p:sp>
          <p:nvSpPr>
            <p:cNvPr id="5" name="Rectangle 12"/>
            <p:cNvSpPr/>
            <p:nvPr/>
          </p:nvSpPr>
          <p:spPr>
            <a:xfrm>
              <a:off x="25398" y="5600215"/>
              <a:ext cx="11706513" cy="780582"/>
            </a:xfrm>
            <a:prstGeom prst="rect">
              <a:avLst/>
            </a:prstGeom>
            <a:gradFill flip="none" rotWithShape="1">
              <a:gsLst>
                <a:gs pos="34000">
                  <a:schemeClr val="accent1"/>
                </a:gs>
                <a:gs pos="100000">
                  <a:srgbClr val="5C0707"/>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grpSp>
      <p:sp>
        <p:nvSpPr>
          <p:cNvPr id="7" name="Title Text"/>
          <p:cNvSpPr txBox="1"/>
          <p:nvPr>
            <p:ph type="title"/>
          </p:nvPr>
        </p:nvSpPr>
        <p:spPr>
          <a:xfrm>
            <a:off x="685801" y="685800"/>
            <a:ext cx="10396882" cy="1151965"/>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8" name="Body Level One…"/>
          <p:cNvSpPr txBox="1"/>
          <p:nvPr>
            <p:ph type="body" idx="1"/>
          </p:nvPr>
        </p:nvSpPr>
        <p:spPr>
          <a:xfrm>
            <a:off x="609600" y="1600200"/>
            <a:ext cx="10972800" cy="45259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9" name="Slide Number"/>
          <p:cNvSpPr txBox="1"/>
          <p:nvPr>
            <p:ph type="sldNum" sz="quarter" idx="2"/>
          </p:nvPr>
        </p:nvSpPr>
        <p:spPr>
          <a:xfrm>
            <a:off x="6502311" y="5713198"/>
            <a:ext cx="476806" cy="586741"/>
          </a:xfrm>
          <a:prstGeom prst="rect">
            <a:avLst/>
          </a:prstGeom>
          <a:ln w="12700">
            <a:miter lim="400000"/>
          </a:ln>
        </p:spPr>
        <p:txBody>
          <a:bodyPr wrap="none" lIns="45719" rIns="45719" anchor="ctr">
            <a:spAutoFit/>
          </a:bodyPr>
          <a:lstStyle>
            <a:lvl1pPr algn="ctr">
              <a:defRPr cap="all" sz="3200">
                <a:solidFill>
                  <a:srgbClr val="5C0707"/>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all" i="0" spc="0" strike="noStrike" sz="5400" u="none">
          <a:solidFill>
            <a:schemeClr val="accent1"/>
          </a:solidFill>
          <a:uFillTx/>
          <a:latin typeface="+mn-lt"/>
          <a:ea typeface="+mn-ea"/>
          <a:cs typeface="+mn-cs"/>
          <a:sym typeface="Impact"/>
        </a:defRPr>
      </a:lvl1pPr>
      <a:lvl2pPr marL="0" marR="0" indent="0" algn="l" defTabSz="914400" rtl="0" latinLnBrk="0">
        <a:lnSpc>
          <a:spcPct val="90000"/>
        </a:lnSpc>
        <a:spcBef>
          <a:spcPts val="0"/>
        </a:spcBef>
        <a:spcAft>
          <a:spcPts val="0"/>
        </a:spcAft>
        <a:buClrTx/>
        <a:buSzTx/>
        <a:buFontTx/>
        <a:buNone/>
        <a:tabLst/>
        <a:defRPr b="0" baseline="0" cap="all" i="0" spc="0" strike="noStrike" sz="5400" u="none">
          <a:solidFill>
            <a:schemeClr val="accent1"/>
          </a:solidFill>
          <a:uFillTx/>
          <a:latin typeface="+mn-lt"/>
          <a:ea typeface="+mn-ea"/>
          <a:cs typeface="+mn-cs"/>
          <a:sym typeface="Impact"/>
        </a:defRPr>
      </a:lvl2pPr>
      <a:lvl3pPr marL="0" marR="0" indent="0" algn="l" defTabSz="914400" rtl="0" latinLnBrk="0">
        <a:lnSpc>
          <a:spcPct val="90000"/>
        </a:lnSpc>
        <a:spcBef>
          <a:spcPts val="0"/>
        </a:spcBef>
        <a:spcAft>
          <a:spcPts val="0"/>
        </a:spcAft>
        <a:buClrTx/>
        <a:buSzTx/>
        <a:buFontTx/>
        <a:buNone/>
        <a:tabLst/>
        <a:defRPr b="0" baseline="0" cap="all" i="0" spc="0" strike="noStrike" sz="5400" u="none">
          <a:solidFill>
            <a:schemeClr val="accent1"/>
          </a:solidFill>
          <a:uFillTx/>
          <a:latin typeface="+mn-lt"/>
          <a:ea typeface="+mn-ea"/>
          <a:cs typeface="+mn-cs"/>
          <a:sym typeface="Impact"/>
        </a:defRPr>
      </a:lvl3pPr>
      <a:lvl4pPr marL="0" marR="0" indent="0" algn="l" defTabSz="914400" rtl="0" latinLnBrk="0">
        <a:lnSpc>
          <a:spcPct val="90000"/>
        </a:lnSpc>
        <a:spcBef>
          <a:spcPts val="0"/>
        </a:spcBef>
        <a:spcAft>
          <a:spcPts val="0"/>
        </a:spcAft>
        <a:buClrTx/>
        <a:buSzTx/>
        <a:buFontTx/>
        <a:buNone/>
        <a:tabLst/>
        <a:defRPr b="0" baseline="0" cap="all" i="0" spc="0" strike="noStrike" sz="5400" u="none">
          <a:solidFill>
            <a:schemeClr val="accent1"/>
          </a:solidFill>
          <a:uFillTx/>
          <a:latin typeface="+mn-lt"/>
          <a:ea typeface="+mn-ea"/>
          <a:cs typeface="+mn-cs"/>
          <a:sym typeface="Impact"/>
        </a:defRPr>
      </a:lvl4pPr>
      <a:lvl5pPr marL="0" marR="0" indent="0" algn="l" defTabSz="914400" rtl="0" latinLnBrk="0">
        <a:lnSpc>
          <a:spcPct val="90000"/>
        </a:lnSpc>
        <a:spcBef>
          <a:spcPts val="0"/>
        </a:spcBef>
        <a:spcAft>
          <a:spcPts val="0"/>
        </a:spcAft>
        <a:buClrTx/>
        <a:buSzTx/>
        <a:buFontTx/>
        <a:buNone/>
        <a:tabLst/>
        <a:defRPr b="0" baseline="0" cap="all" i="0" spc="0" strike="noStrike" sz="5400" u="none">
          <a:solidFill>
            <a:schemeClr val="accent1"/>
          </a:solidFill>
          <a:uFillTx/>
          <a:latin typeface="+mn-lt"/>
          <a:ea typeface="+mn-ea"/>
          <a:cs typeface="+mn-cs"/>
          <a:sym typeface="Impact"/>
        </a:defRPr>
      </a:lvl5pPr>
      <a:lvl6pPr marL="0" marR="0" indent="0" algn="l" defTabSz="914400" rtl="0" latinLnBrk="0">
        <a:lnSpc>
          <a:spcPct val="90000"/>
        </a:lnSpc>
        <a:spcBef>
          <a:spcPts val="0"/>
        </a:spcBef>
        <a:spcAft>
          <a:spcPts val="0"/>
        </a:spcAft>
        <a:buClrTx/>
        <a:buSzTx/>
        <a:buFontTx/>
        <a:buNone/>
        <a:tabLst/>
        <a:defRPr b="0" baseline="0" cap="all" i="0" spc="0" strike="noStrike" sz="5400" u="none">
          <a:solidFill>
            <a:schemeClr val="accent1"/>
          </a:solidFill>
          <a:uFillTx/>
          <a:latin typeface="+mn-lt"/>
          <a:ea typeface="+mn-ea"/>
          <a:cs typeface="+mn-cs"/>
          <a:sym typeface="Impact"/>
        </a:defRPr>
      </a:lvl6pPr>
      <a:lvl7pPr marL="0" marR="0" indent="0" algn="l" defTabSz="914400" rtl="0" latinLnBrk="0">
        <a:lnSpc>
          <a:spcPct val="90000"/>
        </a:lnSpc>
        <a:spcBef>
          <a:spcPts val="0"/>
        </a:spcBef>
        <a:spcAft>
          <a:spcPts val="0"/>
        </a:spcAft>
        <a:buClrTx/>
        <a:buSzTx/>
        <a:buFontTx/>
        <a:buNone/>
        <a:tabLst/>
        <a:defRPr b="0" baseline="0" cap="all" i="0" spc="0" strike="noStrike" sz="5400" u="none">
          <a:solidFill>
            <a:schemeClr val="accent1"/>
          </a:solidFill>
          <a:uFillTx/>
          <a:latin typeface="+mn-lt"/>
          <a:ea typeface="+mn-ea"/>
          <a:cs typeface="+mn-cs"/>
          <a:sym typeface="Impact"/>
        </a:defRPr>
      </a:lvl7pPr>
      <a:lvl8pPr marL="0" marR="0" indent="0" algn="l" defTabSz="914400" rtl="0" latinLnBrk="0">
        <a:lnSpc>
          <a:spcPct val="90000"/>
        </a:lnSpc>
        <a:spcBef>
          <a:spcPts val="0"/>
        </a:spcBef>
        <a:spcAft>
          <a:spcPts val="0"/>
        </a:spcAft>
        <a:buClrTx/>
        <a:buSzTx/>
        <a:buFontTx/>
        <a:buNone/>
        <a:tabLst/>
        <a:defRPr b="0" baseline="0" cap="all" i="0" spc="0" strike="noStrike" sz="5400" u="none">
          <a:solidFill>
            <a:schemeClr val="accent1"/>
          </a:solidFill>
          <a:uFillTx/>
          <a:latin typeface="+mn-lt"/>
          <a:ea typeface="+mn-ea"/>
          <a:cs typeface="+mn-cs"/>
          <a:sym typeface="Impact"/>
        </a:defRPr>
      </a:lvl8pPr>
      <a:lvl9pPr marL="0" marR="0" indent="0" algn="l" defTabSz="914400" rtl="0" latinLnBrk="0">
        <a:lnSpc>
          <a:spcPct val="90000"/>
        </a:lnSpc>
        <a:spcBef>
          <a:spcPts val="0"/>
        </a:spcBef>
        <a:spcAft>
          <a:spcPts val="0"/>
        </a:spcAft>
        <a:buClrTx/>
        <a:buSzTx/>
        <a:buFontTx/>
        <a:buNone/>
        <a:tabLst/>
        <a:defRPr b="0" baseline="0" cap="all" i="0" spc="0" strike="noStrike" sz="5400" u="none">
          <a:solidFill>
            <a:schemeClr val="accent1"/>
          </a:solidFill>
          <a:uFillTx/>
          <a:latin typeface="+mn-lt"/>
          <a:ea typeface="+mn-ea"/>
          <a:cs typeface="+mn-cs"/>
          <a:sym typeface="Impact"/>
        </a:defRPr>
      </a:lvl9pPr>
    </p:titleStyle>
    <p:bodyStyle>
      <a:lvl1pPr marL="228600" marR="0" indent="-228600" algn="l" defTabSz="914400" rtl="0" latinLnBrk="0">
        <a:lnSpc>
          <a:spcPct val="120000"/>
        </a:lnSpc>
        <a:spcBef>
          <a:spcPts val="1000"/>
        </a:spcBef>
        <a:spcAft>
          <a:spcPts val="0"/>
        </a:spcAft>
        <a:buClr>
          <a:schemeClr val="accent1"/>
        </a:buClr>
        <a:buSzPct val="160000"/>
        <a:buFont typeface="Arial"/>
        <a:buChar char="•"/>
        <a:tabLst/>
        <a:defRPr b="0" baseline="0" cap="all" i="0" spc="0" strike="noStrike" sz="2000" u="none">
          <a:solidFill>
            <a:srgbClr val="000000"/>
          </a:solidFill>
          <a:uFillTx/>
          <a:latin typeface="+mn-lt"/>
          <a:ea typeface="+mn-ea"/>
          <a:cs typeface="+mn-cs"/>
          <a:sym typeface="Impact"/>
        </a:defRPr>
      </a:lvl1pPr>
      <a:lvl2pPr marL="711200" marR="0" indent="-254000" algn="l" defTabSz="914400" rtl="0" latinLnBrk="0">
        <a:lnSpc>
          <a:spcPct val="120000"/>
        </a:lnSpc>
        <a:spcBef>
          <a:spcPts val="1000"/>
        </a:spcBef>
        <a:spcAft>
          <a:spcPts val="0"/>
        </a:spcAft>
        <a:buClr>
          <a:schemeClr val="accent1"/>
        </a:buClr>
        <a:buSzPct val="160000"/>
        <a:buFont typeface="Arial"/>
        <a:buChar char="•"/>
        <a:tabLst/>
        <a:defRPr b="0" baseline="0" cap="all" i="0" spc="0" strike="noStrike" sz="2000" u="none">
          <a:solidFill>
            <a:srgbClr val="000000"/>
          </a:solidFill>
          <a:uFillTx/>
          <a:latin typeface="+mn-lt"/>
          <a:ea typeface="+mn-ea"/>
          <a:cs typeface="+mn-cs"/>
          <a:sym typeface="Impact"/>
        </a:defRPr>
      </a:lvl2pPr>
      <a:lvl3pPr marL="1200150" marR="0" indent="-285750" algn="l" defTabSz="914400" rtl="0" latinLnBrk="0">
        <a:lnSpc>
          <a:spcPct val="120000"/>
        </a:lnSpc>
        <a:spcBef>
          <a:spcPts val="1000"/>
        </a:spcBef>
        <a:spcAft>
          <a:spcPts val="0"/>
        </a:spcAft>
        <a:buClr>
          <a:schemeClr val="accent1"/>
        </a:buClr>
        <a:buSzPct val="160000"/>
        <a:buFont typeface="Arial"/>
        <a:buChar char="•"/>
        <a:tabLst/>
        <a:defRPr b="0" baseline="0" cap="all" i="0" spc="0" strike="noStrike" sz="2000" u="none">
          <a:solidFill>
            <a:srgbClr val="000000"/>
          </a:solidFill>
          <a:uFillTx/>
          <a:latin typeface="+mn-lt"/>
          <a:ea typeface="+mn-ea"/>
          <a:cs typeface="+mn-cs"/>
          <a:sym typeface="Impact"/>
        </a:defRPr>
      </a:lvl3pPr>
      <a:lvl4pPr marL="1698171" marR="0" indent="-326571" algn="l" defTabSz="914400" rtl="0" latinLnBrk="0">
        <a:lnSpc>
          <a:spcPct val="120000"/>
        </a:lnSpc>
        <a:spcBef>
          <a:spcPts val="1000"/>
        </a:spcBef>
        <a:spcAft>
          <a:spcPts val="0"/>
        </a:spcAft>
        <a:buClr>
          <a:schemeClr val="accent1"/>
        </a:buClr>
        <a:buSzPct val="160000"/>
        <a:buFont typeface="Arial"/>
        <a:buChar char="•"/>
        <a:tabLst/>
        <a:defRPr b="0" baseline="0" cap="all" i="0" spc="0" strike="noStrike" sz="2000" u="none">
          <a:solidFill>
            <a:srgbClr val="000000"/>
          </a:solidFill>
          <a:uFillTx/>
          <a:latin typeface="+mn-lt"/>
          <a:ea typeface="+mn-ea"/>
          <a:cs typeface="+mn-cs"/>
          <a:sym typeface="Impact"/>
        </a:defRPr>
      </a:lvl4pPr>
      <a:lvl5pPr marL="2155371" marR="0" indent="-326571" algn="l" defTabSz="914400" rtl="0" latinLnBrk="0">
        <a:lnSpc>
          <a:spcPct val="120000"/>
        </a:lnSpc>
        <a:spcBef>
          <a:spcPts val="1000"/>
        </a:spcBef>
        <a:spcAft>
          <a:spcPts val="0"/>
        </a:spcAft>
        <a:buClr>
          <a:schemeClr val="accent1"/>
        </a:buClr>
        <a:buSzPct val="160000"/>
        <a:buFont typeface="Arial"/>
        <a:buChar char="•"/>
        <a:tabLst/>
        <a:defRPr b="0" baseline="0" cap="all" i="0" spc="0" strike="noStrike" sz="2000" u="none">
          <a:solidFill>
            <a:srgbClr val="000000"/>
          </a:solidFill>
          <a:uFillTx/>
          <a:latin typeface="+mn-lt"/>
          <a:ea typeface="+mn-ea"/>
          <a:cs typeface="+mn-cs"/>
          <a:sym typeface="Impact"/>
        </a:defRPr>
      </a:lvl5pPr>
      <a:lvl6pPr marL="2612571" marR="0" indent="-326571" algn="l" defTabSz="914400" rtl="0" latinLnBrk="0">
        <a:lnSpc>
          <a:spcPct val="120000"/>
        </a:lnSpc>
        <a:spcBef>
          <a:spcPts val="1000"/>
        </a:spcBef>
        <a:spcAft>
          <a:spcPts val="0"/>
        </a:spcAft>
        <a:buClr>
          <a:schemeClr val="accent1"/>
        </a:buClr>
        <a:buSzPct val="160000"/>
        <a:buFont typeface="Arial"/>
        <a:buChar char="•"/>
        <a:tabLst/>
        <a:defRPr b="0" baseline="0" cap="all" i="0" spc="0" strike="noStrike" sz="2000" u="none">
          <a:solidFill>
            <a:srgbClr val="000000"/>
          </a:solidFill>
          <a:uFillTx/>
          <a:latin typeface="+mn-lt"/>
          <a:ea typeface="+mn-ea"/>
          <a:cs typeface="+mn-cs"/>
          <a:sym typeface="Impact"/>
        </a:defRPr>
      </a:lvl6pPr>
      <a:lvl7pPr marL="3069771" marR="0" indent="-326571" algn="l" defTabSz="914400" rtl="0" latinLnBrk="0">
        <a:lnSpc>
          <a:spcPct val="120000"/>
        </a:lnSpc>
        <a:spcBef>
          <a:spcPts val="1000"/>
        </a:spcBef>
        <a:spcAft>
          <a:spcPts val="0"/>
        </a:spcAft>
        <a:buClr>
          <a:schemeClr val="accent1"/>
        </a:buClr>
        <a:buSzPct val="160000"/>
        <a:buFont typeface="Arial"/>
        <a:buChar char="•"/>
        <a:tabLst/>
        <a:defRPr b="0" baseline="0" cap="all" i="0" spc="0" strike="noStrike" sz="2000" u="none">
          <a:solidFill>
            <a:srgbClr val="000000"/>
          </a:solidFill>
          <a:uFillTx/>
          <a:latin typeface="+mn-lt"/>
          <a:ea typeface="+mn-ea"/>
          <a:cs typeface="+mn-cs"/>
          <a:sym typeface="Impact"/>
        </a:defRPr>
      </a:lvl7pPr>
      <a:lvl8pPr marL="3526971" marR="0" indent="-326571" algn="l" defTabSz="914400" rtl="0" latinLnBrk="0">
        <a:lnSpc>
          <a:spcPct val="120000"/>
        </a:lnSpc>
        <a:spcBef>
          <a:spcPts val="1000"/>
        </a:spcBef>
        <a:spcAft>
          <a:spcPts val="0"/>
        </a:spcAft>
        <a:buClr>
          <a:schemeClr val="accent1"/>
        </a:buClr>
        <a:buSzPct val="160000"/>
        <a:buFont typeface="Arial"/>
        <a:buChar char="•"/>
        <a:tabLst/>
        <a:defRPr b="0" baseline="0" cap="all" i="0" spc="0" strike="noStrike" sz="2000" u="none">
          <a:solidFill>
            <a:srgbClr val="000000"/>
          </a:solidFill>
          <a:uFillTx/>
          <a:latin typeface="+mn-lt"/>
          <a:ea typeface="+mn-ea"/>
          <a:cs typeface="+mn-cs"/>
          <a:sym typeface="Impact"/>
        </a:defRPr>
      </a:lvl8pPr>
      <a:lvl9pPr marL="3984171" marR="0" indent="-326571" algn="l" defTabSz="914400" rtl="0" latinLnBrk="0">
        <a:lnSpc>
          <a:spcPct val="120000"/>
        </a:lnSpc>
        <a:spcBef>
          <a:spcPts val="1000"/>
        </a:spcBef>
        <a:spcAft>
          <a:spcPts val="0"/>
        </a:spcAft>
        <a:buClr>
          <a:schemeClr val="accent1"/>
        </a:buClr>
        <a:buSzPct val="160000"/>
        <a:buFont typeface="Arial"/>
        <a:buChar char="•"/>
        <a:tabLst/>
        <a:defRPr b="0" baseline="0" cap="all" i="0" spc="0" strike="noStrike" sz="2000" u="none">
          <a:solidFill>
            <a:srgbClr val="000000"/>
          </a:solidFill>
          <a:uFillTx/>
          <a:latin typeface="+mn-lt"/>
          <a:ea typeface="+mn-ea"/>
          <a:cs typeface="+mn-cs"/>
          <a:sym typeface="Impact"/>
        </a:defRPr>
      </a:lvl9pPr>
    </p:bodyStyle>
    <p:otherStyle>
      <a:lvl1pPr marL="0" marR="0" indent="0" algn="ctr" defTabSz="457200" rtl="0" latinLnBrk="0">
        <a:lnSpc>
          <a:spcPct val="100000"/>
        </a:lnSpc>
        <a:spcBef>
          <a:spcPts val="0"/>
        </a:spcBef>
        <a:spcAft>
          <a:spcPts val="0"/>
        </a:spcAft>
        <a:buClrTx/>
        <a:buSzTx/>
        <a:buFontTx/>
        <a:buNone/>
        <a:tabLst/>
        <a:defRPr b="0" baseline="0" cap="all" i="0" spc="0" strike="noStrike" sz="3200" u="none">
          <a:solidFill>
            <a:schemeClr val="tx1"/>
          </a:solidFill>
          <a:uFillTx/>
          <a:latin typeface="+mn-lt"/>
          <a:ea typeface="+mn-ea"/>
          <a:cs typeface="+mn-cs"/>
          <a:sym typeface="Impact"/>
        </a:defRPr>
      </a:lvl1pPr>
      <a:lvl2pPr marL="0" marR="0" indent="457200" algn="ctr" defTabSz="457200" rtl="0" latinLnBrk="0">
        <a:lnSpc>
          <a:spcPct val="100000"/>
        </a:lnSpc>
        <a:spcBef>
          <a:spcPts val="0"/>
        </a:spcBef>
        <a:spcAft>
          <a:spcPts val="0"/>
        </a:spcAft>
        <a:buClrTx/>
        <a:buSzTx/>
        <a:buFontTx/>
        <a:buNone/>
        <a:tabLst/>
        <a:defRPr b="0" baseline="0" cap="all" i="0" spc="0" strike="noStrike" sz="3200" u="none">
          <a:solidFill>
            <a:schemeClr val="tx1"/>
          </a:solidFill>
          <a:uFillTx/>
          <a:latin typeface="+mn-lt"/>
          <a:ea typeface="+mn-ea"/>
          <a:cs typeface="+mn-cs"/>
          <a:sym typeface="Impact"/>
        </a:defRPr>
      </a:lvl2pPr>
      <a:lvl3pPr marL="0" marR="0" indent="914400" algn="ctr" defTabSz="457200" rtl="0" latinLnBrk="0">
        <a:lnSpc>
          <a:spcPct val="100000"/>
        </a:lnSpc>
        <a:spcBef>
          <a:spcPts val="0"/>
        </a:spcBef>
        <a:spcAft>
          <a:spcPts val="0"/>
        </a:spcAft>
        <a:buClrTx/>
        <a:buSzTx/>
        <a:buFontTx/>
        <a:buNone/>
        <a:tabLst/>
        <a:defRPr b="0" baseline="0" cap="all" i="0" spc="0" strike="noStrike" sz="3200" u="none">
          <a:solidFill>
            <a:schemeClr val="tx1"/>
          </a:solidFill>
          <a:uFillTx/>
          <a:latin typeface="+mn-lt"/>
          <a:ea typeface="+mn-ea"/>
          <a:cs typeface="+mn-cs"/>
          <a:sym typeface="Impact"/>
        </a:defRPr>
      </a:lvl3pPr>
      <a:lvl4pPr marL="0" marR="0" indent="1371600" algn="ctr" defTabSz="457200" rtl="0" latinLnBrk="0">
        <a:lnSpc>
          <a:spcPct val="100000"/>
        </a:lnSpc>
        <a:spcBef>
          <a:spcPts val="0"/>
        </a:spcBef>
        <a:spcAft>
          <a:spcPts val="0"/>
        </a:spcAft>
        <a:buClrTx/>
        <a:buSzTx/>
        <a:buFontTx/>
        <a:buNone/>
        <a:tabLst/>
        <a:defRPr b="0" baseline="0" cap="all" i="0" spc="0" strike="noStrike" sz="3200" u="none">
          <a:solidFill>
            <a:schemeClr val="tx1"/>
          </a:solidFill>
          <a:uFillTx/>
          <a:latin typeface="+mn-lt"/>
          <a:ea typeface="+mn-ea"/>
          <a:cs typeface="+mn-cs"/>
          <a:sym typeface="Impact"/>
        </a:defRPr>
      </a:lvl4pPr>
      <a:lvl5pPr marL="0" marR="0" indent="1828800" algn="ctr" defTabSz="457200" rtl="0" latinLnBrk="0">
        <a:lnSpc>
          <a:spcPct val="100000"/>
        </a:lnSpc>
        <a:spcBef>
          <a:spcPts val="0"/>
        </a:spcBef>
        <a:spcAft>
          <a:spcPts val="0"/>
        </a:spcAft>
        <a:buClrTx/>
        <a:buSzTx/>
        <a:buFontTx/>
        <a:buNone/>
        <a:tabLst/>
        <a:defRPr b="0" baseline="0" cap="all" i="0" spc="0" strike="noStrike" sz="3200" u="none">
          <a:solidFill>
            <a:schemeClr val="tx1"/>
          </a:solidFill>
          <a:uFillTx/>
          <a:latin typeface="+mn-lt"/>
          <a:ea typeface="+mn-ea"/>
          <a:cs typeface="+mn-cs"/>
          <a:sym typeface="Impact"/>
        </a:defRPr>
      </a:lvl5pPr>
      <a:lvl6pPr marL="0" marR="0" indent="2286000" algn="ctr" defTabSz="457200" rtl="0" latinLnBrk="0">
        <a:lnSpc>
          <a:spcPct val="100000"/>
        </a:lnSpc>
        <a:spcBef>
          <a:spcPts val="0"/>
        </a:spcBef>
        <a:spcAft>
          <a:spcPts val="0"/>
        </a:spcAft>
        <a:buClrTx/>
        <a:buSzTx/>
        <a:buFontTx/>
        <a:buNone/>
        <a:tabLst/>
        <a:defRPr b="0" baseline="0" cap="all" i="0" spc="0" strike="noStrike" sz="3200" u="none">
          <a:solidFill>
            <a:schemeClr val="tx1"/>
          </a:solidFill>
          <a:uFillTx/>
          <a:latin typeface="+mn-lt"/>
          <a:ea typeface="+mn-ea"/>
          <a:cs typeface="+mn-cs"/>
          <a:sym typeface="Impact"/>
        </a:defRPr>
      </a:lvl6pPr>
      <a:lvl7pPr marL="0" marR="0" indent="2743200" algn="ctr" defTabSz="457200" rtl="0" latinLnBrk="0">
        <a:lnSpc>
          <a:spcPct val="100000"/>
        </a:lnSpc>
        <a:spcBef>
          <a:spcPts val="0"/>
        </a:spcBef>
        <a:spcAft>
          <a:spcPts val="0"/>
        </a:spcAft>
        <a:buClrTx/>
        <a:buSzTx/>
        <a:buFontTx/>
        <a:buNone/>
        <a:tabLst/>
        <a:defRPr b="0" baseline="0" cap="all" i="0" spc="0" strike="noStrike" sz="3200" u="none">
          <a:solidFill>
            <a:schemeClr val="tx1"/>
          </a:solidFill>
          <a:uFillTx/>
          <a:latin typeface="+mn-lt"/>
          <a:ea typeface="+mn-ea"/>
          <a:cs typeface="+mn-cs"/>
          <a:sym typeface="Impact"/>
        </a:defRPr>
      </a:lvl7pPr>
      <a:lvl8pPr marL="0" marR="0" indent="3200400" algn="ctr" defTabSz="457200" rtl="0" latinLnBrk="0">
        <a:lnSpc>
          <a:spcPct val="100000"/>
        </a:lnSpc>
        <a:spcBef>
          <a:spcPts val="0"/>
        </a:spcBef>
        <a:spcAft>
          <a:spcPts val="0"/>
        </a:spcAft>
        <a:buClrTx/>
        <a:buSzTx/>
        <a:buFontTx/>
        <a:buNone/>
        <a:tabLst/>
        <a:defRPr b="0" baseline="0" cap="all" i="0" spc="0" strike="noStrike" sz="3200" u="none">
          <a:solidFill>
            <a:schemeClr val="tx1"/>
          </a:solidFill>
          <a:uFillTx/>
          <a:latin typeface="+mn-lt"/>
          <a:ea typeface="+mn-ea"/>
          <a:cs typeface="+mn-cs"/>
          <a:sym typeface="Impact"/>
        </a:defRPr>
      </a:lvl8pPr>
      <a:lvl9pPr marL="0" marR="0" indent="3657600" algn="ctr" defTabSz="457200" rtl="0" latinLnBrk="0">
        <a:lnSpc>
          <a:spcPct val="100000"/>
        </a:lnSpc>
        <a:spcBef>
          <a:spcPts val="0"/>
        </a:spcBef>
        <a:spcAft>
          <a:spcPts val="0"/>
        </a:spcAft>
        <a:buClrTx/>
        <a:buSzTx/>
        <a:buFontTx/>
        <a:buNone/>
        <a:tabLst/>
        <a:defRPr b="0" baseline="0" cap="all" i="0" spc="0" strike="noStrike" sz="3200" u="none">
          <a:solidFill>
            <a:schemeClr val="tx1"/>
          </a:solidFill>
          <a:uFillTx/>
          <a:latin typeface="+mn-lt"/>
          <a:ea typeface="+mn-ea"/>
          <a:cs typeface="+mn-cs"/>
          <a:sym typeface="Impac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png"/><Relationship Id="rId3" Type="http://schemas.openxmlformats.org/officeDocument/2006/relationships/image" Target="../media/image3.jpe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Title 1"/>
          <p:cNvSpPr txBox="1"/>
          <p:nvPr>
            <p:ph type="ctrTitle"/>
          </p:nvPr>
        </p:nvSpPr>
        <p:spPr>
          <a:xfrm rot="21420000">
            <a:off x="929942" y="2142151"/>
            <a:ext cx="9755189" cy="1286019"/>
          </a:xfrm>
          <a:prstGeom prst="rect">
            <a:avLst/>
          </a:prstGeom>
          <a:solidFill>
            <a:schemeClr val="accent1"/>
          </a:solidFill>
        </p:spPr>
        <p:txBody>
          <a:bodyPr/>
          <a:lstStyle>
            <a:lvl1pPr defTabSz="886968">
              <a:defRPr sz="7760">
                <a:solidFill>
                  <a:srgbClr val="F2F2F2"/>
                </a:solidFill>
              </a:defRPr>
            </a:lvl1pPr>
          </a:lstStyle>
          <a:p>
            <a:pPr/>
            <a:r>
              <a:t>Oscar Winners</a:t>
            </a:r>
          </a:p>
        </p:txBody>
      </p:sp>
      <p:sp>
        <p:nvSpPr>
          <p:cNvPr id="197" name="Subtitle 2"/>
          <p:cNvSpPr txBox="1"/>
          <p:nvPr>
            <p:ph type="subTitle" sz="quarter" idx="1"/>
          </p:nvPr>
        </p:nvSpPr>
        <p:spPr>
          <a:xfrm rot="21420000">
            <a:off x="983061" y="3505208"/>
            <a:ext cx="9755189" cy="550334"/>
          </a:xfrm>
          <a:prstGeom prst="rect">
            <a:avLst/>
          </a:prstGeom>
          <a:solidFill>
            <a:schemeClr val="accent1"/>
          </a:solidFill>
        </p:spPr>
        <p:txBody>
          <a:bodyPr/>
          <a:lstStyle>
            <a:lvl1pPr>
              <a:defRPr>
                <a:solidFill>
                  <a:srgbClr val="FFFFFF"/>
                </a:solidFill>
              </a:defRPr>
            </a:lvl1pPr>
          </a:lstStyle>
          <a:p>
            <a:pPr/>
            <a:r>
              <a:t>Oscar Eli Vasquez</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8E8E8E">
            <a:alpha val="0"/>
          </a:srgbClr>
        </a:solidFill>
      </p:bgPr>
    </p:bg>
    <p:spTree>
      <p:nvGrpSpPr>
        <p:cNvPr id="1" name=""/>
        <p:cNvGrpSpPr/>
        <p:nvPr/>
      </p:nvGrpSpPr>
      <p:grpSpPr>
        <a:xfrm>
          <a:off x="0" y="0"/>
          <a:ext cx="0" cy="0"/>
          <a:chOff x="0" y="0"/>
          <a:chExt cx="0" cy="0"/>
        </a:xfrm>
      </p:grpSpPr>
      <p:sp>
        <p:nvSpPr>
          <p:cNvPr id="199" name="Title 1"/>
          <p:cNvSpPr txBox="1"/>
          <p:nvPr>
            <p:ph type="title"/>
          </p:nvPr>
        </p:nvSpPr>
        <p:spPr>
          <a:xfrm>
            <a:off x="685801" y="685800"/>
            <a:ext cx="10396882" cy="1151965"/>
          </a:xfrm>
          <a:prstGeom prst="rect">
            <a:avLst/>
          </a:prstGeom>
          <a:solidFill>
            <a:schemeClr val="accent1"/>
          </a:solidFill>
        </p:spPr>
        <p:txBody>
          <a:bodyPr/>
          <a:lstStyle>
            <a:lvl1pPr>
              <a:defRPr>
                <a:solidFill>
                  <a:srgbClr val="FFFFFF"/>
                </a:solidFill>
              </a:defRPr>
            </a:lvl1pPr>
          </a:lstStyle>
          <a:p>
            <a:pPr/>
            <a:r>
              <a:t>Summary of Project</a:t>
            </a:r>
          </a:p>
        </p:txBody>
      </p:sp>
      <p:sp>
        <p:nvSpPr>
          <p:cNvPr id="200" name="Content Placeholder 2"/>
          <p:cNvSpPr txBox="1"/>
          <p:nvPr>
            <p:ph type="body" idx="1"/>
          </p:nvPr>
        </p:nvSpPr>
        <p:spPr>
          <a:xfrm>
            <a:off x="685799" y="1837765"/>
            <a:ext cx="10394709" cy="3801035"/>
          </a:xfrm>
          <a:prstGeom prst="rect">
            <a:avLst/>
          </a:prstGeom>
          <a:solidFill>
            <a:srgbClr val="8E8E8E"/>
          </a:solidFill>
        </p:spPr>
        <p:txBody>
          <a:bodyPr/>
          <a:lstStyle/>
          <a:p>
            <a:pPr marL="0" indent="0">
              <a:buSzTx/>
              <a:buNone/>
              <a:defRPr u="sng"/>
            </a:pPr>
            <a:r>
              <a:t>And the Winner Goes to…..</a:t>
            </a:r>
          </a:p>
          <a:p>
            <a:pPr marL="0" indent="0">
              <a:buSzTx/>
              <a:buNone/>
            </a:pPr>
            <a:r>
              <a:t>Our Goal was to Create an interactive Dashboard, map, and table  to display recent and historical Academy Award Winners.  The User would be able to select Winners and details for the following categories:</a:t>
            </a:r>
          </a:p>
          <a:p>
            <a:pPr marL="0" indent="0">
              <a:buSzTx/>
              <a:buNone/>
            </a:pPr>
            <a:r>
              <a:t>Best Movie, Best Actor, Best Actress, Best Director</a:t>
            </a:r>
          </a:p>
          <a:p>
            <a:pPr marL="0" indent="0">
              <a:buSzTx/>
              <a:buNone/>
            </a:pPr>
            <a:r>
              <a:t>Dataset to include:</a:t>
            </a:r>
          </a:p>
          <a:p>
            <a:pPr marL="0" indent="0">
              <a:buSzTx/>
              <a:buNone/>
            </a:pPr>
            <a:r>
              <a:t>Current and Past Winners, Movie details- Genre, Gross, Actor/Actress details-place of birth</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Title 1"/>
          <p:cNvSpPr txBox="1"/>
          <p:nvPr>
            <p:ph type="title"/>
          </p:nvPr>
        </p:nvSpPr>
        <p:spPr>
          <a:xfrm>
            <a:off x="685801" y="685800"/>
            <a:ext cx="10396882" cy="1151965"/>
          </a:xfrm>
          <a:prstGeom prst="rect">
            <a:avLst/>
          </a:prstGeom>
          <a:solidFill>
            <a:schemeClr val="accent1"/>
          </a:solidFill>
        </p:spPr>
        <p:txBody>
          <a:bodyPr/>
          <a:lstStyle>
            <a:lvl1pPr>
              <a:defRPr>
                <a:solidFill>
                  <a:srgbClr val="FFFFFF"/>
                </a:solidFill>
              </a:defRPr>
            </a:lvl1pPr>
          </a:lstStyle>
          <a:p>
            <a:pPr/>
            <a:r>
              <a:t>Data Sources</a:t>
            </a:r>
          </a:p>
        </p:txBody>
      </p:sp>
      <p:sp>
        <p:nvSpPr>
          <p:cNvPr id="203" name="Content Placeholder 2"/>
          <p:cNvSpPr txBox="1"/>
          <p:nvPr>
            <p:ph type="body" idx="1"/>
          </p:nvPr>
        </p:nvSpPr>
        <p:spPr>
          <a:xfrm>
            <a:off x="685799" y="1837765"/>
            <a:ext cx="10394709" cy="3781985"/>
          </a:xfrm>
          <a:prstGeom prst="rect">
            <a:avLst/>
          </a:prstGeom>
          <a:solidFill>
            <a:srgbClr val="8E8E8E"/>
          </a:solidFill>
        </p:spPr>
        <p:txBody>
          <a:bodyPr/>
          <a:lstStyle/>
          <a:p>
            <a:pPr marL="0" indent="0">
              <a:buSzTx/>
              <a:buNone/>
            </a:pPr>
            <a:r>
              <a:t>Since the Academy Awards website does not have an API. We scraped the data from various websites:</a:t>
            </a:r>
          </a:p>
          <a:p>
            <a:pPr/>
            <a:r>
              <a:t>Wikipedia </a:t>
            </a:r>
          </a:p>
          <a:p>
            <a:pPr/>
            <a:r>
              <a:t>Omdb</a:t>
            </a:r>
          </a:p>
          <a:p>
            <a:pPr/>
            <a:r>
              <a:t>Imdb</a:t>
            </a:r>
          </a:p>
          <a:p>
            <a:pPr/>
            <a:r>
              <a:t>Cinemasight</a:t>
            </a:r>
          </a:p>
          <a:p>
            <a:pPr/>
            <a:r>
              <a:t> Kaggle</a:t>
            </a:r>
          </a:p>
          <a:p>
            <a:pPr marL="0" indent="0">
              <a:buSzTx/>
              <a:buNone/>
            </a:pPr>
            <a:r>
              <a:t>Once the date was collected, a SQLite table was created to simplify querying the results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Title 1"/>
          <p:cNvSpPr txBox="1"/>
          <p:nvPr>
            <p:ph type="title"/>
          </p:nvPr>
        </p:nvSpPr>
        <p:spPr>
          <a:xfrm>
            <a:off x="685802" y="685800"/>
            <a:ext cx="10394706" cy="1151965"/>
          </a:xfrm>
          <a:prstGeom prst="rect">
            <a:avLst/>
          </a:prstGeom>
          <a:solidFill>
            <a:schemeClr val="accent1"/>
          </a:solidFill>
        </p:spPr>
        <p:txBody>
          <a:bodyPr/>
          <a:lstStyle>
            <a:lvl1pPr>
              <a:defRPr sz="4800">
                <a:solidFill>
                  <a:srgbClr val="FFFFFF"/>
                </a:solidFill>
              </a:defRPr>
            </a:lvl1pPr>
          </a:lstStyle>
          <a:p>
            <a:pPr/>
            <a:r>
              <a:t>Oscar winner Dashboard Elements</a:t>
            </a:r>
          </a:p>
        </p:txBody>
      </p:sp>
      <p:sp>
        <p:nvSpPr>
          <p:cNvPr id="206" name="Text Placeholder 2"/>
          <p:cNvSpPr txBox="1"/>
          <p:nvPr>
            <p:ph type="body" sz="quarter" idx="1"/>
          </p:nvPr>
        </p:nvSpPr>
        <p:spPr>
          <a:xfrm>
            <a:off x="685801" y="2063394"/>
            <a:ext cx="3310130" cy="576263"/>
          </a:xfrm>
          <a:prstGeom prst="rect">
            <a:avLst/>
          </a:prstGeom>
        </p:spPr>
        <p:txBody>
          <a:bodyPr/>
          <a:lstStyle>
            <a:lvl1pPr>
              <a:defRPr>
                <a:solidFill>
                  <a:srgbClr val="FFFFFF"/>
                </a:solidFill>
              </a:defRPr>
            </a:lvl1pPr>
          </a:lstStyle>
          <a:p>
            <a:pPr/>
            <a:r>
              <a:t>PiE</a:t>
            </a:r>
          </a:p>
        </p:txBody>
      </p:sp>
      <p:sp>
        <p:nvSpPr>
          <p:cNvPr id="207" name="Text Placeholder 3"/>
          <p:cNvSpPr/>
          <p:nvPr>
            <p:ph type="body" idx="13"/>
          </p:nvPr>
        </p:nvSpPr>
        <p:spPr>
          <a:prstGeom prst="rect">
            <a:avLst/>
          </a:prstGeom>
          <a:solidFill>
            <a:srgbClr val="969696"/>
          </a:solidFill>
          <a:extLst>
            <a:ext uri="{C572A759-6A51-4108-AA02-DFA0A04FC94B}">
              <ma14:wrappingTextBoxFlag xmlns:ma14="http://schemas.microsoft.com/office/mac/drawingml/2011/main" val="1"/>
            </a:ext>
          </a:extLst>
        </p:spPr>
        <p:txBody>
          <a:bodyPr/>
          <a:lstStyle/>
          <a:p>
            <a:pPr marL="285750" indent="-285750">
              <a:defRPr sz="1400"/>
            </a:pPr>
            <a:r>
              <a:t>The pie Chart was developed with a combination of python, route creation in flask and plotly js</a:t>
            </a:r>
          </a:p>
          <a:p>
            <a:pPr marL="285750" indent="-285750">
              <a:defRPr sz="1400"/>
            </a:pPr>
            <a:r>
              <a:t>The pie chart demonstrates which genres have been most successful in winning best actor, actress, director, and best picture</a:t>
            </a:r>
          </a:p>
        </p:txBody>
      </p:sp>
      <p:sp>
        <p:nvSpPr>
          <p:cNvPr id="208" name="Text Placeholder 4"/>
          <p:cNvSpPr/>
          <p:nvPr>
            <p:ph type="body" idx="14"/>
          </p:nvPr>
        </p:nvSpPr>
        <p:spPr>
          <a:prstGeom prst="rect">
            <a:avLst/>
          </a:prstGeom>
          <a:extLst>
            <a:ext uri="{C572A759-6A51-4108-AA02-DFA0A04FC94B}">
              <ma14:wrappingTextBoxFlag xmlns:ma14="http://schemas.microsoft.com/office/mac/drawingml/2011/main" val="1"/>
            </a:ext>
          </a:extLst>
        </p:spPr>
        <p:txBody>
          <a:bodyPr/>
          <a:lstStyle>
            <a:lvl1pPr marL="0" indent="0" algn="ctr">
              <a:lnSpc>
                <a:spcPct val="90000"/>
              </a:lnSpc>
              <a:buClrTx/>
              <a:buSzTx/>
              <a:buFontTx/>
              <a:buNone/>
              <a:defRPr sz="2400">
                <a:solidFill>
                  <a:srgbClr val="FFFFFF"/>
                </a:solidFill>
              </a:defRPr>
            </a:lvl1pPr>
          </a:lstStyle>
          <a:p>
            <a:pPr/>
            <a:r>
              <a:t>Bar</a:t>
            </a:r>
          </a:p>
        </p:txBody>
      </p:sp>
      <p:sp>
        <p:nvSpPr>
          <p:cNvPr id="209" name="Text Placeholder 5"/>
          <p:cNvSpPr/>
          <p:nvPr>
            <p:ph type="body" idx="15"/>
          </p:nvPr>
        </p:nvSpPr>
        <p:spPr>
          <a:prstGeom prst="rect">
            <a:avLst/>
          </a:prstGeom>
          <a:solidFill>
            <a:srgbClr val="969696"/>
          </a:solidFill>
          <a:extLst>
            <a:ext uri="{C572A759-6A51-4108-AA02-DFA0A04FC94B}">
              <ma14:wrappingTextBoxFlag xmlns:ma14="http://schemas.microsoft.com/office/mac/drawingml/2011/main" val="1"/>
            </a:ext>
          </a:extLst>
        </p:spPr>
        <p:txBody>
          <a:bodyPr/>
          <a:lstStyle/>
          <a:p>
            <a:pPr marL="285750" indent="-285750">
              <a:defRPr sz="1400"/>
            </a:pPr>
            <a:r>
              <a:t>The bar chart was created with sql queries to our SQLite data table, routes created in flask, and plotly js</a:t>
            </a:r>
          </a:p>
          <a:p>
            <a:pPr marL="285750" indent="-285750">
              <a:defRPr sz="1400"/>
            </a:pPr>
            <a:r>
              <a:t>The Bar chart compares the rotten tomatoes, imdb, and metacritic scores across winning categories</a:t>
            </a:r>
          </a:p>
        </p:txBody>
      </p:sp>
      <p:sp>
        <p:nvSpPr>
          <p:cNvPr id="210" name="Text Placeholder 6"/>
          <p:cNvSpPr/>
          <p:nvPr>
            <p:ph type="body" idx="16"/>
          </p:nvPr>
        </p:nvSpPr>
        <p:spPr>
          <a:prstGeom prst="rect">
            <a:avLst/>
          </a:prstGeom>
          <a:extLst>
            <a:ext uri="{C572A759-6A51-4108-AA02-DFA0A04FC94B}">
              <ma14:wrappingTextBoxFlag xmlns:ma14="http://schemas.microsoft.com/office/mac/drawingml/2011/main" val="1"/>
            </a:ext>
          </a:extLst>
        </p:spPr>
        <p:txBody>
          <a:bodyPr/>
          <a:lstStyle>
            <a:lvl1pPr marL="0" indent="0" algn="ctr">
              <a:lnSpc>
                <a:spcPct val="90000"/>
              </a:lnSpc>
              <a:buClrTx/>
              <a:buSzTx/>
              <a:buFontTx/>
              <a:buNone/>
              <a:defRPr sz="2400">
                <a:solidFill>
                  <a:srgbClr val="FFFFFF"/>
                </a:solidFill>
              </a:defRPr>
            </a:lvl1pPr>
          </a:lstStyle>
          <a:p>
            <a:pPr/>
            <a:r>
              <a:t>Scatter</a:t>
            </a:r>
          </a:p>
        </p:txBody>
      </p:sp>
      <p:sp>
        <p:nvSpPr>
          <p:cNvPr id="211" name="Text Placeholder 7"/>
          <p:cNvSpPr/>
          <p:nvPr>
            <p:ph type="body" idx="17"/>
          </p:nvPr>
        </p:nvSpPr>
        <p:spPr>
          <a:prstGeom prst="rect">
            <a:avLst/>
          </a:prstGeom>
          <a:solidFill>
            <a:srgbClr val="969696"/>
          </a:solidFill>
          <a:extLst>
            <a:ext uri="{C572A759-6A51-4108-AA02-DFA0A04FC94B}">
              <ma14:wrappingTextBoxFlag xmlns:ma14="http://schemas.microsoft.com/office/mac/drawingml/2011/main" val="1"/>
            </a:ext>
          </a:extLst>
        </p:spPr>
        <p:txBody>
          <a:bodyPr/>
          <a:lstStyle/>
          <a:p>
            <a:pPr marL="285750" indent="-285750">
              <a:defRPr sz="1400"/>
            </a:pPr>
            <a:r>
              <a:t>The scatter plot was created with sql queries to our SQLite data table, routes created in flask, and plotly js</a:t>
            </a:r>
          </a:p>
          <a:p>
            <a:pPr marL="285750" indent="-285750">
              <a:defRPr sz="1400"/>
            </a:pPr>
            <a:r>
              <a:t>The scatter plot compares the budget vs revenue of all films in winning categories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Title 1"/>
          <p:cNvSpPr txBox="1"/>
          <p:nvPr>
            <p:ph type="title"/>
          </p:nvPr>
        </p:nvSpPr>
        <p:spPr>
          <a:xfrm>
            <a:off x="752476" y="714375"/>
            <a:ext cx="10396882" cy="1151965"/>
          </a:xfrm>
          <a:prstGeom prst="rect">
            <a:avLst/>
          </a:prstGeom>
          <a:solidFill>
            <a:schemeClr val="accent1"/>
          </a:solidFill>
        </p:spPr>
        <p:txBody>
          <a:bodyPr/>
          <a:lstStyle>
            <a:lvl1pPr>
              <a:defRPr>
                <a:solidFill>
                  <a:srgbClr val="FFFFFF"/>
                </a:solidFill>
              </a:defRPr>
            </a:lvl1pPr>
          </a:lstStyle>
          <a:p>
            <a:pPr/>
            <a:r>
              <a:t>Oscar Winner Map</a:t>
            </a:r>
          </a:p>
        </p:txBody>
      </p:sp>
      <p:sp>
        <p:nvSpPr>
          <p:cNvPr id="214" name="Content Placeholder 2"/>
          <p:cNvSpPr txBox="1"/>
          <p:nvPr>
            <p:ph type="body" idx="1"/>
          </p:nvPr>
        </p:nvSpPr>
        <p:spPr>
          <a:xfrm>
            <a:off x="685799" y="2063395"/>
            <a:ext cx="10394709" cy="3311190"/>
          </a:xfrm>
          <a:prstGeom prst="rect">
            <a:avLst/>
          </a:prstGeom>
          <a:solidFill>
            <a:srgbClr val="969696"/>
          </a:solidFill>
        </p:spPr>
        <p:txBody>
          <a:bodyPr anchor="t"/>
          <a:lstStyle/>
          <a:p>
            <a:pPr>
              <a:lnSpc>
                <a:spcPct val="110000"/>
              </a:lnSpc>
            </a:pPr>
            <a:r>
              <a:t>The Oscar winner map has the functionality to filter out the places of origin of Best Director, Actor, and Actresses</a:t>
            </a:r>
          </a:p>
          <a:p>
            <a:pPr>
              <a:lnSpc>
                <a:spcPct val="110000"/>
              </a:lnSpc>
            </a:pPr>
            <a:r>
              <a:t>This was developed using leaflet for JavaScript</a:t>
            </a:r>
          </a:p>
          <a:p>
            <a:pPr>
              <a:lnSpc>
                <a:spcPct val="110000"/>
              </a:lnSpc>
            </a:pPr>
            <a:r>
              <a:t>The majority of Oscar winners are from the united states and Europe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Title 1"/>
          <p:cNvSpPr txBox="1"/>
          <p:nvPr>
            <p:ph type="title"/>
          </p:nvPr>
        </p:nvSpPr>
        <p:spPr>
          <a:xfrm>
            <a:off x="685801" y="685800"/>
            <a:ext cx="10396882" cy="1151965"/>
          </a:xfrm>
          <a:prstGeom prst="rect">
            <a:avLst/>
          </a:prstGeom>
          <a:solidFill>
            <a:schemeClr val="accent1"/>
          </a:solidFill>
        </p:spPr>
        <p:txBody>
          <a:bodyPr/>
          <a:lstStyle>
            <a:lvl1pPr>
              <a:defRPr>
                <a:solidFill>
                  <a:srgbClr val="FFFFFF"/>
                </a:solidFill>
              </a:defRPr>
            </a:lvl1pPr>
          </a:lstStyle>
          <a:p>
            <a:pPr/>
            <a:r>
              <a:t>Data Table</a:t>
            </a:r>
          </a:p>
        </p:txBody>
      </p:sp>
      <p:sp>
        <p:nvSpPr>
          <p:cNvPr id="217" name="Content Placeholder 2"/>
          <p:cNvSpPr txBox="1"/>
          <p:nvPr>
            <p:ph type="body" idx="1"/>
          </p:nvPr>
        </p:nvSpPr>
        <p:spPr>
          <a:xfrm>
            <a:off x="685799" y="2063395"/>
            <a:ext cx="10394709" cy="3311190"/>
          </a:xfrm>
          <a:prstGeom prst="rect">
            <a:avLst/>
          </a:prstGeom>
          <a:solidFill>
            <a:srgbClr val="969696"/>
          </a:solidFill>
        </p:spPr>
        <p:txBody>
          <a:bodyPr/>
          <a:lstStyle/>
          <a:p>
            <a:pPr/>
            <a:r>
              <a:t>Oscar table allows for filtering of: Ceremony, Year of ceremony, award, and movie genre</a:t>
            </a:r>
          </a:p>
          <a:p>
            <a:pPr/>
            <a:r>
              <a:t>Awards featured are best picture, actor in a leading role, actress in a leading role, best director</a:t>
            </a:r>
          </a:p>
          <a:p>
            <a:pPr/>
            <a:r>
              <a:t>Table adapted to work for smaller screens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Title 1"/>
          <p:cNvSpPr txBox="1"/>
          <p:nvPr>
            <p:ph type="title"/>
          </p:nvPr>
        </p:nvSpPr>
        <p:spPr>
          <a:xfrm>
            <a:off x="806457" y="685800"/>
            <a:ext cx="4126862" cy="708802"/>
          </a:xfrm>
          <a:prstGeom prst="rect">
            <a:avLst/>
          </a:prstGeom>
          <a:solidFill>
            <a:schemeClr val="accent1"/>
          </a:solidFill>
        </p:spPr>
        <p:txBody>
          <a:bodyPr/>
          <a:lstStyle>
            <a:lvl1pPr>
              <a:defRPr>
                <a:solidFill>
                  <a:srgbClr val="FFFFFF"/>
                </a:solidFill>
              </a:defRPr>
            </a:lvl1pPr>
          </a:lstStyle>
          <a:p>
            <a:pPr/>
            <a:r>
              <a:t>Data insights</a:t>
            </a:r>
          </a:p>
        </p:txBody>
      </p:sp>
      <p:grpSp>
        <p:nvGrpSpPr>
          <p:cNvPr id="222" name="Content Placeholder 7"/>
          <p:cNvGrpSpPr/>
          <p:nvPr/>
        </p:nvGrpSpPr>
        <p:grpSpPr>
          <a:xfrm>
            <a:off x="5110955" y="1458912"/>
            <a:ext cx="6064068" cy="3143251"/>
            <a:chOff x="0" y="0"/>
            <a:chExt cx="6064067" cy="3143250"/>
          </a:xfrm>
        </p:grpSpPr>
        <p:sp>
          <p:nvSpPr>
            <p:cNvPr id="220" name="Rectangle"/>
            <p:cNvSpPr/>
            <p:nvPr/>
          </p:nvSpPr>
          <p:spPr>
            <a:xfrm>
              <a:off x="0" y="0"/>
              <a:ext cx="6064068" cy="3143250"/>
            </a:xfrm>
            <a:prstGeom prst="rect">
              <a:avLst/>
            </a:prstGeom>
            <a:blipFill rotWithShape="1">
              <a:blip r:embed="rId2"/>
              <a:srcRect l="0" t="0" r="0" b="0"/>
              <a:stretch>
                <a:fillRect/>
              </a:stretch>
            </a:blipFill>
            <a:ln w="12700" cap="flat">
              <a:noFill/>
              <a:miter lim="400000"/>
            </a:ln>
            <a:effectLst/>
          </p:spPr>
          <p:txBody>
            <a:bodyPr wrap="square" lIns="45719" tIns="45719" rIns="45719" bIns="45719" numCol="1" anchor="ctr">
              <a:noAutofit/>
            </a:bodyPr>
            <a:lstStyle/>
            <a:p>
              <a:pPr/>
            </a:p>
          </p:txBody>
        </p:sp>
        <p:pic>
          <p:nvPicPr>
            <p:cNvPr id="221" name="image5.jpeg" descr="image5.jpeg"/>
            <p:cNvPicPr>
              <a:picLocks noChangeAspect="1"/>
            </p:cNvPicPr>
            <p:nvPr/>
          </p:nvPicPr>
          <p:blipFill>
            <a:blip r:embed="rId3">
              <a:extLst/>
            </a:blip>
            <a:stretch>
              <a:fillRect/>
            </a:stretch>
          </p:blipFill>
          <p:spPr>
            <a:xfrm>
              <a:off x="0" y="0"/>
              <a:ext cx="6064068" cy="3143250"/>
            </a:xfrm>
            <a:prstGeom prst="rect">
              <a:avLst/>
            </a:prstGeom>
            <a:ln w="12700" cap="flat">
              <a:noFill/>
              <a:miter lim="400000"/>
            </a:ln>
            <a:effectLst/>
          </p:spPr>
        </p:pic>
      </p:grpSp>
      <p:sp>
        <p:nvSpPr>
          <p:cNvPr id="223" name="Text Placeholder 3"/>
          <p:cNvSpPr txBox="1"/>
          <p:nvPr>
            <p:ph type="body" sz="quarter" idx="1"/>
          </p:nvPr>
        </p:nvSpPr>
        <p:spPr>
          <a:xfrm>
            <a:off x="806458" y="1439007"/>
            <a:ext cx="4126861" cy="3979985"/>
          </a:xfrm>
          <a:prstGeom prst="rect">
            <a:avLst/>
          </a:prstGeom>
          <a:solidFill>
            <a:schemeClr val="accent1"/>
          </a:solidFill>
        </p:spPr>
        <p:txBody>
          <a:bodyPr anchor="t"/>
          <a:lstStyle/>
          <a:p>
            <a:pPr marL="285750" indent="-285750">
              <a:defRPr sz="1800">
                <a:solidFill>
                  <a:srgbClr val="FFFFFF"/>
                </a:solidFill>
              </a:defRPr>
            </a:pPr>
            <a:r>
              <a:t>To increase your chances of winning an Oscar, pick a Drama or Biography and Be Born  in United states </a:t>
            </a:r>
          </a:p>
          <a:p>
            <a:pPr marL="285750" indent="-285750">
              <a:defRPr sz="1800">
                <a:solidFill>
                  <a:srgbClr val="FFFFFF"/>
                </a:solidFill>
              </a:defRPr>
            </a:pPr>
            <a:r>
              <a:t>Titanic is the Most profitable oscar winning film of the past 25 years</a:t>
            </a:r>
          </a:p>
          <a:p>
            <a:pPr marL="285750" indent="-285750">
              <a:defRPr sz="1800">
                <a:solidFill>
                  <a:srgbClr val="FFFFFF"/>
                </a:solidFill>
              </a:defRPr>
            </a:pPr>
            <a:r>
              <a:t>Russell Crowe is the only Oscar winner from New Zealand!!!</a:t>
            </a:r>
          </a:p>
          <a:p>
            <a:pPr marL="285750" indent="-285750">
              <a:defRPr sz="1800">
                <a:solidFill>
                  <a:srgbClr val="FFFFFF"/>
                </a:solidFill>
              </a:defRPr>
            </a:pPr>
            <a:r>
              <a:t>Gladiator has the lowest metacritic score (67) out of any best picture winner</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8E8E8E">
            <a:alpha val="0"/>
          </a:srgbClr>
        </a:solidFill>
      </p:bgPr>
    </p:bg>
    <p:spTree>
      <p:nvGrpSpPr>
        <p:cNvPr id="1" name=""/>
        <p:cNvGrpSpPr/>
        <p:nvPr/>
      </p:nvGrpSpPr>
      <p:grpSpPr>
        <a:xfrm>
          <a:off x="0" y="0"/>
          <a:ext cx="0" cy="0"/>
          <a:chOff x="0" y="0"/>
          <a:chExt cx="0" cy="0"/>
        </a:xfrm>
      </p:grpSpPr>
      <p:sp>
        <p:nvSpPr>
          <p:cNvPr id="225" name="Title 1"/>
          <p:cNvSpPr txBox="1"/>
          <p:nvPr>
            <p:ph type="title"/>
          </p:nvPr>
        </p:nvSpPr>
        <p:spPr>
          <a:xfrm>
            <a:off x="685801" y="685800"/>
            <a:ext cx="10396882" cy="1151965"/>
          </a:xfrm>
          <a:prstGeom prst="rect">
            <a:avLst/>
          </a:prstGeom>
          <a:solidFill>
            <a:schemeClr val="accent1"/>
          </a:solidFill>
        </p:spPr>
        <p:txBody>
          <a:bodyPr/>
          <a:lstStyle>
            <a:lvl1pPr>
              <a:defRPr>
                <a:solidFill>
                  <a:srgbClr val="FFFFFF"/>
                </a:solidFill>
              </a:defRPr>
            </a:lvl1pPr>
          </a:lstStyle>
          <a:p>
            <a:pPr/>
            <a:r>
              <a:t>Project Takeaway</a:t>
            </a:r>
          </a:p>
        </p:txBody>
      </p:sp>
      <p:sp>
        <p:nvSpPr>
          <p:cNvPr id="226" name="Content Placeholder 2"/>
          <p:cNvSpPr txBox="1"/>
          <p:nvPr>
            <p:ph type="body" idx="1"/>
          </p:nvPr>
        </p:nvSpPr>
        <p:spPr>
          <a:xfrm>
            <a:off x="685799" y="1837765"/>
            <a:ext cx="10394709" cy="3801035"/>
          </a:xfrm>
          <a:prstGeom prst="rect">
            <a:avLst/>
          </a:prstGeom>
          <a:solidFill>
            <a:srgbClr val="8E8E8E"/>
          </a:solidFill>
        </p:spPr>
        <p:txBody>
          <a:bodyPr anchor="t"/>
          <a:lstStyle/>
          <a:p>
            <a:pPr/>
            <a:r>
              <a:t>Finding the data we needed required a combination of utilizing web scraped data sources and manually looking up individual data points, finding publicly available datasets would have increased the simplicity of the project</a:t>
            </a:r>
          </a:p>
          <a:p>
            <a:pPr/>
            <a:r>
              <a:t>Creating dropdown functionality in JavaScript was the most difficult aspect of the project</a:t>
            </a:r>
          </a:p>
          <a:p>
            <a:pPr/>
            <a:r>
              <a:t>Future enhancement for this app would be including additional winning categories and finding other meaningful metrics to compare</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Main Event">
  <a:themeElements>
    <a:clrScheme name="Main Event">
      <a:dk1>
        <a:srgbClr val="000000"/>
      </a:dk1>
      <a:lt1>
        <a:srgbClr val="FFFFFF"/>
      </a:lt1>
      <a:dk2>
        <a:srgbClr val="A7A7A7"/>
      </a:dk2>
      <a:lt2>
        <a:srgbClr val="535353"/>
      </a:lt2>
      <a:accent1>
        <a:srgbClr val="B80E0F"/>
      </a:accent1>
      <a:accent2>
        <a:srgbClr val="A6987D"/>
      </a:accent2>
      <a:accent3>
        <a:srgbClr val="7F9A71"/>
      </a:accent3>
      <a:accent4>
        <a:srgbClr val="64969F"/>
      </a:accent4>
      <a:accent5>
        <a:srgbClr val="9B75B2"/>
      </a:accent5>
      <a:accent6>
        <a:srgbClr val="80737A"/>
      </a:accent6>
      <a:hlink>
        <a:srgbClr val="0000FF"/>
      </a:hlink>
      <a:folHlink>
        <a:srgbClr val="FF00FF"/>
      </a:folHlink>
    </a:clrScheme>
    <a:fontScheme name="Main Event">
      <a:majorFont>
        <a:latin typeface="Helvetica"/>
        <a:ea typeface="Helvetica"/>
        <a:cs typeface="Helvetica"/>
      </a:majorFont>
      <a:minorFont>
        <a:latin typeface="Impact"/>
        <a:ea typeface="Impact"/>
        <a:cs typeface="Impact"/>
      </a:minorFont>
    </a:fontScheme>
    <a:fmtScheme name="Main Ev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flat">
          <a:solidFill>
            <a:schemeClr val="accent1"/>
          </a:solidFill>
          <a:prstDash val="solid"/>
          <a:round/>
        </a:ln>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Impac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905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Impac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Main Event">
  <a:themeElements>
    <a:clrScheme name="Main Event">
      <a:dk1>
        <a:srgbClr val="000000"/>
      </a:dk1>
      <a:lt1>
        <a:srgbClr val="FFFFFF"/>
      </a:lt1>
      <a:dk2>
        <a:srgbClr val="A7A7A7"/>
      </a:dk2>
      <a:lt2>
        <a:srgbClr val="535353"/>
      </a:lt2>
      <a:accent1>
        <a:srgbClr val="B80E0F"/>
      </a:accent1>
      <a:accent2>
        <a:srgbClr val="A6987D"/>
      </a:accent2>
      <a:accent3>
        <a:srgbClr val="7F9A71"/>
      </a:accent3>
      <a:accent4>
        <a:srgbClr val="64969F"/>
      </a:accent4>
      <a:accent5>
        <a:srgbClr val="9B75B2"/>
      </a:accent5>
      <a:accent6>
        <a:srgbClr val="80737A"/>
      </a:accent6>
      <a:hlink>
        <a:srgbClr val="0000FF"/>
      </a:hlink>
      <a:folHlink>
        <a:srgbClr val="FF00FF"/>
      </a:folHlink>
    </a:clrScheme>
    <a:fontScheme name="Main Event">
      <a:majorFont>
        <a:latin typeface="Helvetica"/>
        <a:ea typeface="Helvetica"/>
        <a:cs typeface="Helvetica"/>
      </a:majorFont>
      <a:minorFont>
        <a:latin typeface="Impact"/>
        <a:ea typeface="Impact"/>
        <a:cs typeface="Impact"/>
      </a:minorFont>
    </a:fontScheme>
    <a:fmtScheme name="Main Ev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flat">
          <a:solidFill>
            <a:schemeClr val="accent1"/>
          </a:solidFill>
          <a:prstDash val="solid"/>
          <a:round/>
        </a:ln>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Impac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905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Impac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