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2FBA4-EC47-46FB-AC75-647EB3A61EF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8E415866-CB0A-4E29-A58F-6AF21AF19349}">
      <dgm:prSet/>
      <dgm:spPr>
        <a:solidFill>
          <a:schemeClr val="accent6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/>
            <a:t>Data Collection</a:t>
          </a:r>
          <a:endParaRPr lang="en-DE"/>
        </a:p>
      </dgm:t>
    </dgm:pt>
    <dgm:pt modelId="{0DA10BA3-9B41-4CFB-94AE-7C761C36E963}" type="parTrans" cxnId="{9BDE62E3-7F4C-4763-9DA5-3274F6C62200}">
      <dgm:prSet/>
      <dgm:spPr/>
      <dgm:t>
        <a:bodyPr/>
        <a:lstStyle/>
        <a:p>
          <a:endParaRPr lang="en-DE"/>
        </a:p>
      </dgm:t>
    </dgm:pt>
    <dgm:pt modelId="{332B6009-336F-448D-A982-C7E1E848D7C7}" type="sibTrans" cxnId="{9BDE62E3-7F4C-4763-9DA5-3274F6C62200}">
      <dgm:prSet/>
      <dgm:spPr/>
      <dgm:t>
        <a:bodyPr/>
        <a:lstStyle/>
        <a:p>
          <a:endParaRPr lang="en-DE"/>
        </a:p>
      </dgm:t>
    </dgm:pt>
    <dgm:pt modelId="{4DCF1CE9-2566-476B-B09A-A052C55A8582}">
      <dgm:prSet/>
      <dgm:spPr>
        <a:solidFill>
          <a:schemeClr val="accent6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Data preprocessing</a:t>
          </a:r>
          <a:endParaRPr lang="en-DE" dirty="0"/>
        </a:p>
      </dgm:t>
    </dgm:pt>
    <dgm:pt modelId="{0BFE9738-E815-44AB-B822-534866BB1D81}" type="parTrans" cxnId="{547BFF5D-4E79-42B6-8DD3-CBD77C66DD20}">
      <dgm:prSet/>
      <dgm:spPr/>
      <dgm:t>
        <a:bodyPr/>
        <a:lstStyle/>
        <a:p>
          <a:endParaRPr lang="en-DE"/>
        </a:p>
      </dgm:t>
    </dgm:pt>
    <dgm:pt modelId="{E85BFFEE-9F1C-4715-8478-C2175935A229}" type="sibTrans" cxnId="{547BFF5D-4E79-42B6-8DD3-CBD77C66DD20}">
      <dgm:prSet/>
      <dgm:spPr/>
      <dgm:t>
        <a:bodyPr/>
        <a:lstStyle/>
        <a:p>
          <a:endParaRPr lang="en-DE"/>
        </a:p>
      </dgm:t>
    </dgm:pt>
    <dgm:pt modelId="{E278C714-75B2-46FA-B7AC-74C684C21D0B}">
      <dgm:prSet/>
      <dgm:spPr>
        <a:solidFill>
          <a:schemeClr val="accent6">
            <a:lumMod val="75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dirty="0"/>
            <a:t>K-Means Clustering</a:t>
          </a:r>
          <a:endParaRPr lang="en-DE" dirty="0"/>
        </a:p>
      </dgm:t>
    </dgm:pt>
    <dgm:pt modelId="{B8B8BAAE-96CD-4A10-A890-C333450D6E07}" type="parTrans" cxnId="{C46B0E97-0EAA-408C-9BD9-0E02B605A04B}">
      <dgm:prSet/>
      <dgm:spPr/>
      <dgm:t>
        <a:bodyPr/>
        <a:lstStyle/>
        <a:p>
          <a:endParaRPr lang="en-DE"/>
        </a:p>
      </dgm:t>
    </dgm:pt>
    <dgm:pt modelId="{0B4A76A9-750F-48C2-A30D-B402FECFE234}" type="sibTrans" cxnId="{C46B0E97-0EAA-408C-9BD9-0E02B605A04B}">
      <dgm:prSet/>
      <dgm:spPr/>
      <dgm:t>
        <a:bodyPr/>
        <a:lstStyle/>
        <a:p>
          <a:endParaRPr lang="en-DE"/>
        </a:p>
      </dgm:t>
    </dgm:pt>
    <dgm:pt modelId="{36AD7908-4D31-49D4-8EEF-C268F7116B9B}">
      <dgm:prSet/>
      <dgm:spPr>
        <a:solidFill>
          <a:schemeClr val="accent6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/>
            <a:t>Model Testing</a:t>
          </a:r>
          <a:endParaRPr lang="en-DE"/>
        </a:p>
      </dgm:t>
    </dgm:pt>
    <dgm:pt modelId="{F3260705-A572-4E28-B5EE-6505FD9FF1CB}" type="parTrans" cxnId="{C18774BF-8532-499A-8A3F-BBA1D74A2A2F}">
      <dgm:prSet/>
      <dgm:spPr/>
      <dgm:t>
        <a:bodyPr/>
        <a:lstStyle/>
        <a:p>
          <a:endParaRPr lang="en-DE"/>
        </a:p>
      </dgm:t>
    </dgm:pt>
    <dgm:pt modelId="{32A9B106-31FC-4BC2-AE18-2DDF32535628}" type="sibTrans" cxnId="{C18774BF-8532-499A-8A3F-BBA1D74A2A2F}">
      <dgm:prSet/>
      <dgm:spPr/>
      <dgm:t>
        <a:bodyPr/>
        <a:lstStyle/>
        <a:p>
          <a:endParaRPr lang="en-DE"/>
        </a:p>
      </dgm:t>
    </dgm:pt>
    <dgm:pt modelId="{41281222-6A0C-4C52-AE3D-6ADE793E28B0}" type="pres">
      <dgm:prSet presAssocID="{F5F2FBA4-EC47-46FB-AC75-647EB3A61EF4}" presName="linearFlow" presStyleCnt="0">
        <dgm:presLayoutVars>
          <dgm:dir/>
          <dgm:animLvl val="lvl"/>
          <dgm:resizeHandles val="exact"/>
        </dgm:presLayoutVars>
      </dgm:prSet>
      <dgm:spPr/>
    </dgm:pt>
    <dgm:pt modelId="{BF1EEC55-1283-426E-A541-933A96A8FE30}" type="pres">
      <dgm:prSet presAssocID="{8E415866-CB0A-4E29-A58F-6AF21AF19349}" presName="composite" presStyleCnt="0"/>
      <dgm:spPr/>
    </dgm:pt>
    <dgm:pt modelId="{25811559-64DD-4A06-B9C3-1CBEFB84C1FA}" type="pres">
      <dgm:prSet presAssocID="{8E415866-CB0A-4E29-A58F-6AF21AF1934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403DF71-25C4-4E92-981C-133FB3DE0702}" type="pres">
      <dgm:prSet presAssocID="{8E415866-CB0A-4E29-A58F-6AF21AF19349}" presName="descendantText" presStyleLbl="alignAcc1" presStyleIdx="0" presStyleCnt="4" custLinFactNeighborX="188" custLinFactNeighborY="9217">
        <dgm:presLayoutVars>
          <dgm:bulletEnabled val="1"/>
        </dgm:presLayoutVars>
      </dgm:prSet>
      <dgm:spPr>
        <a:ln>
          <a:solidFill>
            <a:schemeClr val="bg2"/>
          </a:solidFill>
        </a:ln>
      </dgm:spPr>
    </dgm:pt>
    <dgm:pt modelId="{BF1A7540-3FDD-4D39-B9E0-F0DB5CB36979}" type="pres">
      <dgm:prSet presAssocID="{332B6009-336F-448D-A982-C7E1E848D7C7}" presName="sp" presStyleCnt="0"/>
      <dgm:spPr/>
    </dgm:pt>
    <dgm:pt modelId="{423BFC32-6C70-4CEF-A4CB-9099A14FB2AA}" type="pres">
      <dgm:prSet presAssocID="{4DCF1CE9-2566-476B-B09A-A052C55A8582}" presName="composite" presStyleCnt="0"/>
      <dgm:spPr/>
    </dgm:pt>
    <dgm:pt modelId="{EDC74F59-405E-4299-98A5-EF33936A5B60}" type="pres">
      <dgm:prSet presAssocID="{4DCF1CE9-2566-476B-B09A-A052C55A858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D3C4EC9-8A9C-49BC-8851-A3835EC62F7E}" type="pres">
      <dgm:prSet presAssocID="{4DCF1CE9-2566-476B-B09A-A052C55A8582}" presName="descendantText" presStyleLbl="alignAcc1" presStyleIdx="1" presStyleCnt="4">
        <dgm:presLayoutVars>
          <dgm:bulletEnabled val="1"/>
        </dgm:presLayoutVars>
      </dgm:prSet>
      <dgm:spPr>
        <a:ln>
          <a:solidFill>
            <a:schemeClr val="bg1"/>
          </a:solidFill>
        </a:ln>
      </dgm:spPr>
    </dgm:pt>
    <dgm:pt modelId="{532BD50C-368D-4148-B897-2FFD6ED59ED4}" type="pres">
      <dgm:prSet presAssocID="{E85BFFEE-9F1C-4715-8478-C2175935A229}" presName="sp" presStyleCnt="0"/>
      <dgm:spPr/>
    </dgm:pt>
    <dgm:pt modelId="{E15BCEB7-2BE2-40F9-8913-098875E77DB1}" type="pres">
      <dgm:prSet presAssocID="{E278C714-75B2-46FA-B7AC-74C684C21D0B}" presName="composite" presStyleCnt="0"/>
      <dgm:spPr/>
    </dgm:pt>
    <dgm:pt modelId="{A354ACA2-B33A-4B03-B438-1DDB4AFE1B9F}" type="pres">
      <dgm:prSet presAssocID="{E278C714-75B2-46FA-B7AC-74C684C21D0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D062CCF-06D8-488A-808B-AAFA7C2903ED}" type="pres">
      <dgm:prSet presAssocID="{E278C714-75B2-46FA-B7AC-74C684C21D0B}" presName="descendantText" presStyleLbl="alignAcc1" presStyleIdx="2" presStyleCnt="4" custScaleY="143144" custLinFactNeighborX="121" custLinFactNeighborY="-1653">
        <dgm:presLayoutVars>
          <dgm:bulletEnabled val="1"/>
        </dgm:presLayoutVars>
      </dgm:prSet>
      <dgm:spPr>
        <a:ln>
          <a:solidFill>
            <a:schemeClr val="bg2"/>
          </a:solidFill>
        </a:ln>
      </dgm:spPr>
    </dgm:pt>
    <dgm:pt modelId="{47D7CC47-64BC-4A5B-AD0B-A060E692F565}" type="pres">
      <dgm:prSet presAssocID="{0B4A76A9-750F-48C2-A30D-B402FECFE234}" presName="sp" presStyleCnt="0"/>
      <dgm:spPr/>
    </dgm:pt>
    <dgm:pt modelId="{8EA55961-BDFB-4C6A-9551-E820D3E5CA61}" type="pres">
      <dgm:prSet presAssocID="{36AD7908-4D31-49D4-8EEF-C268F7116B9B}" presName="composite" presStyleCnt="0"/>
      <dgm:spPr/>
    </dgm:pt>
    <dgm:pt modelId="{ED7C27C6-81E0-4FF5-AED1-8649E3157BBC}" type="pres">
      <dgm:prSet presAssocID="{36AD7908-4D31-49D4-8EEF-C268F7116B9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C0D3C63-0FF3-4DB2-9A90-3E20EEB23622}" type="pres">
      <dgm:prSet presAssocID="{36AD7908-4D31-49D4-8EEF-C268F7116B9B}" presName="descendantText" presStyleLbl="alignAcc1" presStyleIdx="3" presStyleCnt="4" custScaleY="161095">
        <dgm:presLayoutVars>
          <dgm:bulletEnabled val="1"/>
        </dgm:presLayoutVars>
      </dgm:prSet>
      <dgm:spPr>
        <a:ln>
          <a:solidFill>
            <a:schemeClr val="bg1"/>
          </a:solidFill>
        </a:ln>
      </dgm:spPr>
    </dgm:pt>
  </dgm:ptLst>
  <dgm:cxnLst>
    <dgm:cxn modelId="{36A4C11F-6BF3-4788-8B6C-15FF603D8316}" type="presOf" srcId="{36AD7908-4D31-49D4-8EEF-C268F7116B9B}" destId="{ED7C27C6-81E0-4FF5-AED1-8649E3157BBC}" srcOrd="0" destOrd="0" presId="urn:microsoft.com/office/officeart/2005/8/layout/chevron2"/>
    <dgm:cxn modelId="{887C9B20-9C68-4B3A-8950-1E6FAB07524A}" type="presOf" srcId="{4DCF1CE9-2566-476B-B09A-A052C55A8582}" destId="{EDC74F59-405E-4299-98A5-EF33936A5B60}" srcOrd="0" destOrd="0" presId="urn:microsoft.com/office/officeart/2005/8/layout/chevron2"/>
    <dgm:cxn modelId="{547BFF5D-4E79-42B6-8DD3-CBD77C66DD20}" srcId="{F5F2FBA4-EC47-46FB-AC75-647EB3A61EF4}" destId="{4DCF1CE9-2566-476B-B09A-A052C55A8582}" srcOrd="1" destOrd="0" parTransId="{0BFE9738-E815-44AB-B822-534866BB1D81}" sibTransId="{E85BFFEE-9F1C-4715-8478-C2175935A229}"/>
    <dgm:cxn modelId="{D07CD38B-7AB7-409B-8B17-2ADF56838328}" type="presOf" srcId="{8E415866-CB0A-4E29-A58F-6AF21AF19349}" destId="{25811559-64DD-4A06-B9C3-1CBEFB84C1FA}" srcOrd="0" destOrd="0" presId="urn:microsoft.com/office/officeart/2005/8/layout/chevron2"/>
    <dgm:cxn modelId="{C46B0E97-0EAA-408C-9BD9-0E02B605A04B}" srcId="{F5F2FBA4-EC47-46FB-AC75-647EB3A61EF4}" destId="{E278C714-75B2-46FA-B7AC-74C684C21D0B}" srcOrd="2" destOrd="0" parTransId="{B8B8BAAE-96CD-4A10-A890-C333450D6E07}" sibTransId="{0B4A76A9-750F-48C2-A30D-B402FECFE234}"/>
    <dgm:cxn modelId="{C18774BF-8532-499A-8A3F-BBA1D74A2A2F}" srcId="{F5F2FBA4-EC47-46FB-AC75-647EB3A61EF4}" destId="{36AD7908-4D31-49D4-8EEF-C268F7116B9B}" srcOrd="3" destOrd="0" parTransId="{F3260705-A572-4E28-B5EE-6505FD9FF1CB}" sibTransId="{32A9B106-31FC-4BC2-AE18-2DDF32535628}"/>
    <dgm:cxn modelId="{16398DD4-BF93-4461-A675-8060C564FDFF}" type="presOf" srcId="{F5F2FBA4-EC47-46FB-AC75-647EB3A61EF4}" destId="{41281222-6A0C-4C52-AE3D-6ADE793E28B0}" srcOrd="0" destOrd="0" presId="urn:microsoft.com/office/officeart/2005/8/layout/chevron2"/>
    <dgm:cxn modelId="{94DD2ED6-7C47-442C-BAB9-E8B23ED050E0}" type="presOf" srcId="{E278C714-75B2-46FA-B7AC-74C684C21D0B}" destId="{A354ACA2-B33A-4B03-B438-1DDB4AFE1B9F}" srcOrd="0" destOrd="0" presId="urn:microsoft.com/office/officeart/2005/8/layout/chevron2"/>
    <dgm:cxn modelId="{9BDE62E3-7F4C-4763-9DA5-3274F6C62200}" srcId="{F5F2FBA4-EC47-46FB-AC75-647EB3A61EF4}" destId="{8E415866-CB0A-4E29-A58F-6AF21AF19349}" srcOrd="0" destOrd="0" parTransId="{0DA10BA3-9B41-4CFB-94AE-7C761C36E963}" sibTransId="{332B6009-336F-448D-A982-C7E1E848D7C7}"/>
    <dgm:cxn modelId="{16F21D64-6FB2-47E8-B219-33C4EB4DFCE1}" type="presParOf" srcId="{41281222-6A0C-4C52-AE3D-6ADE793E28B0}" destId="{BF1EEC55-1283-426E-A541-933A96A8FE30}" srcOrd="0" destOrd="0" presId="urn:microsoft.com/office/officeart/2005/8/layout/chevron2"/>
    <dgm:cxn modelId="{F8AB9EC0-DC4F-4387-9823-4C3CE65718E3}" type="presParOf" srcId="{BF1EEC55-1283-426E-A541-933A96A8FE30}" destId="{25811559-64DD-4A06-B9C3-1CBEFB84C1FA}" srcOrd="0" destOrd="0" presId="urn:microsoft.com/office/officeart/2005/8/layout/chevron2"/>
    <dgm:cxn modelId="{B9C737F0-9833-4E69-922D-EC3FC93E6F3B}" type="presParOf" srcId="{BF1EEC55-1283-426E-A541-933A96A8FE30}" destId="{C403DF71-25C4-4E92-981C-133FB3DE0702}" srcOrd="1" destOrd="0" presId="urn:microsoft.com/office/officeart/2005/8/layout/chevron2"/>
    <dgm:cxn modelId="{DA3899CE-5EBF-4BB9-86AF-ADBF3FC8EF05}" type="presParOf" srcId="{41281222-6A0C-4C52-AE3D-6ADE793E28B0}" destId="{BF1A7540-3FDD-4D39-B9E0-F0DB5CB36979}" srcOrd="1" destOrd="0" presId="urn:microsoft.com/office/officeart/2005/8/layout/chevron2"/>
    <dgm:cxn modelId="{88C9B8C7-EFA7-4A4A-9453-247E8835AE3D}" type="presParOf" srcId="{41281222-6A0C-4C52-AE3D-6ADE793E28B0}" destId="{423BFC32-6C70-4CEF-A4CB-9099A14FB2AA}" srcOrd="2" destOrd="0" presId="urn:microsoft.com/office/officeart/2005/8/layout/chevron2"/>
    <dgm:cxn modelId="{6C0872BA-C7E6-4464-9922-7F9182100ECB}" type="presParOf" srcId="{423BFC32-6C70-4CEF-A4CB-9099A14FB2AA}" destId="{EDC74F59-405E-4299-98A5-EF33936A5B60}" srcOrd="0" destOrd="0" presId="urn:microsoft.com/office/officeart/2005/8/layout/chevron2"/>
    <dgm:cxn modelId="{A2BE0A05-86BB-4107-AE3B-2694B7DC2E36}" type="presParOf" srcId="{423BFC32-6C70-4CEF-A4CB-9099A14FB2AA}" destId="{7D3C4EC9-8A9C-49BC-8851-A3835EC62F7E}" srcOrd="1" destOrd="0" presId="urn:microsoft.com/office/officeart/2005/8/layout/chevron2"/>
    <dgm:cxn modelId="{918FB580-99EC-42C6-9674-9A2A7160F064}" type="presParOf" srcId="{41281222-6A0C-4C52-AE3D-6ADE793E28B0}" destId="{532BD50C-368D-4148-B897-2FFD6ED59ED4}" srcOrd="3" destOrd="0" presId="urn:microsoft.com/office/officeart/2005/8/layout/chevron2"/>
    <dgm:cxn modelId="{04A21CCC-6391-4A74-BA31-41955E7B2591}" type="presParOf" srcId="{41281222-6A0C-4C52-AE3D-6ADE793E28B0}" destId="{E15BCEB7-2BE2-40F9-8913-098875E77DB1}" srcOrd="4" destOrd="0" presId="urn:microsoft.com/office/officeart/2005/8/layout/chevron2"/>
    <dgm:cxn modelId="{95C15A1E-930A-48BB-B4B0-829B07334E8A}" type="presParOf" srcId="{E15BCEB7-2BE2-40F9-8913-098875E77DB1}" destId="{A354ACA2-B33A-4B03-B438-1DDB4AFE1B9F}" srcOrd="0" destOrd="0" presId="urn:microsoft.com/office/officeart/2005/8/layout/chevron2"/>
    <dgm:cxn modelId="{E11DEF79-B07B-43B0-BFCD-7E0F55497247}" type="presParOf" srcId="{E15BCEB7-2BE2-40F9-8913-098875E77DB1}" destId="{BD062CCF-06D8-488A-808B-AAFA7C2903ED}" srcOrd="1" destOrd="0" presId="urn:microsoft.com/office/officeart/2005/8/layout/chevron2"/>
    <dgm:cxn modelId="{FF8E6AF8-BBA9-4D62-B672-6F518DA7E2C1}" type="presParOf" srcId="{41281222-6A0C-4C52-AE3D-6ADE793E28B0}" destId="{47D7CC47-64BC-4A5B-AD0B-A060E692F565}" srcOrd="5" destOrd="0" presId="urn:microsoft.com/office/officeart/2005/8/layout/chevron2"/>
    <dgm:cxn modelId="{535B1471-82CD-475B-B5EF-0EE9EBF7CF1A}" type="presParOf" srcId="{41281222-6A0C-4C52-AE3D-6ADE793E28B0}" destId="{8EA55961-BDFB-4C6A-9551-E820D3E5CA61}" srcOrd="6" destOrd="0" presId="urn:microsoft.com/office/officeart/2005/8/layout/chevron2"/>
    <dgm:cxn modelId="{4607BDCA-C3FB-4CD6-8EA2-F8AA00C6DFE2}" type="presParOf" srcId="{8EA55961-BDFB-4C6A-9551-E820D3E5CA61}" destId="{ED7C27C6-81E0-4FF5-AED1-8649E3157BBC}" srcOrd="0" destOrd="0" presId="urn:microsoft.com/office/officeart/2005/8/layout/chevron2"/>
    <dgm:cxn modelId="{528B1BF7-486C-4019-88AF-4A5F1A8A99A7}" type="presParOf" srcId="{8EA55961-BDFB-4C6A-9551-E820D3E5CA61}" destId="{5C0D3C63-0FF3-4DB2-9A90-3E20EEB236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11559-64DD-4A06-B9C3-1CBEFB84C1FA}">
      <dsp:nvSpPr>
        <dsp:cNvPr id="0" name=""/>
        <dsp:cNvSpPr/>
      </dsp:nvSpPr>
      <dsp:spPr>
        <a:xfrm rot="5400000">
          <a:off x="-216119" y="218256"/>
          <a:ext cx="1440794" cy="1008556"/>
        </a:xfrm>
        <a:prstGeom prst="chevron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Collection</a:t>
          </a:r>
          <a:endParaRPr lang="en-DE" sz="1400" kern="1200"/>
        </a:p>
      </dsp:txBody>
      <dsp:txXfrm rot="-5400000">
        <a:off x="0" y="506415"/>
        <a:ext cx="1008556" cy="432238"/>
      </dsp:txXfrm>
    </dsp:sp>
    <dsp:sp modelId="{C403DF71-25C4-4E92-981C-133FB3DE0702}">
      <dsp:nvSpPr>
        <dsp:cNvPr id="0" name=""/>
        <dsp:cNvSpPr/>
      </dsp:nvSpPr>
      <dsp:spPr>
        <a:xfrm rot="5400000">
          <a:off x="5212900" y="-4115887"/>
          <a:ext cx="936516" cy="9345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74F59-405E-4299-98A5-EF33936A5B60}">
      <dsp:nvSpPr>
        <dsp:cNvPr id="0" name=""/>
        <dsp:cNvSpPr/>
      </dsp:nvSpPr>
      <dsp:spPr>
        <a:xfrm rot="5400000">
          <a:off x="-216119" y="1527355"/>
          <a:ext cx="1440794" cy="1008556"/>
        </a:xfrm>
        <a:prstGeom prst="chevron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preprocessing</a:t>
          </a:r>
          <a:endParaRPr lang="en-DE" sz="1400" kern="1200" dirty="0"/>
        </a:p>
      </dsp:txBody>
      <dsp:txXfrm rot="-5400000">
        <a:off x="0" y="1815514"/>
        <a:ext cx="1008556" cy="432238"/>
      </dsp:txXfrm>
    </dsp:sp>
    <dsp:sp modelId="{7D3C4EC9-8A9C-49BC-8851-A3835EC62F7E}">
      <dsp:nvSpPr>
        <dsp:cNvPr id="0" name=""/>
        <dsp:cNvSpPr/>
      </dsp:nvSpPr>
      <dsp:spPr>
        <a:xfrm rot="5400000">
          <a:off x="5212900" y="-2893108"/>
          <a:ext cx="936516" cy="9345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4ACA2-B33A-4B03-B438-1DDB4AFE1B9F}">
      <dsp:nvSpPr>
        <dsp:cNvPr id="0" name=""/>
        <dsp:cNvSpPr/>
      </dsp:nvSpPr>
      <dsp:spPr>
        <a:xfrm rot="5400000">
          <a:off x="-216119" y="3038478"/>
          <a:ext cx="1440794" cy="1008556"/>
        </a:xfrm>
        <a:prstGeom prst="chevron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K-Means Clustering</a:t>
          </a:r>
          <a:endParaRPr lang="en-DE" sz="1400" kern="1200" dirty="0"/>
        </a:p>
      </dsp:txBody>
      <dsp:txXfrm rot="-5400000">
        <a:off x="0" y="3326637"/>
        <a:ext cx="1008556" cy="432238"/>
      </dsp:txXfrm>
    </dsp:sp>
    <dsp:sp modelId="{BD062CCF-06D8-488A-808B-AAFA7C2903ED}">
      <dsp:nvSpPr>
        <dsp:cNvPr id="0" name=""/>
        <dsp:cNvSpPr/>
      </dsp:nvSpPr>
      <dsp:spPr>
        <a:xfrm rot="5400000">
          <a:off x="5010875" y="-1397465"/>
          <a:ext cx="1340567" cy="9345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C27C6-81E0-4FF5-AED1-8649E3157BBC}">
      <dsp:nvSpPr>
        <dsp:cNvPr id="0" name=""/>
        <dsp:cNvSpPr/>
      </dsp:nvSpPr>
      <dsp:spPr>
        <a:xfrm rot="5400000">
          <a:off x="-216119" y="4633659"/>
          <a:ext cx="1440794" cy="1008556"/>
        </a:xfrm>
        <a:prstGeom prst="chevron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Testing</a:t>
          </a:r>
          <a:endParaRPr lang="en-DE" sz="1400" kern="1200"/>
        </a:p>
      </dsp:txBody>
      <dsp:txXfrm rot="-5400000">
        <a:off x="0" y="4921818"/>
        <a:ext cx="1008556" cy="432238"/>
      </dsp:txXfrm>
    </dsp:sp>
    <dsp:sp modelId="{5C0D3C63-0FF3-4DB2-9A90-3E20EEB23622}">
      <dsp:nvSpPr>
        <dsp:cNvPr id="0" name=""/>
        <dsp:cNvSpPr/>
      </dsp:nvSpPr>
      <dsp:spPr>
        <a:xfrm rot="5400000">
          <a:off x="4926818" y="213195"/>
          <a:ext cx="1508681" cy="9345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1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07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4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4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0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4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6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0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9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1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0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9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3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81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8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48D6EF-D9DB-455B-9EC1-C36C858B6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FD008-7435-4D31-AEB2-F78168B1E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13" y="1623412"/>
            <a:ext cx="4035735" cy="228722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Berliner Food Recommender System</a:t>
            </a:r>
            <a:endParaRPr lang="en-D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EEB81-20B6-4FDD-8E78-3FDB92ED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39" y="4009771"/>
            <a:ext cx="3791818" cy="124436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2599B2"/>
                </a:solidFill>
              </a:rPr>
              <a:t>By: Özge </a:t>
            </a:r>
            <a:r>
              <a:rPr lang="en-US" sz="1800" dirty="0" err="1">
                <a:solidFill>
                  <a:srgbClr val="2599B2"/>
                </a:solidFill>
              </a:rPr>
              <a:t>Celenk</a:t>
            </a:r>
            <a:endParaRPr lang="en-US" sz="1800" dirty="0">
              <a:solidFill>
                <a:srgbClr val="2599B2"/>
              </a:solidFill>
            </a:endParaRPr>
          </a:p>
          <a:p>
            <a:pPr algn="l"/>
            <a:r>
              <a:rPr lang="en-US" sz="1800" dirty="0">
                <a:solidFill>
                  <a:srgbClr val="2599B2"/>
                </a:solidFill>
              </a:rPr>
              <a:t>October 2019</a:t>
            </a:r>
            <a:endParaRPr lang="en-DE" sz="1800" dirty="0">
              <a:solidFill>
                <a:srgbClr val="25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8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7F0-B8ED-4BEB-BBEA-B1908F12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92" y="57398"/>
            <a:ext cx="10353762" cy="1257300"/>
          </a:xfrm>
        </p:spPr>
        <p:txBody>
          <a:bodyPr/>
          <a:lstStyle/>
          <a:p>
            <a:r>
              <a:rPr lang="en-US" dirty="0"/>
              <a:t>Methodology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1C8F1D-3A3F-4022-98B7-7386DB981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871722"/>
              </p:ext>
            </p:extLst>
          </p:nvPr>
        </p:nvGraphicFramePr>
        <p:xfrm>
          <a:off x="913795" y="997527"/>
          <a:ext cx="10353762" cy="5860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7A83A8F-EC57-4A68-8CA0-52B20F550A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54" y="2330170"/>
            <a:ext cx="5625597" cy="9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5D45C9-B022-4F69-968D-8729C42063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55" y="1103462"/>
            <a:ext cx="7080323" cy="907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D464FA-6C1C-4693-98BB-00895B78C4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54" y="3597191"/>
            <a:ext cx="3410849" cy="13391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0B2358-72DA-4A49-AD3B-9A6A05351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44" y="5712554"/>
            <a:ext cx="4880639" cy="617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3A8696-2A21-4A20-BD23-42DA86DE2D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79" y="5159829"/>
            <a:ext cx="2066656" cy="14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9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FE4F-35D3-4A35-9175-44169AFD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490"/>
            <a:ext cx="10353762" cy="1257300"/>
          </a:xfrm>
        </p:spPr>
        <p:txBody>
          <a:bodyPr/>
          <a:lstStyle/>
          <a:p>
            <a:r>
              <a:rPr lang="en-US" dirty="0"/>
              <a:t>Datasets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1600A-A468-433B-B061-857941340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0" y="1397824"/>
            <a:ext cx="4442460" cy="1470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10FC6-2FAF-45C3-B384-AD615A247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0" y="3401884"/>
            <a:ext cx="1031748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14E39-51F7-44E7-A505-30367F13C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0" y="5200965"/>
            <a:ext cx="9335309" cy="1516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1D9D3-7C13-49F9-AB7D-703C1F2F3AB5}"/>
              </a:ext>
            </a:extLst>
          </p:cNvPr>
          <p:cNvSpPr txBox="1"/>
          <p:nvPr/>
        </p:nvSpPr>
        <p:spPr>
          <a:xfrm>
            <a:off x="650620" y="94645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Finding the neighborhoods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E346B-E0D3-42A0-A371-8C942DE9C701}"/>
              </a:ext>
            </a:extLst>
          </p:cNvPr>
          <p:cNvSpPr txBox="1"/>
          <p:nvPr/>
        </p:nvSpPr>
        <p:spPr>
          <a:xfrm>
            <a:off x="650619" y="2950518"/>
            <a:ext cx="760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Adding geographical coordinates and average income per neighborhood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53E3E-AF9A-40A3-9202-EA2538191ADA}"/>
              </a:ext>
            </a:extLst>
          </p:cNvPr>
          <p:cNvSpPr txBox="1"/>
          <p:nvPr/>
        </p:nvSpPr>
        <p:spPr>
          <a:xfrm>
            <a:off x="650619" y="4831633"/>
            <a:ext cx="673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Finding the venues per neighborhood using the Foursquare API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419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1912-F855-4B9A-B408-75628692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2623"/>
            <a:ext cx="10353762" cy="1257300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14640-F6FB-4788-995E-A685F9AD8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2" y="1668483"/>
            <a:ext cx="3177797" cy="4358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E699D-CF66-4B20-97AC-7FCDE6C73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31" y="2178700"/>
            <a:ext cx="3955123" cy="2880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74D14-0533-4F05-B944-45EC5780DEE7}"/>
              </a:ext>
            </a:extLst>
          </p:cNvPr>
          <p:cNvSpPr txBox="1"/>
          <p:nvPr/>
        </p:nvSpPr>
        <p:spPr>
          <a:xfrm>
            <a:off x="265977" y="6187786"/>
            <a:ext cx="511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the number of venues per </a:t>
            </a:r>
            <a:r>
              <a:rPr lang="en-US" dirty="0" err="1"/>
              <a:t>neighbourhood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472E6-EB66-43BE-9290-902506348BED}"/>
              </a:ext>
            </a:extLst>
          </p:cNvPr>
          <p:cNvSpPr txBox="1"/>
          <p:nvPr/>
        </p:nvSpPr>
        <p:spPr>
          <a:xfrm>
            <a:off x="5287260" y="5140778"/>
            <a:ext cx="489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Analyzing each neighborhood for venue categories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9552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5ABA-9CEA-4D72-8289-7145B48E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0B862-0053-4909-BF4E-35FA6B01A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3" y="2099034"/>
            <a:ext cx="4023709" cy="2956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96FED-F7F8-4E70-A9EE-6A75C88F4D6B}"/>
              </a:ext>
            </a:extLst>
          </p:cNvPr>
          <p:cNvSpPr txBox="1"/>
          <p:nvPr/>
        </p:nvSpPr>
        <p:spPr>
          <a:xfrm>
            <a:off x="1561605" y="5287984"/>
            <a:ext cx="20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Clustering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A3EE-1512-4275-969D-7A4BBA1B0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33" y="2099034"/>
            <a:ext cx="5339667" cy="2956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C9370B-3D77-4D91-939C-D1E4809C3182}"/>
              </a:ext>
            </a:extLst>
          </p:cNvPr>
          <p:cNvSpPr txBox="1"/>
          <p:nvPr/>
        </p:nvSpPr>
        <p:spPr>
          <a:xfrm>
            <a:off x="6976753" y="5231081"/>
            <a:ext cx="29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Recommender System Output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310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9570-63D2-4D73-8818-404B7108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363B-19E6-4A0A-AE72-07AAAC69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works accurately, but still needs improvement</a:t>
            </a:r>
          </a:p>
          <a:p>
            <a:r>
              <a:rPr lang="en-US" dirty="0"/>
              <a:t>Future Work: Adding more neighborhoods to the recommender system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52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Georgia Pro Cond Light</vt:lpstr>
      <vt:lpstr>Speak Pro</vt:lpstr>
      <vt:lpstr>Wingdings 2</vt:lpstr>
      <vt:lpstr>SlateVTI</vt:lpstr>
      <vt:lpstr>Berliner Food Recommender System</vt:lpstr>
      <vt:lpstr>Methodology</vt:lpstr>
      <vt:lpstr>Datasets</vt:lpstr>
      <vt:lpstr>Data Preprocessing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Berliner Food Recommender System</dc:title>
  <dc:creator>özge çelenk</dc:creator>
  <cp:lastModifiedBy>özge çelenk</cp:lastModifiedBy>
  <cp:revision>5</cp:revision>
  <dcterms:created xsi:type="dcterms:W3CDTF">2019-10-04T09:29:12Z</dcterms:created>
  <dcterms:modified xsi:type="dcterms:W3CDTF">2019-10-04T09:57:05Z</dcterms:modified>
</cp:coreProperties>
</file>