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1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6" r:id="rId2"/>
    <p:sldId id="353" r:id="rId3"/>
    <p:sldId id="354" r:id="rId4"/>
    <p:sldId id="281" r:id="rId5"/>
    <p:sldId id="372" r:id="rId6"/>
    <p:sldId id="366" r:id="rId7"/>
    <p:sldId id="350" r:id="rId8"/>
    <p:sldId id="388" r:id="rId9"/>
    <p:sldId id="386" r:id="rId10"/>
    <p:sldId id="358" r:id="rId11"/>
    <p:sldId id="381" r:id="rId12"/>
    <p:sldId id="359" r:id="rId13"/>
    <p:sldId id="383" r:id="rId14"/>
    <p:sldId id="384" r:id="rId15"/>
    <p:sldId id="364" r:id="rId16"/>
    <p:sldId id="365" r:id="rId17"/>
    <p:sldId id="377" r:id="rId18"/>
    <p:sldId id="337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va Fandina" initials="NF" lastIdx="1" clrIdx="0">
    <p:extLst>
      <p:ext uri="{19B8F6BF-5375-455C-9EA6-DF929625EA0E}">
        <p15:presenceInfo xmlns:p15="http://schemas.microsoft.com/office/powerpoint/2012/main" userId="Nova Fandina" providerId="None"/>
      </p:ext>
    </p:extLst>
  </p:cmAuthor>
  <p:cmAuthor id="2" name="Nova Fan" initials="NF" lastIdx="6" clrIdx="1">
    <p:extLst>
      <p:ext uri="{19B8F6BF-5375-455C-9EA6-DF929625EA0E}">
        <p15:presenceInfo xmlns:p15="http://schemas.microsoft.com/office/powerpoint/2012/main" userId="ef3aa15f83c33c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BA5"/>
    <a:srgbClr val="839CA1"/>
    <a:srgbClr val="0A0A88"/>
    <a:srgbClr val="F7EAE9"/>
    <a:srgbClr val="B48900"/>
    <a:srgbClr val="FA4926"/>
    <a:srgbClr val="E19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C928B-EE26-45CC-9802-FABFC9AB1BCB}" v="107" dt="2019-07-09T11:33:15.3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6590" autoAdjust="0"/>
  </p:normalViewPr>
  <p:slideViewPr>
    <p:cSldViewPr>
      <p:cViewPr varScale="1">
        <p:scale>
          <a:sx n="108" d="100"/>
          <a:sy n="108" d="100"/>
        </p:scale>
        <p:origin x="1818" y="114"/>
      </p:cViewPr>
      <p:guideLst>
        <p:guide orient="horz" pos="2160"/>
        <p:guide pos="2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va Fan" userId="ef3aa15f83c33c22" providerId="LiveId" clId="{0ABC928B-EE26-45CC-9802-FABFC9AB1BCB}"/>
    <pc:docChg chg="addSld delSld modSld sldOrd">
      <pc:chgData name="Nova Fan" userId="ef3aa15f83c33c22" providerId="LiveId" clId="{0ABC928B-EE26-45CC-9802-FABFC9AB1BCB}" dt="2019-07-09T11:33:15.323" v="107"/>
      <pc:docMkLst>
        <pc:docMk/>
      </pc:docMkLst>
      <pc:sldChg chg="modSp modAnim">
        <pc:chgData name="Nova Fan" userId="ef3aa15f83c33c22" providerId="LiveId" clId="{0ABC928B-EE26-45CC-9802-FABFC9AB1BCB}" dt="2019-07-09T11:26:01.023" v="79" actId="207"/>
        <pc:sldMkLst>
          <pc:docMk/>
          <pc:sldMk cId="3885094294" sldId="281"/>
        </pc:sldMkLst>
        <pc:spChg chg="mod">
          <ac:chgData name="Nova Fan" userId="ef3aa15f83c33c22" providerId="LiveId" clId="{0ABC928B-EE26-45CC-9802-FABFC9AB1BCB}" dt="2019-07-09T11:26:01.023" v="79" actId="207"/>
          <ac:spMkLst>
            <pc:docMk/>
            <pc:sldMk cId="3885094294" sldId="281"/>
            <ac:spMk id="3" creationId="{27902BCE-FC1C-4962-9199-927D9FEA8AC1}"/>
          </ac:spMkLst>
        </pc:spChg>
      </pc:sldChg>
      <pc:sldChg chg="modSp modAnim">
        <pc:chgData name="Nova Fan" userId="ef3aa15f83c33c22" providerId="LiveId" clId="{0ABC928B-EE26-45CC-9802-FABFC9AB1BCB}" dt="2019-07-09T11:33:15.323" v="107"/>
        <pc:sldMkLst>
          <pc:docMk/>
          <pc:sldMk cId="1201590200" sldId="358"/>
        </pc:sldMkLst>
        <pc:spChg chg="mod">
          <ac:chgData name="Nova Fan" userId="ef3aa15f83c33c22" providerId="LiveId" clId="{0ABC928B-EE26-45CC-9802-FABFC9AB1BCB}" dt="2019-07-09T11:30:02.051" v="95" actId="20577"/>
          <ac:spMkLst>
            <pc:docMk/>
            <pc:sldMk cId="1201590200" sldId="358"/>
            <ac:spMk id="3" creationId="{27902BCE-FC1C-4962-9199-927D9FEA8AC1}"/>
          </ac:spMkLst>
        </pc:spChg>
      </pc:sldChg>
      <pc:sldChg chg="ord">
        <pc:chgData name="Nova Fan" userId="ef3aa15f83c33c22" providerId="LiveId" clId="{0ABC928B-EE26-45CC-9802-FABFC9AB1BCB}" dt="2019-07-09T11:25:25.371" v="78"/>
        <pc:sldMkLst>
          <pc:docMk/>
          <pc:sldMk cId="706153016" sldId="364"/>
        </pc:sldMkLst>
      </pc:sldChg>
      <pc:sldChg chg="ord">
        <pc:chgData name="Nova Fan" userId="ef3aa15f83c33c22" providerId="LiveId" clId="{0ABC928B-EE26-45CC-9802-FABFC9AB1BCB}" dt="2019-07-09T11:27:47.664" v="84"/>
        <pc:sldMkLst>
          <pc:docMk/>
          <pc:sldMk cId="2912766702" sldId="365"/>
        </pc:sldMkLst>
      </pc:sldChg>
      <pc:sldChg chg="ord">
        <pc:chgData name="Nova Fan" userId="ef3aa15f83c33c22" providerId="LiveId" clId="{0ABC928B-EE26-45CC-9802-FABFC9AB1BCB}" dt="2019-07-09T11:26:44.366" v="80"/>
        <pc:sldMkLst>
          <pc:docMk/>
          <pc:sldMk cId="1644825880" sldId="366"/>
        </pc:sldMkLst>
      </pc:sldChg>
      <pc:sldChg chg="ord">
        <pc:chgData name="Nova Fan" userId="ef3aa15f83c33c22" providerId="LiveId" clId="{0ABC928B-EE26-45CC-9802-FABFC9AB1BCB}" dt="2019-07-09T11:27:54.615" v="85"/>
        <pc:sldMkLst>
          <pc:docMk/>
          <pc:sldMk cId="2855506520" sldId="377"/>
        </pc:sldMkLst>
      </pc:sldChg>
      <pc:sldChg chg="del">
        <pc:chgData name="Nova Fan" userId="ef3aa15f83c33c22" providerId="LiveId" clId="{0ABC928B-EE26-45CC-9802-FABFC9AB1BCB}" dt="2019-07-09T11:27:19.829" v="83" actId="2696"/>
        <pc:sldMkLst>
          <pc:docMk/>
          <pc:sldMk cId="3211136229" sldId="387"/>
        </pc:sldMkLst>
      </pc:sldChg>
      <pc:sldChg chg="addSp delSp modSp add ord">
        <pc:chgData name="Nova Fan" userId="ef3aa15f83c33c22" providerId="LiveId" clId="{0ABC928B-EE26-45CC-9802-FABFC9AB1BCB}" dt="2019-07-09T11:27:10.666" v="82"/>
        <pc:sldMkLst>
          <pc:docMk/>
          <pc:sldMk cId="1941481847" sldId="388"/>
        </pc:sldMkLst>
        <pc:spChg chg="add del mod">
          <ac:chgData name="Nova Fan" userId="ef3aa15f83c33c22" providerId="LiveId" clId="{0ABC928B-EE26-45CC-9802-FABFC9AB1BCB}" dt="2019-07-09T11:24:20.952" v="43"/>
          <ac:spMkLst>
            <pc:docMk/>
            <pc:sldMk cId="1941481847" sldId="388"/>
            <ac:spMk id="3" creationId="{3CC39FEB-7781-4B78-BE1A-4716A14EE750}"/>
          </ac:spMkLst>
        </pc:spChg>
        <pc:spChg chg="add">
          <ac:chgData name="Nova Fan" userId="ef3aa15f83c33c22" providerId="LiveId" clId="{0ABC928B-EE26-45CC-9802-FABFC9AB1BCB}" dt="2019-07-09T11:27:08.326" v="81"/>
          <ac:spMkLst>
            <pc:docMk/>
            <pc:sldMk cId="1941481847" sldId="388"/>
            <ac:spMk id="36" creationId="{866A7E51-D496-4CB0-92AC-2C232EC5D3BD}"/>
          </ac:spMkLst>
        </pc:spChg>
        <pc:spChg chg="del">
          <ac:chgData name="Nova Fan" userId="ef3aa15f83c33c22" providerId="LiveId" clId="{0ABC928B-EE26-45CC-9802-FABFC9AB1BCB}" dt="2019-07-09T11:24:18.908" v="42"/>
          <ac:spMkLst>
            <pc:docMk/>
            <pc:sldMk cId="1941481847" sldId="388"/>
            <ac:spMk id="38" creationId="{1EC16FA7-6074-478E-85A7-126C063FD75E}"/>
          </ac:spMkLst>
        </pc:spChg>
        <pc:spChg chg="mod">
          <ac:chgData name="Nova Fan" userId="ef3aa15f83c33c22" providerId="LiveId" clId="{0ABC928B-EE26-45CC-9802-FABFC9AB1BCB}" dt="2019-07-09T11:24:45.283" v="76" actId="20577"/>
          <ac:spMkLst>
            <pc:docMk/>
            <pc:sldMk cId="1941481847" sldId="388"/>
            <ac:spMk id="64" creationId="{AA383A2F-07EE-4C20-B7BD-E8BEE55E29DB}"/>
          </ac:spMkLst>
        </pc:spChg>
        <pc:spChg chg="mod">
          <ac:chgData name="Nova Fan" userId="ef3aa15f83c33c22" providerId="LiveId" clId="{0ABC928B-EE26-45CC-9802-FABFC9AB1BCB}" dt="2019-07-09T11:25:00.924" v="77" actId="20577"/>
          <ac:spMkLst>
            <pc:docMk/>
            <pc:sldMk cId="1941481847" sldId="388"/>
            <ac:spMk id="68" creationId="{8BA02218-12FF-42B8-95B2-CDF0374F5D9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6T12:03:2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0 920 0 0,'0'0'0'0'0,"0"0"80"0"0,0 0-80 0 0,0 0 0 0 0,0 0 0 0 0,0 0 0 0 0,-8 8 560 0 0,3 0 96 0 0,1 1 16 0 0,4-6-1760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7T08:27:20.44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 0 920 0 0,'0'0'179'0'0,"0"0"415"0"0,0 0 188 0 0,0 0 32 0 0,0 0-47 0 0,0 0-234 0 0,0 0-99 0 0,0 0-18 0 0,0 0-45 0 0,0 0-157 0 0,0 0-72 0 0,0 0-12 0 0,0 0-9 0 0,0 0-29 0 0,0 0-17 0 0,0 0-3 0 0,0 0 2 0 0,0 0 12 0 0,0 0 2 0 0,0 0 0 0 0,0 0 2 0 0,0 0 13 0 0,0 0 8 0 0,0 0 1 0 0,0 0 1 0 0,0 0 6 0 0,0 0 1 0 0,0 0 0 0 0,0 0 5 0 0,0 0 23 0 0,-3 17 3021 0 0,-3 8-1971 0 0,0 1-1 0 0,0 14-1197 0 0,-6 53 994 0 0,5-53-142 0 0,2 1 0 0 0,1 22-852 0 0,4-56 40 0 0,0 34 296 0 0,4 18-336 0 0,-4-41 269 0 0,-1-15-227 0 0,1 0-1 0 0,0 0 1 0 0,0 0 0 0 0,0 0 0 0 0,0 0 0 0 0,1 0-1 0 0,-1 0 1 0 0,1 1-42 0 0,2 37 597 0 0,3-1-258 0 0,-5-22-99 0 0,1-1 1 0 0,1 6-241 0 0,0-5 234 0 0,-1-1 0 0 0,-1 6-234 0 0,8 64 396 0 0,-9-76-320 0 0,2 1 1 0 0,0 0-1 0 0,0-1 0 0 0,1 2-76 0 0,5 28 163 0 0,-7-34-114 0 0,1 1 0 0 0,0-1 0 0 0,1 1 0 0 0,2 4-49 0 0,3 11 84 0 0,3 24 386 0 0,-10-44-449 0 0,-2-2 31 0 0,3 12 67 0 0,-1-11-98 0 0,-1-2 22 0 0,0 2-49 0 0,0-2-74 0 0,0 0-14 0 0,0 0-148 0 0,0 0-636 0 0,0 0-282 0 0,0 0-58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7T08:27:20.4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30 1220 456 0 0,'0'0'1217'0'0,"0"0"141"0"0,0 0 60 0 0,0 0-102 0 0,0 0-480 0 0,0 0-209 0 0,0 0-41 0 0,0 0-38 0 0,0 0-125 0 0,0 0-58 0 0,0 0-11 0 0,0 0-24 0 0,0 0-90 0 0,-12 7 2230 0 0,-6 10 1545 0 0,23-23-3925 0 0,-1 0-1 0 0,0 0 0 0 0,0 0 0 0 0,-1-1 0 0 0,0 0 1 0 0,0 1-1 0 0,0-3-89 0 0,1-1 150 0 0,11-30 545 0 0,3-16-695 0 0,3-11 362 0 0,16-32-186 0 0,-2 6 82 0 0,-4-2-1 0 0,3-32-257 0 0,-30 106 46 0 0,16-67 282 0 0,-5 0-1 0 0,2-64-327 0 0,-17 149 41 0 0,8-246 604 0 0,-10 246-967 0 0,2 8-2191 0 0,2-2 1350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7T08:27:20.4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0 283 456 0 0,'0'0'116'0'0,"0"0"-16"0"0,0 0-4 0 0,0 0-5 0 0,0 0 3 0 0,0 0 100 0 0,0 0 36 0 0,0 0 9 0 0,0 0 36 0 0,0 0 143 0 0,0 0 60 0 0,0 0 15 0 0,0 0 16 0 0,0 0 58 0 0,0 0 29 0 0,0 0 4 0 0,0 0-10 0 0,0 0-39 0 0,0 0-20 0 0,0 0-3 0 0,0 0-24 0 0,0 0-100 0 0,0 0-42 0 0,0 0-8 0 0,0 0-40 0 0,0 0-158 0 0,0 0-76 0 0,0 0-14 0 0,0 0 10 0 0,0 0 50 0 0,19 5 969 0 0,37-2 562 0 0,-36-1-1365 0 0,-1-1-1 0 0,1-1 1 0 0,9-1-292 0 0,-11-1 35 0 0,88-12 422 0 0,-87 10-174 0 0,0-1 1 0 0,0 0 0 0 0,0-2 0 0 0,6-2-284 0 0,22-10 460 0 0,-19 8-376 0 0,21-11-84 0 0,83-42 332 0 0,-73 37 143 0 0,-37 15-147 0 0,1-1 0 0 0,5-6-328 0 0,6-3 478 0 0,21-12 156 0 0,-53 32-622 0 0,-1 2 48 0 0,1-1-934 0 0,-2 1-164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2:47:03.99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0,'0'0,"0"0,0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2:48:49.88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0,'0'0,"0"0,0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2:48:49.855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691 8,'0'-1,"0"1,1-1,-1 1,0 0,0-1,0 1,1 0,-1-1,0 1,0 0,1-1,-1 1,0 0,1-1,-1 1,0 0,1 0,-1-1,0 1,1 0,-1 0,1 0,-1 0,0 0,1-1,-1 1,1 0,-1 0,1 0,-1 0,1 0,-1 0,16 0,-9 2,0 0,-1 0,1 1,0 0,-1 0,0 0,0 1,0 0,5 4,17 10,50 24,6-2,0 2,-42-20,43 15,23-1,42 6,-57-22,60 5,0-1,-2-1,26-4,-112-13,236 11,2-17,-136-1,359 1,-451-4,1-2,22-7,-93 12,15-2,0-2,-1 0,1-1,-2 0,1-2,3-2,10-2,-1 1,2 1,-1 2,2 1,5-2,0-1,22-10,-30 8,-4 0,0 2,1 1,0 1,0 1,2 2,-12 2,0 0,0-1,0-1,-1 0,1-2,13-6,-18 7,-2 1</inkml:trace>
  <inkml:trace contextRef="#ctx0" brushRef="#br0" timeOffset="1">2128 407,'0'33,"1"-1,-4 24,2-45,-1-1,0 0,0 0,-1 0,-1-1,0 1,-2 4,-12 18,-2-2,0 0,-10 8,-75 80,-5 8,65-73,-2-2,-24 18,-112 86,119-109,-2-3,-63 31,15-4,20-11,68-44,-1-1,-20 6,24-11,-176 65,176-67,0 0,-1-2,-17 2,-72 4,43-5,-5-2,-57-3,57-2,69 1,0 0,0-1,0 1,0-1,1 0,-1-1,0 1,4 0,-1 0,1-1,-1 1,1 0,0 0,0-1,0 0,0 1,0-1,0 0,0 0,0 0,1 0,-1 0,1 0,-1-2,-5-10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2:48:49.857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0 0,'4'0,"-1"1,0-1,0 1,1 0,-1 0,0 0,0 0,2 1,25 14,-19-9,21 10,17 10,0 1,23 21,172 128,-218-158,0 0,-1 2,-1 2,-1 0,-2 1,0 0,-2 2,7 12,9 14,-16-24,-2 0,4 8,-12-12,0 0,-2 0,0 0,1 17,1 0,2 2,22 90,-22-89,0-4,3 5,-5-22,-2 1,0-1,-2 1,2 24,6 105,-12-144,1 0,-1 0,1 0,1 0,0-1,0 1,1-1,0 0,1 2,4 3</inkml:trace>
  <inkml:trace contextRef="#ctx0" brushRef="#br0" timeOffset="1">785 567,'515'-14,"-198"0,1 15,-112 0,-136 0,0 2,37 8,23 10,0 5,15 10,-49-10,36 2,-103-21,0 1,0 1,25 13,-46-20,-1 0,1 0,0-1,0 0,-1 0,1-1,0 0,3 0,-6 0,9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2:48:49.859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527 0,'-7'0,"0"1,0 0,0 0,1 1,-1 0,0 0,1 0,0 1,-4 2,-6 3,1 1,0 1,0 1,1 1,1 0,0 1,1 0,0 1,-7 13,0-2,-13 16,2 2,-16 30,32-48,4-9,2-1,0 1,-4 14,6-14,-1 0,-6 9,6-11,0 0,1 1,-2 7,-9 52,10-37,-9 19,8-27,2 0,1 1,-2 24,-2 37,6-54,1-1,3 13,-1-20,0-24,1 0,-1 0,1 0,1 0,-1 0,1-1,0 1,0 0,0-1,1 1,-3-4,4 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2:49:14.86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0,'0'0,"0"0,0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3:54:35.889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1 1,'3'0,"0"0,0 1,0-1,-1 1,1 0,0 0,0 0,0 0,-1 1,1-1,0 1,-1-1,1 1,0 1,33 33,-8-8,-21-23,53 48,-53-46,0 1,0-1,-1 1,-1 0,1 1,3 8,13 23,1 0,2-2,17 20,1-6,28 27,-2-4,-52-58,1 0,0-1,15 9,16 14,-32-26,1-1,0-1,1 0,1-1,0-1,53 28,-38-15,27 16,29 11,-41-27,18 8,-38-16,0-2,1-1,0-2,1-1,6 0,10 3,42 16,-49-14,26 4,-29-8,-1 2,7 4,-34-11,10 4,0 0,1-1,0-1,0-1,18 1,157 17,-149-18,-22-3,0 1,0 1,7 2,62 17,9-4,-1 0,-23-7,-53-10,1 2,-1 1,5 3,2 3,1-2,1-1,-1-2,1-1,20 0,-15-5,-21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6T12:03:23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0 920 0 0,'0'0'0'0'0,"0"0"80"0"0,0 0-80 0 0,0 0 0 0 0,0 0 0 0 0,0 0 0 0 0,-8 8 560 0 0,3 0 96 0 0,1 1 16 0 0,4-6-1760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3:54:48.080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24 0,'1'44,"-3"0,-2-1,-3 10,1-1,2 0,2 0,5 38,-2-1,-1-53,8 298,-7-291,-2 0,-2 9,-2 47,5 374,2-445,2-1,0 0,2 0,1 0,4 8,-6-16,-3-13,1 0,-1 0,1-1,0 1,0-1,0 0,1 1,0-2,0 1,0 0,1-1,0 0,0 0,0 0,0 0,3 1,10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3:55:18.978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1592 6,'-1'-1,"1"1,-1-1,0 1,0-1,0 1,0-1,0 1,0-1,0 1,0 0,0 0,0 0,-1 0,1 0,0 0,0 0,0 0,0 0,0 0,0 0,0 1,0-1,0 0,0 1,-1-1,-28 16,20-10,-35 17,1 2,2 2,1 1,-20 19,44-33,-1-1,-14 8,15-11,1 1,0 1,-11 11,-134 143,144-147,1 0,1 1,-5 10,-16 20,-3 1,-23 39,17-20,-3-2,-3-3,-25 23,68-80,-3 4,0-1,1 1,1 1,0 0,1 0,-5 11,3-5,-1 0,-1-1,-1 0,-13 14,12-15,0 1,1 1,0 0,-4 11,-18 37,18-38,2 1,-8 23,6-11,-2-2,-19 29,14-26,2 1,0 5,14-27,2 0,-1 7,1-5,-8 21,-3 2,0 7,12-37,2 0,0 0,1 0,0 0,1 3,0 4,-1 0,-4 14,-1 19,5-36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3:55:41.473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0 85,'1'-1,"0"0,0 1,-1-1,1 1,0-1,0 1,0-1,0 1,0 0,0-1,0 1,0 0,1 0,-1 0,0 0,0 0,1-1,63-4,-40 3,0 0,16-5,6-3,0 2,1 2,0 2,6 2,80 2,102-16,-90 5,0 6,22 7,-16 0,458-2,-593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3:55:49.189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14 0,'0'1,"-1"-1,0 0,1 0,-1 0,0 1,1-1,-1 0,0 1,1-1,-1 1,1-1,-1 0,1 1,-1-1,1 1,-1 0,1-1,-1 1,1-1,0 1,-1 0,1-1,0 1,0 0,-1-1,1 1,0 0,0-1,0 1,0 0,0-1,0 1,0 0,0 0,0-1,0 1,0 0,5 28,21 39,21 36,-45-100,8 16,0-2,2 0,0 0,1-1,10 9,26 26,3-2,-6-7,-25-22,2-2,0-1,1-1,15 7,24 11,16 3,7 4,25 20,118 66,-183-101,1-3,1-1,32 9,65 26,-141-56,334 108,-305-100,0 2,-1 2,20 12,-25-14,28 8,20 10,-38-13,0-1,1-2,0-2,1-1,1-2,22 2,-36-8,0 1,0 1,-1 1,15 7,-19-8,0 0,1-1,-1-1,1-1,10-1,-8 0,0 1,-1 1,1 0,11 5,-10 0,-1 1,0 1,1 1,-8-2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3:55:54.852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799 11,'-2'-1,"0"0,0-1,0 1,0 0,0 1,0-1,-1 0,1 0,0 1,0-1,0 1,-1 0,1 0,0 0,-1 0,1 0,-1 1,-40 6,20 0,1 2,0 0,1 1,0 2,-16 11,12-8,-2 3,1 1,0 1,-16 18,15-14,13-9,1-1,1 2,0 0,-8 14,12-18,2-1,0 1,1-1,0 1,0 1,-1 8,1-4,-1 1,-4 6,-1 0,2 1,0 0,2 0,1 1,-2 22,2-17,-7 19,7-30,1 1,1-1,0 1,1 18,1-24,0 0,0 0,-2-1,1 1,-4 5,-9 39,-2 61,10-61,-12 136,13-128,3 1,6 64,-1-33,-1-90,-2 0,1 0,-1 0,0 0,-1 0,-1 3,-9 36,-7 43,13-63,1 0,1 1,1-1,1 13,3-13,1-11,-2 1,0 0,-1 0,-1 5,-2-5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3:56:05.234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1634 0,'-27'1,"0"1,0 1,0 1,1 1,-1 1,1 2,1 1,-4 2,-197 82,188-77,11-5,0 1,0 2,1 0,-19 15,18-8,1 1,1 1,1 2,2 0,0 1,1 1,-12 23,0 1,-37 43,-5 7,68-91,-96 148,57-86,19-32,1 2,-2 9,18-25,0 0,-4 19,6-17,-2 0,-4 6,-1 5,1 0,-8 39,9-29,-55 170,21-73,28-86,5-19,2 1,2 0,0 10,-6 23,1-5,7-24,3-20,2-1,-1 22,4-6,0-23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13:56:10.975"/>
    </inkml:context>
    <inkml:brush xml:id="br0">
      <inkml:brushProperty name="width" value="0.05" units="cm"/>
      <inkml:brushProperty name="height" value="0.05" units="cm"/>
      <inkml:brushProperty name="color" value="#A50021"/>
      <inkml:brushProperty name="ignorePressure" value="1"/>
    </inkml:brush>
  </inkml:definitions>
  <inkml:trace contextRef="#ctx0" brushRef="#br0">1162 0,'1'65,"0"-2,-4 12,0-56,0 1,-2-1,0 0,-3 6,1-2,0 0,-1 15,2-6,-1-1,-2 0,-1 0,-1-1,-11 20,-33 82,25-55,-16 24,-56 77,74-130,10-17,0 0,-1-1,-1 0,-4 1,6-8,-11 21,-16 20,2-12,-2-1,-30 23,59-62,0 0,-1-2,-1 0,1 0,-2-2,-17 11,-45 30,52-30,-1-1,-25 11,-31 10,72-32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7T22:52:01.4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728 0 0 0,'0'1027'0'0,"0"1764"0"0,0-903 0 0,0-1343 0 0,0-32 0 0,0-443 0 0,0 92 0 0,0-5 0 0,0-65 0 0,0-45 0 0,0-16 0 0,0 135 0 0,0-83 0 0,0 5 0 0,0-29 0 0,0 86 0 0,0-108 0 0,0 2 0 0,0 113 0 0,0-38 0 0,0-86 0 0,0 76 0 0,0 46 0 0,0 222 0 0,0-320 0 0,0 74 0 0,0-119 0 0,0 234 0 0,0-127 0 0,0 25 0 0,0-70 0 0,0 32 0 0,0-16 0 0,0-47 0 0,0 57 0 0,0 95 0 0,0 245 0 0,0-422 0 0,0-4 0 0,0 1 0 0,0 27 0 0,0 3 0 0,0 56 0 0,0-45 0 0,0 9 0 0,0-49 0 0,0 1 0 0,0 72 0 0,0-79 0 0,0 0 0 0,0-2 0 0,0-4 0 0,0 40 0 0,0-26 0 0,0-2 0 0,0 2 0 0,0-3 0 0,0-5 0 0,0 5 0 0,0-5 0 0,0-10 0 0,0 0 0 0</inkml:trace>
  <inkml:trace contextRef="#ctx0" brushRef="#br0" timeOffset="1">55 4 0 0,'30'0'0'0,"23"0"0"0,-44 0 0 0,-1 0 0 0,-1 0 0 0,-1 0 0 0,1 0 0 0,2 0 0 0,-1 0 0 0,66 0 0 0,-66 0 0 0,4 0 0 0,-3 0 0 0,0 0 0 0,0 0 0 0,-2 0 0 0,2 0 0 0,40 0 0 0,45 0 0 0,129 0 0 0,-33 0 0 0,-100 0 0 0,-24 0 0 0,-57 0 0 0,0 0 0 0,-2 0 0 0,1 0 0 0,30 0 0 0,11 0 0 0,-40 0 0 0,-2 0 0 0,2 0 0 0,2 0 0 0,-4 0 0 0,2 0 0 0,-3 0 0 0,3 0 0 0,2 0 0 0,-2 0 0 0,-1 0 0 0,1 0 0 0,-2 0 0 0,2 0 0 0,0 0 0 0,1 0 0 0,0 0 0 0,-2 0 0 0,58 0 0 0,-58 0 0 0,1 0 0 0</inkml:trace>
  <inkml:trace contextRef="#ctx0" brushRef="#br0" timeOffset="2">55 385 0 0,'30'0'0'0,"23"0"0"0,-44 0 0 0,-1 0 0 0,-1 0 0 0,-1 0 0 0,1 0 0 0,2 0 0 0,-1 0 0 0,66 0 0 0,-66 0 0 0,4 0 0 0,-3 0 0 0,0 0 0 0,0 0 0 0,-2 0 0 0,2 0 0 0,40 0 0 0,45 0 0 0,129 0 0 0,-33 0 0 0,-100 0 0 0,-24 0 0 0,-57 0 0 0,0 0 0 0,-2 0 0 0,1 0 0 0,30 0 0 0,11 0 0 0,-40 0 0 0,-2 0 0 0,2 0 0 0,2 0 0 0,-4 0 0 0,2 0 0 0,-3 0 0 0,3 0 0 0,2 0 0 0,-2 0 0 0,-1 0 0 0,1 0 0 0,-2 0 0 0,2 0 0 0,0 0 0 0,1 0 0 0,0 0 0 0,-2 0 0 0,58 0 0 0,-58 0 0 0,1 0 0 0</inkml:trace>
  <inkml:trace contextRef="#ctx0" brushRef="#br0" timeOffset="3">55 805 0 0,'30'0'0'0,"23"0"0"0,-44 0 0 0,-1 0 0 0,-1 0 0 0,-1 0 0 0,1 0 0 0,2 0 0 0,-1 0 0 0,66 0 0 0,-66 0 0 0,4 0 0 0,-3 0 0 0,0 0 0 0,0 0 0 0,-2 0 0 0,2 0 0 0,40 0 0 0,45 0 0 0,129 0 0 0,-33 0 0 0,-100 0 0 0,-24 0 0 0,-57 0 0 0,0 0 0 0,-2 0 0 0,1 0 0 0,30 0 0 0,11 0 0 0,-40 0 0 0,-2 0 0 0,2 0 0 0,2 0 0 0,-4 0 0 0,2 0 0 0,-3 0 0 0,3 0 0 0,2 0 0 0,-2 0 0 0,-1 0 0 0,1 0 0 0,-2 0 0 0,2 0 0 0,0 0 0 0,1 0 0 0,0 0 0 0,-2 0 0 0,58 0 0 0,-58 0 0 0,1 0 0 0</inkml:trace>
  <inkml:trace contextRef="#ctx0" brushRef="#br0" timeOffset="4">46 1225 0 0,'29'0'0'0,"24"0"0"0,-44 0 0 0,-1 0 0 0,-1 0 0 0,-1 0 0 0,1 0 0 0,2 0 0 0,-1 0 0 0,66 0 0 0,-66 0 0 0,4 0 0 0,-3 0 0 0,0 0 0 0,1 0 0 0,-4 0 0 0,3 0 0 0,40 0 0 0,45 0 0 0,130 0 0 0,-35 0 0 0,-99 0 0 0,-23 0 0 0,-59 0 0 0,1 0 0 0,-1 0 0 0,-1 0 0 0,31 0 0 0,11 0 0 0,-40 0 0 0,-1 0 0 0,0 0 0 0,3 0 0 0,-4 0 0 0,3 0 0 0,-5 0 0 0,4 0 0 0,3 0 0 0,-4 0 0 0,0 0 0 0,1 0 0 0,-2 0 0 0,2 0 0 0,0 0 0 0,2 0 0 0,-2 0 0 0,-1 0 0 0,58 0 0 0,-58 0 0 0,1 0 0 0</inkml:trace>
  <inkml:trace contextRef="#ctx0" brushRef="#br0" timeOffset="5">46 1653 0 0,'29'0'0'0,"24"0"0"0,-44 0 0 0,-1 0 0 0,-1 0 0 0,-1 0 0 0,1 0 0 0,2 0 0 0,-1 0 0 0,66 0 0 0,-66 0 0 0,4 0 0 0,-3 0 0 0,0 0 0 0,1 0 0 0,-4 0 0 0,3 0 0 0,40 0 0 0,45 0 0 0,130 0 0 0,-35 0 0 0,-99 0 0 0,-23 0 0 0,-59 0 0 0,1 0 0 0,-1 0 0 0,-1 0 0 0,31 0 0 0,11 0 0 0,-40 0 0 0,-1 0 0 0,0 0 0 0,3 0 0 0,-4 0 0 0,3 0 0 0,-5 0 0 0,4 0 0 0,3 0 0 0,-4 0 0 0,0 0 0 0,1 0 0 0,-2 0 0 0,2 0 0 0,0 0 0 0,2 0 0 0,-2 0 0 0,-1 0 0 0,58 0 0 0,-58 0 0 0,1 0 0 0</inkml:trace>
  <inkml:trace contextRef="#ctx0" brushRef="#br0" timeOffset="6">15 2068 0 0,'30'0'0'0,"23"0"0"0,-44 0 0 0,-2 0 0 0,1 0 0 0,-3 0 0 0,3 0 0 0,1 0 0 0,-2 0 0 0,67 0 0 0,-65 0 0 0,3 0 0 0,-3 0 0 0,-1 0 0 0,2 0 0 0,-3 0 0 0,1 0 0 0,41 0 0 0,46 0 0 0,128 0 0 0,-34 0 0 0,-98 0 0 0,-25 0 0 0,-57 0 0 0,0 0 0 0,-2 0 0 0,1 0 0 0,30 0 0 0,11 0 0 0,-40 0 0 0,-2 0 0 0,2 0 0 0,2 0 0 0,-5 0 0 0,4 0 0 0,-4 0 0 0,2 0 0 0,4 0 0 0,-3 0 0 0,-1 0 0 0,0 0 0 0,0 0 0 0,1 0 0 0,-1 0 0 0,3 0 0 0,-1 0 0 0,-2 0 0 0,58 0 0 0,-58 0 0 0,0 0 0 0</inkml:trace>
  <inkml:trace contextRef="#ctx0" brushRef="#br0" timeOffset="7">15 2444 0 0,'30'0'0'0,"23"0"0"0,-44 0 0 0,-2 0 0 0,1 0 0 0,-3 0 0 0,3 0 0 0,1 0 0 0,-2 0 0 0,67 0 0 0,-65 0 0 0,3 0 0 0,-3 0 0 0,-1 0 0 0,2 0 0 0,-3 0 0 0,1 0 0 0,41 0 0 0,46 0 0 0,128 0 0 0,-34 0 0 0,-98 0 0 0,-25 0 0 0,-57 0 0 0,0 0 0 0,-2 0 0 0,1 0 0 0,30 0 0 0,11 0 0 0,-40 0 0 0,-2 0 0 0,2 0 0 0,2 0 0 0,-5 0 0 0,4 0 0 0,-4 0 0 0,2 0 0 0,4 0 0 0,-3 0 0 0,-1 0 0 0,0 0 0 0,0 0 0 0,1 0 0 0,-1 0 0 0,3 0 0 0,-1 0 0 0,-2 0 0 0,58 0 0 0,-58 0 0 0,0 0 0 0</inkml:trace>
  <inkml:trace contextRef="#ctx0" brushRef="#br0" timeOffset="8">4 2866 0 0,'30'0'0'0,"23"0"0"0,-44 0 0 0,-2 0 0 0,1 0 0 0,-3 0 0 0,3 0 0 0,1 0 0 0,-2 0 0 0,67 0 0 0,-65 0 0 0,3 0 0 0,-3 0 0 0,-1 0 0 0,2 0 0 0,-3 0 0 0,1 0 0 0,41 0 0 0,46 0 0 0,128 0 0 0,-33 0 0 0,-100 0 0 0,-24 0 0 0,-57 0 0 0,0 0 0 0,-2 0 0 0,1 0 0 0,30 0 0 0,11 0 0 0,-40 0 0 0,-2 0 0 0,2 0 0 0,2 0 0 0,-5 0 0 0,4 0 0 0,-4 0 0 0,2 0 0 0,4 0 0 0,-3 0 0 0,-1 0 0 0,0 0 0 0,0 0 0 0,1 0 0 0,-1 0 0 0,3 0 0 0,-1 0 0 0,-2 0 0 0,58 0 0 0,-58 0 0 0,0 0 0 0</inkml:trace>
  <inkml:trace contextRef="#ctx0" brushRef="#br0" timeOffset="9">15 3288 0 0,'30'0'0'0,"23"0"0"0,-44 0 0 0,-2 0 0 0,1 0 0 0,-3 0 0 0,3 0 0 0,1 0 0 0,-2 0 0 0,67 0 0 0,-65 0 0 0,3 0 0 0,-3 0 0 0,-1 0 0 0,2 0 0 0,-3 0 0 0,1 0 0 0,41 0 0 0,46 0 0 0,128 0 0 0,-34 0 0 0,-98 0 0 0,-25 0 0 0,-57 0 0 0,0 0 0 0,-2 0 0 0,1 0 0 0,30 0 0 0,11 0 0 0,-40 0 0 0,-2 0 0 0,2 0 0 0,2 0 0 0,-5 0 0 0,4 0 0 0,-4 0 0 0,2 0 0 0,4 0 0 0,-3 0 0 0,-1 0 0 0,0 0 0 0,0 0 0 0,1 0 0 0,-1 0 0 0,3 0 0 0,-1 0 0 0,-2 0 0 0,58 0 0 0,-58 0 0 0,0 0 0 0</inkml:trace>
  <inkml:trace contextRef="#ctx0" brushRef="#br0" timeOffset="10">18 3738 0 0,'30'0'0'0,"23"0"0"0,-44 0 0 0,-1 0 0 0,-1 0 0 0,-1 0 0 0,1 0 0 0,2 0 0 0,-1 0 0 0,66 0 0 0,-66 0 0 0,4 0 0 0,-3 0 0 0,0 0 0 0,0 0 0 0,-2 0 0 0,2 0 0 0,40 0 0 0,45 0 0 0,129 0 0 0,-33 0 0 0,-100 0 0 0,-24 0 0 0,-57 0 0 0,0 0 0 0,-2 0 0 0,1 0 0 0,30 0 0 0,11 0 0 0,-40 0 0 0,-2 0 0 0,2 0 0 0,2 0 0 0,-4 0 0 0,2 0 0 0,-3 0 0 0,3 0 0 0,2 0 0 0,-2 0 0 0,-1 0 0 0,1 0 0 0,-2 0 0 0,2 0 0 0,0 0 0 0,1 0 0 0,0 0 0 0,-2 0 0 0,58 0 0 0,-58 0 0 0,1 0 0 0</inkml:trace>
  <inkml:trace contextRef="#ctx0" brushRef="#br0" timeOffset="11">8 4153 0 0,'29'0'0'0,"24"0"0"0,-44 0 0 0,-1 0 0 0,-1 0 0 0,-1 0 0 0,1 0 0 0,2 0 0 0,-1 0 0 0,66 0 0 0,-66 0 0 0,4 0 0 0,-3 0 0 0,0 0 0 0,1 0 0 0,-4 0 0 0,3 0 0 0,40 0 0 0,45 0 0 0,129 0 0 0,-33 0 0 0,-100 0 0 0,-23 0 0 0,-59 0 0 0,1 0 0 0,-1 0 0 0,-1 0 0 0,31 0 0 0,11 0 0 0,-40 0 0 0,-1 0 0 0,0 0 0 0,3 0 0 0,-4 0 0 0,2 0 0 0,-3 0 0 0,3 0 0 0,3 0 0 0,-4 0 0 0,0 0 0 0,1 0 0 0,-2 0 0 0,2 0 0 0,0 0 0 0,2 0 0 0,-2 0 0 0,-1 0 0 0,58 0 0 0,-58 0 0 0,1 0 0 0</inkml:trace>
  <inkml:trace contextRef="#ctx0" brushRef="#br0" timeOffset="12">45 4647 0 0,'29'0'0'0,"24"0"0"0,-44 0 0 0,-1 0 0 0,-1 0 0 0,-1 0 0 0,1 0 0 0,2 0 0 0,-1 0 0 0,66 0 0 0,-66 0 0 0,4 0 0 0,-3 0 0 0,0 0 0 0,1 0 0 0,-4 0 0 0,3 0 0 0,40 0 0 0,45 0 0 0,129 0 0 0,-33 0 0 0,-100 0 0 0,-23 0 0 0,-59 0 0 0,1 0 0 0,-1 0 0 0,-1 0 0 0,31 0 0 0,11 0 0 0,-40 0 0 0,-1 0 0 0,0 0 0 0,3 0 0 0,-4 0 0 0,2 0 0 0,-3 0 0 0,3 0 0 0,3 0 0 0,-4 0 0 0,0 0 0 0,1 0 0 0,-2 0 0 0,2 0 0 0,0 0 0 0,2 0 0 0,-2 0 0 0,-1 0 0 0,58 0 0 0,-58 0 0 0,1 0 0 0</inkml:trace>
  <inkml:trace contextRef="#ctx0" brushRef="#br0" timeOffset="13">45 5121 0 0,'29'0'0'0,"24"0"0"0,-44 0 0 0,-1 0 0 0,-1 0 0 0,-1 0 0 0,1 0 0 0,2 0 0 0,-1 0 0 0,66 0 0 0,-66 0 0 0,4 0 0 0,-3 0 0 0,0 0 0 0,1 0 0 0,-4 0 0 0,3 0 0 0,40 0 0 0,45 0 0 0,129 0 0 0,-33 0 0 0,-100 0 0 0,-23 0 0 0,-59 0 0 0,1 0 0 0,-1 0 0 0,-1 0 0 0,31 0 0 0,11 0 0 0,-40 0 0 0,-1 0 0 0,0 0 0 0,3 0 0 0,-4 0 0 0,2 0 0 0,-3 0 0 0,3 0 0 0,3 0 0 0,-4 0 0 0,0 0 0 0,1 0 0 0,-2 0 0 0,2 0 0 0,0 0 0 0,2 0 0 0,-2 0 0 0,-1 0 0 0,58 0 0 0,-58 0 0 0,1 0 0 0</inkml:trace>
  <inkml:trace contextRef="#ctx0" brushRef="#br0" timeOffset="14">4 5595 0 0,'30'0'0'0,"23"0"0"0,-44 0 0 0,-2 0 0 0,1 0 0 0,-3 0 0 0,3 0 0 0,1 0 0 0,-2 0 0 0,67 0 0 0,-65 0 0 0,3 0 0 0,-3 0 0 0,-1 0 0 0,2 0 0 0,-3 0 0 0,1 0 0 0,41 0 0 0,46 0 0 0,128 0 0 0,-33 0 0 0,-100 0 0 0,-24 0 0 0,-57 0 0 0,0 0 0 0,-2 0 0 0,1 0 0 0,30 0 0 0,11 0 0 0,-40 0 0 0,-2 0 0 0,2 0 0 0,2 0 0 0,-5 0 0 0,4 0 0 0,-4 0 0 0,2 0 0 0,4 0 0 0,-3 0 0 0,-1 0 0 0,0 0 0 0,0 0 0 0,1 0 0 0,-1 0 0 0,3 0 0 0,-1 0 0 0,-2 0 0 0,58 0 0 0,-58 0 0 0,0 0 0 0</inkml:trace>
  <inkml:trace contextRef="#ctx0" brushRef="#br0" timeOffset="15">4 6031 0 0,'30'0'0'0,"23"0"0"0,-44 0 0 0,-2 0 0 0,1 0 0 0,-3 0 0 0,3 0 0 0,1 0 0 0,-2 0 0 0,67 0 0 0,-65 0 0 0,3 0 0 0,-3 0 0 0,-1 0 0 0,2 0 0 0,-3 0 0 0,1 0 0 0,41 0 0 0,46 0 0 0,128 0 0 0,-33 0 0 0,-100 0 0 0,-24 0 0 0,-57 0 0 0,0 0 0 0,-2 0 0 0,1 0 0 0,30 0 0 0,11 0 0 0,-40 0 0 0,-2 0 0 0,2 0 0 0,2 0 0 0,-5 0 0 0,4 0 0 0,-4 0 0 0,2 0 0 0,4 0 0 0,-3 0 0 0,-1 0 0 0,0 0 0 0,0 0 0 0,1 0 0 0,-1 0 0 0,3 0 0 0,-1 0 0 0,-2 0 0 0,58 0 0 0,-58 0 0 0,0 0 0 0</inkml:trace>
  <inkml:trace contextRef="#ctx0" brushRef="#br0" timeOffset="16">4 6504 0 0,'30'0'0'0,"23"0"0"0,-44 0 0 0,-2 0 0 0,1 0 0 0,-3 0 0 0,3 0 0 0,1 0 0 0,-2 0 0 0,67 0 0 0,-65 0 0 0,3 0 0 0,-3 0 0 0,-1 0 0 0,2 0 0 0,-3 0 0 0,1 0 0 0,41 0 0 0,46 0 0 0,128 0 0 0,-33 0 0 0,-100 0 0 0,-24 0 0 0,-57 0 0 0,0 0 0 0,-2 0 0 0,1 0 0 0,30 0 0 0,11 0 0 0,-40 0 0 0,-2 0 0 0,2 0 0 0,2 0 0 0,-5 0 0 0,4 0 0 0,-4 0 0 0,2 0 0 0,4 0 0 0,-3 0 0 0,-1 0 0 0,0 0 0 0,0 0 0 0,1 0 0 0,-1 0 0 0,3 0 0 0,-1 0 0 0,-2 0 0 0,58 0 0 0,-58 0 0 0,0 0 0 0</inkml:trace>
  <inkml:trace contextRef="#ctx0" brushRef="#br0" timeOffset="17">0 7045 0 0,'29'0'0'0,"25"0"0"0,-46 0 0 0,0 0 0 0,0 0 0 0,-3 0 0 0,3 0 0 0,0 0 0 0,0 0 0 0,66 0 0 0,-65 0 0 0,3 0 0 0,-4 0 0 0,1 0 0 0,1 0 0 0,-4 0 0 0,3 0 0 0,40 0 0 0,46 0 0 0,128 0 0 0,-34 0 0 0,-98 0 0 0,-25 0 0 0,-57 0 0 0,-1 0 0 0,0 0 0 0,0 0 0 0,30 0 0 0,11 0 0 0,-41 0 0 0,0 0 0 0,1 0 0 0,2 0 0 0,-5 0 0 0,4 0 0 0,-5 0 0 0,4 0 0 0,3 0 0 0,-3 0 0 0,-2 0 0 0,2 0 0 0,-1 0 0 0,0 0 0 0,1 0 0 0,2 0 0 0,-1 0 0 0,-3 0 0 0,60 0 0 0,-60 0 0 0,2 0 0 0</inkml:trace>
  <inkml:trace contextRef="#ctx0" brushRef="#br0" timeOffset="18">27 7535 0 0,'30'0'0'0,"23"0"0"0,-44 0 0 0,-2 0 0 0,1 0 0 0,-3 0 0 0,3 0 0 0,1 0 0 0,-2 0 0 0,67 0 0 0,-65 0 0 0,3 0 0 0,-3 0 0 0,-1 0 0 0,2 0 0 0,-3 0 0 0,1 0 0 0,41 0 0 0,46 0 0 0,128 0 0 0,-34 0 0 0,-98 0 0 0,-25 0 0 0,-57 0 0 0,0 0 0 0,-2 0 0 0,1 0 0 0,30 0 0 0,11 0 0 0,-40 0 0 0,-2 0 0 0,2 0 0 0,2 0 0 0,-5 0 0 0,4 0 0 0,-4 0 0 0,2 0 0 0,4 0 0 0,-3 0 0 0,-1 0 0 0,0 0 0 0,0 0 0 0,1 0 0 0,-1 0 0 0,3 0 0 0,-1 0 0 0,-2 0 0 0,58 0 0 0,-58 0 0 0,0 0 0 0</inkml:trace>
  <inkml:trace contextRef="#ctx0" brushRef="#br0" timeOffset="19">33 8009 0 0,'29'0'0'0,"24"0"0"0,-44 0 0 0,-1 0 0 0,-1 0 0 0,-1 0 0 0,1 0 0 0,2 0 0 0,-1 0 0 0,66 0 0 0,-66 0 0 0,4 0 0 0,-3 0 0 0,0 0 0 0,1 0 0 0,-4 0 0 0,3 0 0 0,40 0 0 0,45 0 0 0,130 0 0 0,-35 0 0 0,-99 0 0 0,-23 0 0 0,-59 0 0 0,1 0 0 0,-1 0 0 0,-1 0 0 0,31 0 0 0,11 0 0 0,-40 0 0 0,-1 0 0 0,0 0 0 0,3 0 0 0,-4 0 0 0,3 0 0 0,-5 0 0 0,4 0 0 0,3 0 0 0,-4 0 0 0,0 0 0 0,1 0 0 0,-2 0 0 0,2 0 0 0,0 0 0 0,2 0 0 0,-2 0 0 0,-1 0 0 0,58 0 0 0,-58 0 0 0,1 0 0 0</inkml:trace>
  <inkml:trace contextRef="#ctx0" brushRef="#br0" timeOffset="20">54 8484 0 0,'30'0'0'0,"23"0"0"0,-44 0 0 0,-2 0 0 0,1 0 0 0,-3 0 0 0,3 0 0 0,1 0 0 0,-2 0 0 0,67 0 0 0,-65 0 0 0,3 0 0 0,-3 0 0 0,0 0 0 0,0 0 0 0,-2 0 0 0,2 0 0 0,40 0 0 0,45 0 0 0,129 0 0 0,-33 0 0 0,-100 0 0 0,-24 0 0 0,-57 0 0 0,0 0 0 0,-2 0 0 0,1 0 0 0,30 0 0 0,11 0 0 0,-40 0 0 0,-2 0 0 0,2 0 0 0,2 0 0 0,-5 0 0 0,4 0 0 0,-4 0 0 0,2 0 0 0,4 0 0 0,-3 0 0 0,-1 0 0 0,0 0 0 0,0 0 0 0,1 0 0 0,-1 0 0 0,3 0 0 0,-1 0 0 0,-2 0 0 0,58 0 0 0,-58 0 0 0,0 0 0 0</inkml:trace>
  <inkml:trace contextRef="#ctx0" brushRef="#br0" timeOffset="21">57 8986 0 0,'29'0'0'0,"24"0"0"0,-44 0 0 0,-1 0 0 0,-1 0 0 0,-1 0 0 0,1 0 0 0,2 0 0 0,-1 0 0 0,66 0 0 0,-66 0 0 0,4 0 0 0,-3 0 0 0,0 0 0 0,0 0 0 0,-2 0 0 0,2 0 0 0,40 0 0 0,45 0 0 0,129 0 0 0,-33 0 0 0,-100 0 0 0,-23 0 0 0,-59 0 0 0,1 0 0 0,-1 0 0 0,-1 0 0 0,31 0 0 0,11 0 0 0,-40 0 0 0,-1 0 0 0,0 0 0 0,3 0 0 0,-4 0 0 0,2 0 0 0,-3 0 0 0,3 0 0 0,3 0 0 0,-4 0 0 0,0 0 0 0,1 0 0 0,-2 0 0 0,2 0 0 0,0 0 0 0,2 0 0 0,-2 0 0 0,-1 0 0 0,58 0 0 0,-58 0 0 0,1 0 0 0</inkml:trace>
  <inkml:trace contextRef="#ctx0" brushRef="#br0" timeOffset="22">27 9546 0 0,'30'0'0'0,"23"0"0"0,-44 0 0 0,-2 0 0 0,1 0 0 0,-3 0 0 0,3 0 0 0,1 0 0 0,-2 0 0 0,67 0 0 0,-65 0 0 0,3 0 0 0,-3 0 0 0,-1 0 0 0,2 0 0 0,-3 0 0 0,1 0 0 0,41 0 0 0,46 0 0 0,128 0 0 0,-34 0 0 0,-98 0 0 0,-25 0 0 0,-57 0 0 0,0 0 0 0,-2 0 0 0,1 0 0 0,30 0 0 0,11 0 0 0,-40 0 0 0,-2 0 0 0,2 0 0 0,2 0 0 0,-5 0 0 0,4 0 0 0,-4 0 0 0,2 0 0 0,4 0 0 0,-3 0 0 0,-1 0 0 0,0 0 0 0,0 0 0 0,1 0 0 0,-1 0 0 0,3 0 0 0,-1 0 0 0,-2 0 0 0,58 0 0 0,-58 0 0 0,0 0 0 0</inkml:trace>
  <inkml:trace contextRef="#ctx0" brushRef="#br0" timeOffset="23">58 10019 0 0,'29'0'0'0,"24"0"0"0,-44 0 0 0,-1 0 0 0,-1 0 0 0,-1 0 0 0,1 0 0 0,2 0 0 0,-1 0 0 0,66 0 0 0,-66 0 0 0,4 0 0 0,-3 0 0 0,0 0 0 0,1 0 0 0,-4 0 0 0,3 0 0 0,40 0 0 0,45 0 0 0,130 0 0 0,-35 0 0 0,-99 0 0 0,-23 0 0 0,-59 0 0 0,1 0 0 0,-1 0 0 0,-1 0 0 0,31 0 0 0,11 0 0 0,-40 0 0 0,-1 0 0 0,0 0 0 0,3 0 0 0,-4 0 0 0,3 0 0 0,-5 0 0 0,4 0 0 0,3 0 0 0,-4 0 0 0,0 0 0 0,1 0 0 0,-2 0 0 0,2 0 0 0,0 0 0 0,2 0 0 0,-2 0 0 0,-1 0 0 0,58 0 0 0,-58 0 0 0,1 0 0 0</inkml:trace>
  <inkml:trace contextRef="#ctx0" brushRef="#br0" timeOffset="24">0 10544 0 0,'29'0'0'0,"25"0"0"0,-46 0 0 0,0 0 0 0,0 0 0 0,-3 0 0 0,3 0 0 0,0 0 0 0,0 0 0 0,66 0 0 0,-65 0 0 0,3 0 0 0,-4 0 0 0,1 0 0 0,1 0 0 0,-4 0 0 0,3 0 0 0,40 0 0 0,46 0 0 0,128 0 0 0,-34 0 0 0,-98 0 0 0,-25 0 0 0,-57 0 0 0,-1 0 0 0,0 0 0 0,0 0 0 0,30 0 0 0,11 0 0 0,-41 0 0 0,0 0 0 0,1 0 0 0,2 0 0 0,-5 0 0 0,4 0 0 0,-5 0 0 0,4 0 0 0,3 0 0 0,-3 0 0 0,-2 0 0 0,2 0 0 0,-1 0 0 0,0 0 0 0,1 0 0 0,2 0 0 0,-1 0 0 0,-3 0 0 0,60 0 0 0,-60 0 0 0,2 0 0 0</inkml:trace>
  <inkml:trace contextRef="#ctx0" brushRef="#br0" timeOffset="25">36 10997 0 0,'29'0'0'0,"25"0"0"0,-46 0 0 0,0 0 0 0,0 0 0 0,-3 0 0 0,3 0 0 0,0 0 0 0,0 0 0 0,66 0 0 0,-65 0 0 0,3 0 0 0,-4 0 0 0,1 0 0 0,1 0 0 0,-4 0 0 0,3 0 0 0,40 0 0 0,46 0 0 0,128 0 0 0,-34 0 0 0,-99 0 0 0,-23 0 0 0,-58 0 0 0,-1 0 0 0,0 0 0 0,-1 0 0 0,32 0 0 0,10 0 0 0,-41 0 0 0,0 0 0 0,1 0 0 0,1 0 0 0,-3 0 0 0,3 0 0 0,-5 0 0 0,4 0 0 0,3 0 0 0,-3 0 0 0,-2 0 0 0,2 0 0 0,-1 0 0 0,0 0 0 0,1 0 0 0,2 0 0 0,-1 0 0 0,-3 0 0 0,60 0 0 0,-60 0 0 0,2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03:23.80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1,'0'2088,"0"-2048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03:28.85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0,'0'3169,"0"-3138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7T08:27:20.452"/>
    </inkml:context>
    <inkml:brush xml:id="br0">
      <inkml:brushProperty name="width" value="0.07056" units="cm"/>
      <inkml:brushProperty name="height" value="0.07056" units="cm"/>
      <inkml:brushProperty name="color" value="#A50021"/>
    </inkml:brush>
  </inkml:definitions>
  <inkml:trace contextRef="#ctx0" brushRef="#br0">0 0 1376 0 0,'0'0'219'0'0,"0"0"382"0"0,0 0 174 0 0,0 0 31 0 0,0 0-70 0 0,0 0-329 0 0,0 0-147 0 0,0 0-32 0 0,0 0-6 0 0,0 0-6 0 0,0 0-6 0 0,7 21 1318 0 0,48 28 299 0 0,43 26-1827 0 0,-41-31 1107 0 0,52 36-253 0 0,3-6 0 0 0,2-5 0 0 0,34 11-854 0 0,29 0 1229 0 0,87 22-1229 0 0,-143-57 155 0 0,150 49 173 0 0,-5-2-8 0 0,30 21 879 0 0,-100-35-519 0 0,-28 1 380 0 0,-151-71-816 0 0,78 39 1599 0 0,71 21-1843 0 0,38 1 861 0 0,116 17-861 0 0,-8-5 480 0 0,-265-69-412 0 0,147 40 422 0 0,130 48-549 0 0,-81-32 584 0 0,-173-44-416 0 0,-46-15-36 0 0,1-1 0 0 0,0-1 0 0 0,14 1-73 0 0,68 15 182 0 0,1 5-33 0 0,-99-26-132 0 0,0 1 0 0 0,0 0 0 0 0,-1 0 0 0 0,7 4-17 0 0,-8-4 13 0 0,1 1-1 0 0,0-1 0 0 0,0-1 0 0 0,5 2-12 0 0,19 6 163 0 0,-26 1-4891 0 0,-6-10 3213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03:39.68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1,'0'2261,"0"-2227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03:43.24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0,'0'3793,"0"-3768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03:54.98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0,'0'2578,"0"-2544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03:58.39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1,'0'3920,"0"-3884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04:09.68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1,'0'2216,"0"-2183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04:12.14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1,'0'3510,"0"-3478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08:10.52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0,'0'3169,"0"-3138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37:51.17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0,'0'3169,"0"-3138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37:57.51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0,'0'3169,"0"-3138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23:38:02.42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0,'0'3169,"0"-3138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7T08:27:20.453"/>
    </inkml:context>
    <inkml:brush xml:id="br0">
      <inkml:brushProperty name="width" value="0.07938" units="cm"/>
      <inkml:brushProperty name="height" value="0.07938" units="cm"/>
      <inkml:brushProperty name="color" value="#A50021"/>
    </inkml:brush>
  </inkml:definitions>
  <inkml:trace contextRef="#ctx0" brushRef="#br0">3609 1 920 0 0,'0'0'60'0'0,"0"0"16"0"0,0 0 296 0 0,0 0-186 0 0,0 0 107 0 0,0 0 208 0 0,0 0-41 0 0,0 0-184 0 0,0 0-79 0 0,0 0-18 0 0,-1 8 936 0 0,0 5-115 0 0,0-9-563 0 0,1-3-261 0 0,0 2-44 0 0,0 0 0 0 0,-1-1-1 0 0,0 1 1 0 0,1 0 0 0 0,-1 0 0 0 0,0 0 0 0 0,0 0 0 0 0,-1-1 0 0 0,1 1 0 0 0,0 0 0 0 0,-1-1-1 0 0,0 0 1 0 0,1 1 0 0 0,-1-1-132 0 0,-32 35 858 0 0,16-20-277 0 0,-2 3-132 0 0,0-2 0 0 0,-2 0 0 0 0,0-2 1 0 0,-4 2-450 0 0,-33 24 726 0 0,-299 213 946 0 0,119-90-1328 0 0,-117 69 134 0 0,200-140 596 0 0,-59 19-1074 0 0,-196 105 1009 0 0,307-160-901 0 0,-67 33 250 0 0,-177 64-358 0 0,123-64 124 0 0,94-39 4 0 0,-115 27-128 0 0,193-67 33 0 0,34-8-11 0 0,-1 0 0 0 0,1 1 1 0 0,0 2-1 0 0,0 0 0 0 0,-1 1-22 0 0,8-2-6 0 0,0-2-1 0 0,-1 0 0 0 0,1 0 0 0 0,-14 1 7 0 0,-12 4 499 0 0,-25 10-731 0 0,44-13 48 0 0,15-5 32 0 0,0 0 1 0 0,0 0 0 0 0,0 0-1 0 0,0 0 1 0 0,0 1 0 0 0,0 0-1 0 0,1 0 1 0 0,-1 0 0 0 0,-2 2 151 0 0,3 0-1605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7T08:27:20.454"/>
    </inkml:context>
    <inkml:brush xml:id="br0">
      <inkml:brushProperty name="width" value="0.07938" units="cm"/>
      <inkml:brushProperty name="height" value="0.07938" units="cm"/>
      <inkml:brushProperty name="color" value="#A50021"/>
    </inkml:brush>
  </inkml:definitions>
  <inkml:trace contextRef="#ctx0" brushRef="#br0">1 9 800 0 0,'0'0'105'0'0,"0"0"141"0"0,0 0 60 0 0,0 0 13 0 0,25-6 4678 0 0,-20 5-4872 0 0,0 1 1 0 0,0-1-1 0 0,0 1 0 0 0,0 1 0 0 0,-1-1 0 0 0,1 1 1 0 0,0 0-1 0 0,0 0 0 0 0,0 1 0 0 0,-1-1 1 0 0,5 3-126 0 0,49 26 251 0 0,17 14 241 0 0,-36-23-147 0 0,-1 2 0 0 0,29 24-345 0 0,-2 9 253 0 0,-2 3 0 0 0,11 18-253 0 0,111 134 824 0 0,-46-50-530 0 0,87 108 570 0 0,-83-88-278 0 0,-68-85-439 0 0,-27-29 294 0 0,-3 3 0 0 0,9 22-441 0 0,-16-29 113 0 0,20 41 329 0 0,31 74-442 0 0,-16-23 571 0 0,55 81-571 0 0,-24-53 381 0 0,-23-20 107 0 0,-40-93 1499 0 0,-40-70-1881 0 0,-1 0-2 0 0,2 2-126 0 0,-1-1 0 0 0,0 0 0 0 0,1 0-1 0 0,-1 1 1 0 0,0-1 0 0 0,0 0 0 0 0,0 1-1 0 0,0-1 1 0 0,0 1 0 0 0,0 0-1 0 0,0-1 1 0 0,-1 1 0 0 0,1 0 0 0 0,0 0-1 0 0,-1 1 23 0 0,1-2-230 0 0,12 32-3829 0 0,-11-28-813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7T08:27:20.455"/>
    </inkml:context>
    <inkml:brush xml:id="br0">
      <inkml:brushProperty name="width" value="0.07938" units="cm"/>
      <inkml:brushProperty name="height" value="0.07938" units="cm"/>
      <inkml:brushProperty name="color" value="#A50021"/>
    </inkml:brush>
  </inkml:definitions>
  <inkml:trace contextRef="#ctx0" brushRef="#br0">2537 1 3224 0 0,'0'0'251'0'0,"0"0"-78"0"0,0 0 259 0 0,0 0 104 0 0,0 0 9 0 0,0 0-21 0 0,0 0-111 0 0,0 0-49 0 0,0 0-10 0 0,0 0-32 0 0,0 0-123 0 0,0 0-58 0 0,0 0-11 0 0,0 0 3 0 0,0 0 22 0 0,0 0 5 0 0,-12 33 1524 0 0,-6 20-427 0 0,11-31-573 0 0,-1 1-1 0 0,-1-1 0 0 0,-1-1 0 0 0,-1 1-683 0 0,-18 27 371 0 0,-3 0-1 0 0,-1-2 0 0 0,-2-2 1 0 0,-2-1-1 0 0,-41 36-370 0 0,-5 2 478 0 0,26-25-168 0 0,-19 12-310 0 0,32-30 99 0 0,-9 13-99 0 0,21-19 68 0 0,-2-1 0 0 0,-26 18-68 0 0,-56 36 197 0 0,-73 51 235 0 0,135-100-339 0 0,-214 138 195 0 0,-28 0-74 0 0,23-27 156 0 0,55-42-306 0 0,35-19 0 0 0,72-42 64 0 0,107-43-153 0 0,1 0-1 0 0,-1-1 0 0 0,0 0 0 0 0,1 1 0 0 0,-1-2 0 0 0,0 1 0 0 0,0 0 0 0 0,1-1 0 0 0,-1 0 0 0 0,-4 0 26 0 0,7 0-175 0 0,0 0 0 0 0,-1 0 0 0 0,1 0 0 0 0,0 0 0 0 0,0 0-1 0 0,-1 0 1 0 0,1 1 0 0 0,0-1 0 0 0,0 0 0 0 0,0 1 0 0 0,-1-1 0 0 0,1 1 0 0 0,-1 0 175 0 0,-3 2-4840 0 0,3-1 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7T08:27:20.456"/>
    </inkml:context>
    <inkml:brush xml:id="br0">
      <inkml:brushProperty name="width" value="0.07938" units="cm"/>
      <inkml:brushProperty name="height" value="0.07938" units="cm"/>
      <inkml:brushProperty name="color" value="#A50021"/>
    </inkml:brush>
  </inkml:definitions>
  <inkml:trace contextRef="#ctx0" brushRef="#br0">1 1 1376 0 0,'0'0'65'0'0,"6"-1"6477"0"0,0 2-6355 0 0,4 9-26 0 0,-1-1 0 0 0,0 2 0 0 0,-1-1 0 0 0,1 1 1 0 0,-2 1-1 0 0,0-1 0 0 0,3 8-161 0 0,7 9 246 0 0,136 223 863 0 0,-3 19 934 0 0,-73-126-1776 0 0,-3-4 298 0 0,-10-41 2478 0 0,65 75-3043 0 0,-87-123 165 0 0,1-2 0 0 0,38 30-165 0 0,-68-67 94 0 0,-5-4 113 0 0,0 0-1 0 0,0-1 1 0 0,1 0-1 0 0,0 0 1 0 0,0-1-1 0 0,5 2-206 0 0,12 2-294 0 0,11 7 664 0 0,-14 2-6208 0 0,-18-13 470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9-07-07T08:27:20.446"/>
    </inkml:context>
    <inkml:brush xml:id="br0">
      <inkml:brushProperty name="width" value="0.03528" units="cm"/>
      <inkml:brushProperty name="height" value="0.03528" units="cm"/>
      <inkml:brushProperty name="color" value="#CC00FF"/>
    </inkml:brush>
  </inkml:definitions>
  <inkml:trace contextRef="#ctx0" brushRef="#br0">1879 737 920 0 0,'0'0'221'0'0,"0"0"593"0"0,0 0 254 0 0,0 0 54 0 0,0 0-96 0 0,0 0-460 0 0,-1 1 506 0 0,-3 3-151 0 0,-6 6 117 0 0,-17 13 1047 0 0,16-12-1476 0 0,0 0 1 0 0,-4 6-610 0 0,-141 182 1056 0 0,90-109-402 0 0,5 3 0 0 0,-3 14-654 0 0,44-73 204 0 0,-82 160 640 0 0,87-164-655 0 0,-15 39 22 0 0,2 2 0 0 0,3 4-211 0 0,-5 11 185 0 0,-22 54 452 0 0,46-107-347 0 0,2-21-254 0 0,0 0-1 0 0,1 0 0 0 0,0 1-35 0 0,0 2 22 0 0,-15 54 698 0 0,17-68-645 0 0,1-1-74 0 0,-1 1 0 0 0,1-1 0 0 0,0 1 0 0 0,-1-1-1 0 0,1 1 1 0 0,0-1 0 0 0,-1 1 0 0 0,1-1 0 0 0,0 1 0 0 0,0-1 0 0 0,-1 1-1 0 0,1-1 1 0 0,0 1 0 0 0,0-1 0 0 0,0 1 0 0 0,0-1 0 0 0,0 1-1 0 0,0 0 1 0 0,0-1 0 0 0,0 1 0 0 0,0-1 0 0 0,0 1-1 0 0,0 0 37 0 0,0-1-104 0 0,0 0-815 0 0,0 0-3305 0 0,0 0-1415 0 0</inkml:trace>
  <inkml:trace contextRef="#ctx0" brushRef="#br0" timeOffset="1">5 1 5472 0 0,'0'0'248'0'0,"-1"0"-6"0"0,1 0-100 0 0,0 1-1 0 0,-1-1 1 0 0,1 1-1 0 0,-1-1 0 0 0,1 1 1 0 0,0-1-1 0 0,-1 1 1 0 0,1 0-1 0 0,0-1 0 0 0,0 1 1 0 0,0 0-1 0 0,-1-1 1 0 0,1 1-1 0 0,0 0 0 0 0,0-1 1 0 0,0 1-1 0 0,0 0 0 0 0,0-1 1 0 0,0 1-1 0 0,0-1 1 0 0,0 1-1 0 0,0 0 0 0 0,1-1 1 0 0,-1 1-1 0 0,0 0-141 0 0,3 19 735 0 0,5 14 251 0 0,2-1 0 0 0,2 0 0 0 0,1-1 0 0 0,13 25-986 0 0,1 2 661 0 0,5 9 1044 0 0,31 49-1705 0 0,-22-47 537 0 0,60 99 1738 0 0,-60-108-1856 0 0,2-1-1 0 0,7 4-418 0 0,-17-27 312 0 0,1-2 0 0 0,6 3-312 0 0,7 5 322 0 0,12 12 62 0 0,3-2 1 0 0,2-4-1 0 0,7 1-384 0 0,-25-23 228 0 0,6 1-228 0 0,101 43 561 0 0,-115-55-329 0 0,-3-2 720 0 0,8 6-952 0 0,-7-3 515 0 0,-12-7-254 0 0,6-3 30 0 0,-28-7-24 0 0,-2 0-7827 0 0,0 0-189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7-07T08:27:20.44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0,'0'0,"0"0,0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27F5-75AA-42E5-A3A3-EF242E8CAD15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5F714-50FB-4417-9856-DC91EB6D5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4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5F714-50FB-4417-9856-DC91EB6D5A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7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5B67929E-0E46-4193-AF6A-C126B8FDD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1: all the hierarchies and what we want eventually. A small family with padding property. </a:t>
            </a:r>
          </a:p>
          <a:p>
            <a:r>
              <a:rPr lang="en-US" dirty="0"/>
              <a:t>Slide: we show that there exist such a family with p.p. 1/\alpha and of small size.  We use ABN which can construct one scale with padding property we want. </a:t>
            </a:r>
          </a:p>
          <a:p>
            <a:r>
              <a:rPr lang="en-US" dirty="0"/>
              <a:t>We use it to build a family that covers log alpha scales: it has the size we want. </a:t>
            </a:r>
          </a:p>
          <a:p>
            <a:r>
              <a:rPr lang="en-US" dirty="0"/>
              <a:t>Slide 3: we use locality of ABN Here to apply LLL: </a:t>
            </a:r>
          </a:p>
          <a:p>
            <a:r>
              <a:rPr lang="en-US" dirty="0"/>
              <a:t>Slide 4: from these we form the full range family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33587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95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B98430C9-26C3-43E8-BB2C-E9C56A38FA9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1200" dirty="0">
                    <a:latin typeface="Cambria Math" panose="02040503050406030204" pitchFamily="18" charset="0"/>
                  </a:rPr>
                  <a:t> Using the locality property and the fact that the padding holds for any 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ambria Math" panose="02040503050406030204" pitchFamily="18" charset="0"/>
                  </a:rPr>
                  <a:t>       parameter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200" dirty="0">
                    <a:latin typeface="Cambria Math" panose="02040503050406030204" pitchFamily="18" charset="0"/>
                  </a:rPr>
                  <a:t> , we construct random hierarchies by intersection of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ambria Math" panose="02040503050406030204" pitchFamily="18" charset="0"/>
                  </a:rPr>
                  <a:t>       clusters, and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the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Lovász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local lemma to obtain hierarchies of small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size that cover a range of scales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2" name="Notes Placeholder 1">
                <a:extLst>
                  <a:ext uri="{FF2B5EF4-FFF2-40B4-BE49-F238E27FC236}">
                    <a16:creationId xmlns:a16="http://schemas.microsoft.com/office/drawing/2014/main" id="{B98430C9-26C3-43E8-BB2C-E9C56A38FA9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1200" dirty="0">
                    <a:latin typeface="Cambria Math" panose="02040503050406030204" pitchFamily="18" charset="0"/>
                  </a:rPr>
                  <a:t> Using the locality property and the fact that the padding holds for any 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ambria Math" panose="02040503050406030204" pitchFamily="18" charset="0"/>
                  </a:rPr>
                  <a:t>       parameter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𝛿</a:t>
                </a:r>
                <a:r>
                  <a:rPr lang="en-US" sz="1200" dirty="0">
                    <a:latin typeface="Cambria Math" panose="02040503050406030204" pitchFamily="18" charset="0"/>
                  </a:rPr>
                  <a:t> , we construct random hierarchies by intersection of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ambria Math" panose="02040503050406030204" pitchFamily="18" charset="0"/>
                  </a:rPr>
                  <a:t>       clusters, and 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the </a:t>
                </a:r>
                <a:r>
                  <a:rPr lang="en-US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Lovász</a:t>
                </a: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local lemma to obtain hierarchies of small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size that cover a range of scales</a:t>
                </a:r>
              </a:p>
              <a:p>
                <a:endParaRPr lang="en-IL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240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200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028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65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C86969A-0202-4996-B223-18CBE4D4C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1105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weights on a tree metric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5F714-50FB-4417-9856-DC91EB6D5A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6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RR ref, year?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5F714-50FB-4417-9856-DC91EB6D5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06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Bar04 Add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5F714-50FB-4417-9856-DC91EB6D5A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0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RR ref, year?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5F714-50FB-4417-9856-DC91EB6D5A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42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E647D283-2A6E-4794-AD59-1F10AF49F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proof for Ramsey cover: each tree can isometrically host only two consecutive points on the cycle.  </a:t>
            </a:r>
          </a:p>
          <a:p>
            <a:r>
              <a:rPr lang="en-US" dirty="0"/>
              <a:t>Say that the union of trees in the cover form a sparse spanner with a special structure</a:t>
            </a:r>
          </a:p>
        </p:txBody>
      </p:sp>
    </p:spTree>
    <p:extLst>
      <p:ext uri="{BB962C8B-B14F-4D97-AF65-F5344CB8AC3E}">
        <p14:creationId xmlns:p14="http://schemas.microsoft.com/office/powerpoint/2010/main" val="4228565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0B8F0B2-8170-44D8-8A6A-9449424FC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is a standard notion of dimension for arbitrary metrics</a:t>
            </a:r>
            <a:endParaRPr lang="he-IL" sz="12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L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729008C-284F-4365-94DD-EC777C5CE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order. Also, put the disclaimer that the bad example is also </a:t>
            </a:r>
            <a:r>
              <a:rPr lang="en-US" dirty="0" err="1"/>
              <a:t>aplanar</a:t>
            </a:r>
            <a:r>
              <a:rPr lang="en-US" dirty="0"/>
              <a:t> and doubling. Also, our results are colored, the rest are black .</a:t>
            </a:r>
          </a:p>
          <a:p>
            <a:r>
              <a:rPr lang="en-US" dirty="0"/>
              <a:t>Say that all the upper bounds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045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729008C-284F-4365-94DD-EC777C5CE0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0256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14-May-19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14-May-19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24DB8-B0E0-4A6B-9062-8C61E33DD1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2.png"/><Relationship Id="rId18" Type="http://schemas.openxmlformats.org/officeDocument/2006/relationships/customXml" Target="../ink/ink10.xml"/><Relationship Id="rId3" Type="http://schemas.openxmlformats.org/officeDocument/2006/relationships/image" Target="../media/image53.png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customXml" Target="../ink/ink7.xml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1.png"/><Relationship Id="rId24" Type="http://schemas.openxmlformats.org/officeDocument/2006/relationships/image" Target="../media/image68.png"/><Relationship Id="rId5" Type="http://schemas.openxmlformats.org/officeDocument/2006/relationships/image" Target="../media/image580.png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10" Type="http://schemas.openxmlformats.org/officeDocument/2006/relationships/customXml" Target="../ink/ink6.xml"/><Relationship Id="rId19" Type="http://schemas.openxmlformats.org/officeDocument/2006/relationships/image" Target="../media/image65.png"/><Relationship Id="rId4" Type="http://schemas.openxmlformats.org/officeDocument/2006/relationships/customXml" Target="../ink/ink3.xml"/><Relationship Id="rId9" Type="http://schemas.openxmlformats.org/officeDocument/2006/relationships/image" Target="../media/image6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18.xml"/><Relationship Id="rId18" Type="http://schemas.openxmlformats.org/officeDocument/2006/relationships/customXml" Target="../ink/ink21.xml"/><Relationship Id="rId26" Type="http://schemas.openxmlformats.org/officeDocument/2006/relationships/customXml" Target="../ink/ink25.xml"/><Relationship Id="rId3" Type="http://schemas.openxmlformats.org/officeDocument/2006/relationships/image" Target="../media/image69.png"/><Relationship Id="rId21" Type="http://schemas.openxmlformats.org/officeDocument/2006/relationships/image" Target="../media/image76.png"/><Relationship Id="rId7" Type="http://schemas.openxmlformats.org/officeDocument/2006/relationships/customXml" Target="../ink/ink15.xml"/><Relationship Id="rId12" Type="http://schemas.openxmlformats.org/officeDocument/2006/relationships/image" Target="../media/image72.png"/><Relationship Id="rId17" Type="http://schemas.openxmlformats.org/officeDocument/2006/relationships/image" Target="../media/image74.png"/><Relationship Id="rId25" Type="http://schemas.openxmlformats.org/officeDocument/2006/relationships/image" Target="../media/image78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20.xml"/><Relationship Id="rId20" Type="http://schemas.openxmlformats.org/officeDocument/2006/relationships/customXml" Target="../ink/ink22.xml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customXml" Target="../ink/ink17.xml"/><Relationship Id="rId24" Type="http://schemas.openxmlformats.org/officeDocument/2006/relationships/customXml" Target="../ink/ink24.xml"/><Relationship Id="rId5" Type="http://schemas.openxmlformats.org/officeDocument/2006/relationships/image" Target="../media/image64.png"/><Relationship Id="rId15" Type="http://schemas.openxmlformats.org/officeDocument/2006/relationships/image" Target="../media/image73.png"/><Relationship Id="rId23" Type="http://schemas.openxmlformats.org/officeDocument/2006/relationships/image" Target="../media/image77.png"/><Relationship Id="rId28" Type="http://schemas.openxmlformats.org/officeDocument/2006/relationships/customXml" Target="../ink/ink26.xml"/><Relationship Id="rId10" Type="http://schemas.openxmlformats.org/officeDocument/2006/relationships/image" Target="../media/image71.png"/><Relationship Id="rId19" Type="http://schemas.openxmlformats.org/officeDocument/2006/relationships/image" Target="../media/image75.png"/><Relationship Id="rId31" Type="http://schemas.openxmlformats.org/officeDocument/2006/relationships/image" Target="../media/image82.png"/><Relationship Id="rId4" Type="http://schemas.openxmlformats.org/officeDocument/2006/relationships/customXml" Target="../ink/ink13.xml"/><Relationship Id="rId9" Type="http://schemas.openxmlformats.org/officeDocument/2006/relationships/customXml" Target="../ink/ink16.xml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79.png"/><Relationship Id="rId30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94.png"/><Relationship Id="rId26" Type="http://schemas.openxmlformats.org/officeDocument/2006/relationships/image" Target="../media/image98.png"/><Relationship Id="rId3" Type="http://schemas.openxmlformats.org/officeDocument/2006/relationships/image" Target="../media/image100.png"/><Relationship Id="rId21" Type="http://schemas.openxmlformats.org/officeDocument/2006/relationships/customXml" Target="../ink/ink32.xml"/><Relationship Id="rId34" Type="http://schemas.openxmlformats.org/officeDocument/2006/relationships/customXml" Target="../ink/ink38.xml"/><Relationship Id="rId7" Type="http://schemas.openxmlformats.org/officeDocument/2006/relationships/image" Target="../media/image86.png"/><Relationship Id="rId12" Type="http://schemas.openxmlformats.org/officeDocument/2006/relationships/image" Target="../media/image85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7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3.png"/><Relationship Id="rId20" Type="http://schemas.openxmlformats.org/officeDocument/2006/relationships/image" Target="../media/image95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../media/image84.png"/><Relationship Id="rId24" Type="http://schemas.openxmlformats.org/officeDocument/2006/relationships/image" Target="../media/image97.png"/><Relationship Id="rId32" Type="http://schemas.openxmlformats.org/officeDocument/2006/relationships/image" Target="../media/image89.png"/><Relationship Id="rId5" Type="http://schemas.openxmlformats.org/officeDocument/2006/relationships/image" Target="../media/image102.png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99.png"/><Relationship Id="rId36" Type="http://schemas.openxmlformats.org/officeDocument/2006/relationships/image" Target="../media/image90.png"/><Relationship Id="rId10" Type="http://schemas.openxmlformats.org/officeDocument/2006/relationships/image" Target="../media/image830.png"/><Relationship Id="rId19" Type="http://schemas.openxmlformats.org/officeDocument/2006/relationships/customXml" Target="../ink/ink31.xml"/><Relationship Id="rId31" Type="http://schemas.openxmlformats.org/officeDocument/2006/relationships/customXml" Target="../ink/ink36.xml"/><Relationship Id="rId4" Type="http://schemas.openxmlformats.org/officeDocument/2006/relationships/image" Target="../media/image101.png"/><Relationship Id="rId9" Type="http://schemas.openxmlformats.org/officeDocument/2006/relationships/image" Target="../media/image104.png"/><Relationship Id="rId14" Type="http://schemas.openxmlformats.org/officeDocument/2006/relationships/image" Target="../media/image92.png"/><Relationship Id="rId22" Type="http://schemas.openxmlformats.org/officeDocument/2006/relationships/image" Target="../media/image96.png"/><Relationship Id="rId27" Type="http://schemas.openxmlformats.org/officeDocument/2006/relationships/customXml" Target="../ink/ink35.xml"/><Relationship Id="rId30" Type="http://schemas.openxmlformats.org/officeDocument/2006/relationships/image" Target="../media/image88.png"/><Relationship Id="rId35" Type="http://schemas.openxmlformats.org/officeDocument/2006/relationships/customXml" Target="../ink/ink39.xml"/><Relationship Id="rId8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3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2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7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customXml" Target="../ink/ink1.xml"/><Relationship Id="rId1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8.png"/><Relationship Id="rId3" Type="http://schemas.openxmlformats.org/officeDocument/2006/relationships/image" Target="../media/image40.png"/><Relationship Id="rId7" Type="http://schemas.openxmlformats.org/officeDocument/2006/relationships/customXml" Target="../ink/ink2.xml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F555-2AFA-4417-810A-F9B19479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Covering Metric Spaces by Few Trees</a:t>
            </a:r>
            <a:endParaRPr lang="en-IL" sz="4000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A0DA-451A-4425-8180-312E11EB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	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Nova Ora Fandina</a:t>
            </a:r>
          </a:p>
          <a:p>
            <a:pPr marL="0" indent="0">
              <a:buNone/>
            </a:pP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</a:t>
            </a:r>
            <a:r>
              <a:rPr lang="en-US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Hebrew University of Jerusalem</a:t>
            </a:r>
          </a:p>
          <a:p>
            <a:pPr marL="0" indent="0"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9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Co-authors: </a:t>
            </a:r>
          </a:p>
          <a:p>
            <a:pPr marL="0" indent="0">
              <a:buNone/>
            </a:pP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Yair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Bartal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  Hebrew University of Jerusalem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Ofer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Neiman,  Ben Gurion University</a:t>
            </a:r>
          </a:p>
          <a:p>
            <a:pPr marL="0" indent="0">
              <a:buNone/>
            </a:pP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</a:t>
            </a:r>
            <a:endParaRPr lang="en-IL" sz="2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F364E-BD43-40D8-AD63-A5DFF5B6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00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9216"/>
                <a:ext cx="8534400" cy="65849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 covers        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upper bound: small distortion regime 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1B1BA5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-doubling space. 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is a tree cover with dist.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size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𝐤</m:t>
                    </m:r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den>
                        </m:f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</m:func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func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>
                  <a:buFont typeface="Cambria Math" panose="02040503050406030204" pitchFamily="18" charset="0"/>
                  <a:buChar char="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-bounded partition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a partition into disjoint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each of diameter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Hierarchical Partition (HP)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nested partitions, of diameters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/>
                  <a:t> A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Hierarchical Partition naturally transforms into a dominating tree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9216"/>
                <a:ext cx="8534400" cy="6584949"/>
              </a:xfrm>
              <a:blipFill>
                <a:blip r:embed="rId3"/>
                <a:stretch>
                  <a:fillRect l="-1071" t="-740" r="-1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F3DAD0-B1A2-412F-BD85-8BF1DB0A7BC9}"/>
              </a:ext>
            </a:extLst>
          </p:cNvPr>
          <p:cNvCxnSpPr/>
          <p:nvPr/>
        </p:nvCxnSpPr>
        <p:spPr>
          <a:xfrm>
            <a:off x="702000" y="2169000"/>
            <a:ext cx="766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4099662-48B1-4128-9355-99CEE0F48036}"/>
              </a:ext>
            </a:extLst>
          </p:cNvPr>
          <p:cNvSpPr txBox="1"/>
          <p:nvPr/>
        </p:nvSpPr>
        <p:spPr>
          <a:xfrm>
            <a:off x="7315200" y="213908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527185B-F445-469E-9BC3-1E47D5A88AE7}"/>
              </a:ext>
            </a:extLst>
          </p:cNvPr>
          <p:cNvSpPr/>
          <p:nvPr/>
        </p:nvSpPr>
        <p:spPr>
          <a:xfrm>
            <a:off x="5463471" y="2655853"/>
            <a:ext cx="2796492" cy="1681055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DA230B8-3390-4A99-B56D-97F10103DC59}"/>
                  </a:ext>
                </a:extLst>
              </p14:cNvPr>
              <p14:cNvContentPartPr/>
              <p14:nvPr/>
            </p14:nvContentPartPr>
            <p14:xfrm>
              <a:off x="6432422" y="2700672"/>
              <a:ext cx="1768313" cy="694866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DA230B8-3390-4A99-B56D-97F10103DC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9822" y="2688071"/>
                <a:ext cx="1793513" cy="719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E53909DE-034D-48D4-801D-C12B1565E7BE}"/>
                  </a:ext>
                </a:extLst>
              </p14:cNvPr>
              <p14:cNvContentPartPr/>
              <p14:nvPr/>
            </p14:nvContentPartPr>
            <p14:xfrm>
              <a:off x="5463471" y="2909654"/>
              <a:ext cx="1299132" cy="713864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E53909DE-034D-48D4-801D-C12B1565E7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49432" y="2895614"/>
                <a:ext cx="1327210" cy="7423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73CCB0C4-094F-4DE9-9F54-058456F02C2D}"/>
                  </a:ext>
                </a:extLst>
              </p14:cNvPr>
              <p14:cNvContentPartPr/>
              <p14:nvPr/>
            </p14:nvContentPartPr>
            <p14:xfrm>
              <a:off x="6148574" y="3352792"/>
              <a:ext cx="765624" cy="984116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73CCB0C4-094F-4DE9-9F54-058456F02C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34176" y="3338749"/>
                <a:ext cx="793700" cy="10122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776BD36-0414-4131-8B18-34B7BA82679F}"/>
                  </a:ext>
                </a:extLst>
              </p14:cNvPr>
              <p14:cNvContentPartPr/>
              <p14:nvPr/>
            </p14:nvContentPartPr>
            <p14:xfrm>
              <a:off x="6720768" y="3232152"/>
              <a:ext cx="913171" cy="698191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776BD36-0414-4131-8B18-34B7BA8267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06730" y="3218116"/>
                <a:ext cx="941246" cy="726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E476B5A-2190-461D-A7B5-AF223037F29A}"/>
                  </a:ext>
                </a:extLst>
              </p14:cNvPr>
              <p14:cNvContentPartPr/>
              <p14:nvPr/>
            </p14:nvContentPartPr>
            <p14:xfrm>
              <a:off x="7279466" y="3622094"/>
              <a:ext cx="389560" cy="538129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E476B5A-2190-461D-A7B5-AF223037F2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5425" y="3608056"/>
                <a:ext cx="417643" cy="566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9B8A59FF-606E-4392-B59D-D9D7F9E4AF52}"/>
                  </a:ext>
                </a:extLst>
              </p14:cNvPr>
              <p14:cNvContentPartPr/>
              <p14:nvPr/>
            </p14:nvContentPartPr>
            <p14:xfrm>
              <a:off x="5890819" y="3471691"/>
              <a:ext cx="676206" cy="785511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9B8A59FF-606E-4392-B59D-D9D7F9E4AF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84345" y="3465571"/>
                <a:ext cx="688435" cy="797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98FEF237-FB1C-4D9D-A40D-346BC0450620}"/>
                  </a:ext>
                </a:extLst>
              </p14:cNvPr>
              <p14:cNvContentPartPr/>
              <p14:nvPr/>
            </p14:nvContentPartPr>
            <p14:xfrm>
              <a:off x="5000669" y="3956106"/>
              <a:ext cx="312" cy="306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98FEF237-FB1C-4D9D-A40D-346BC04506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92869" y="3948456"/>
                <a:ext cx="15600" cy="15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04D9A1B-3029-4EB5-A276-EF9D8884739E}"/>
                  </a:ext>
                </a:extLst>
              </p14:cNvPr>
              <p14:cNvContentPartPr/>
              <p14:nvPr/>
            </p14:nvContentPartPr>
            <p14:xfrm>
              <a:off x="6094274" y="3858605"/>
              <a:ext cx="31531" cy="365859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04D9A1B-3029-4EB5-A276-EF9D888473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5316" y="3849603"/>
                <a:ext cx="49088" cy="383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81C4AFE-8A0F-4821-86C8-9D6CB2F1A9B9}"/>
                  </a:ext>
                </a:extLst>
              </p14:cNvPr>
              <p14:cNvContentPartPr/>
              <p14:nvPr/>
            </p14:nvContentPartPr>
            <p14:xfrm>
              <a:off x="5671255" y="3528202"/>
              <a:ext cx="103647" cy="448078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81C4AFE-8A0F-4821-86C8-9D6CB2F1A9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62258" y="3519204"/>
                <a:ext cx="121281" cy="465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1C16207-3C9F-44BA-9057-9FE29EFEF98A}"/>
                  </a:ext>
                </a:extLst>
              </p14:cNvPr>
              <p14:cNvContentPartPr/>
              <p14:nvPr/>
            </p14:nvContentPartPr>
            <p14:xfrm>
              <a:off x="5720582" y="3742154"/>
              <a:ext cx="313440" cy="106059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1C16207-3C9F-44BA-9057-9FE29EFEF9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11585" y="3733496"/>
                <a:ext cx="331073" cy="123736"/>
              </a:xfrm>
              <a:prstGeom prst="rect">
                <a:avLst/>
              </a:prstGeom>
            </p:spPr>
          </p:pic>
        </mc:Fallback>
      </mc:AlternateContent>
      <p:sp>
        <p:nvSpPr>
          <p:cNvPr id="239" name="Oval 238">
            <a:extLst>
              <a:ext uri="{FF2B5EF4-FFF2-40B4-BE49-F238E27FC236}">
                <a16:creationId xmlns:a16="http://schemas.microsoft.com/office/drawing/2014/main" id="{55D2DDE8-BD63-44E8-901D-E4EC5FD1AF4A}"/>
              </a:ext>
            </a:extLst>
          </p:cNvPr>
          <p:cNvSpPr>
            <a:spLocks noChangeAspect="1"/>
          </p:cNvSpPr>
          <p:nvPr/>
        </p:nvSpPr>
        <p:spPr>
          <a:xfrm>
            <a:off x="5947397" y="396628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6669972-4441-4AE6-AD55-5FA58083D1F8}"/>
              </a:ext>
            </a:extLst>
          </p:cNvPr>
          <p:cNvSpPr>
            <a:spLocks noChangeAspect="1"/>
          </p:cNvSpPr>
          <p:nvPr/>
        </p:nvSpPr>
        <p:spPr>
          <a:xfrm>
            <a:off x="5867918" y="3699671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2314030F-201E-4970-B8E3-4A1560FD1F0C}"/>
              </a:ext>
            </a:extLst>
          </p:cNvPr>
          <p:cNvSpPr>
            <a:spLocks noChangeAspect="1"/>
          </p:cNvSpPr>
          <p:nvPr/>
        </p:nvSpPr>
        <p:spPr>
          <a:xfrm>
            <a:off x="6184676" y="403065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042C497B-ADD8-416F-B2AC-5768E30EC209}"/>
              </a:ext>
            </a:extLst>
          </p:cNvPr>
          <p:cNvSpPr>
            <a:spLocks noChangeAspect="1"/>
          </p:cNvSpPr>
          <p:nvPr/>
        </p:nvSpPr>
        <p:spPr>
          <a:xfrm>
            <a:off x="5649495" y="3732599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B4F005C4-64C4-46DB-9D22-56EB790683C1}"/>
              </a:ext>
            </a:extLst>
          </p:cNvPr>
          <p:cNvSpPr>
            <a:spLocks noChangeAspect="1"/>
          </p:cNvSpPr>
          <p:nvPr/>
        </p:nvSpPr>
        <p:spPr>
          <a:xfrm>
            <a:off x="6491057" y="417421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BFB8B54E-2FF7-475E-A864-E972E6BF4273}"/>
              </a:ext>
            </a:extLst>
          </p:cNvPr>
          <p:cNvSpPr>
            <a:spLocks noChangeAspect="1"/>
          </p:cNvSpPr>
          <p:nvPr/>
        </p:nvSpPr>
        <p:spPr>
          <a:xfrm>
            <a:off x="6366131" y="3805067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8BF0CA03-BEAC-4497-9B58-4F168EB523B5}"/>
              </a:ext>
            </a:extLst>
          </p:cNvPr>
          <p:cNvSpPr>
            <a:spLocks noChangeAspect="1"/>
          </p:cNvSpPr>
          <p:nvPr/>
        </p:nvSpPr>
        <p:spPr>
          <a:xfrm>
            <a:off x="6460431" y="399829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0589DD04-FFD8-45B8-B588-9988F4DB508E}"/>
              </a:ext>
            </a:extLst>
          </p:cNvPr>
          <p:cNvSpPr>
            <a:spLocks noChangeAspect="1"/>
          </p:cNvSpPr>
          <p:nvPr/>
        </p:nvSpPr>
        <p:spPr>
          <a:xfrm>
            <a:off x="6578522" y="394476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E0421A03-79EE-4D11-859C-9C9AC205A62C}"/>
              </a:ext>
            </a:extLst>
          </p:cNvPr>
          <p:cNvSpPr>
            <a:spLocks noChangeAspect="1"/>
          </p:cNvSpPr>
          <p:nvPr/>
        </p:nvSpPr>
        <p:spPr>
          <a:xfrm>
            <a:off x="6711345" y="419752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31D1ADCA-5158-4C10-BE6B-90C8A32849A0}"/>
              </a:ext>
            </a:extLst>
          </p:cNvPr>
          <p:cNvSpPr>
            <a:spLocks noChangeAspect="1"/>
          </p:cNvSpPr>
          <p:nvPr/>
        </p:nvSpPr>
        <p:spPr>
          <a:xfrm>
            <a:off x="6995564" y="287365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9B5AC0C2-3B9B-43C9-82CF-526DECCA7E3C}"/>
              </a:ext>
            </a:extLst>
          </p:cNvPr>
          <p:cNvSpPr>
            <a:spLocks noChangeAspect="1"/>
          </p:cNvSpPr>
          <p:nvPr/>
        </p:nvSpPr>
        <p:spPr>
          <a:xfrm>
            <a:off x="7772400" y="3090157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EC686170-61C7-45E8-ABFD-5D31BCAAA8FC}"/>
              </a:ext>
            </a:extLst>
          </p:cNvPr>
          <p:cNvSpPr>
            <a:spLocks noChangeAspect="1"/>
          </p:cNvSpPr>
          <p:nvPr/>
        </p:nvSpPr>
        <p:spPr>
          <a:xfrm>
            <a:off x="6249764" y="367343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B963C02B-E035-4147-ACAA-1513CBD353FE}"/>
              </a:ext>
            </a:extLst>
          </p:cNvPr>
          <p:cNvSpPr>
            <a:spLocks noChangeAspect="1"/>
          </p:cNvSpPr>
          <p:nvPr/>
        </p:nvSpPr>
        <p:spPr>
          <a:xfrm>
            <a:off x="6034022" y="323305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EFE363EF-45C2-4735-9C93-699D9D5E3EDE}"/>
              </a:ext>
            </a:extLst>
          </p:cNvPr>
          <p:cNvSpPr>
            <a:spLocks noChangeAspect="1"/>
          </p:cNvSpPr>
          <p:nvPr/>
        </p:nvSpPr>
        <p:spPr>
          <a:xfrm>
            <a:off x="6231532" y="2993617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43667867-B12D-4D8C-BF41-75355F92DF87}"/>
              </a:ext>
            </a:extLst>
          </p:cNvPr>
          <p:cNvSpPr>
            <a:spLocks noChangeAspect="1"/>
          </p:cNvSpPr>
          <p:nvPr/>
        </p:nvSpPr>
        <p:spPr>
          <a:xfrm>
            <a:off x="6210922" y="3577327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9827C739-BFAC-4D37-BAD8-F7BDF9693074}"/>
              </a:ext>
            </a:extLst>
          </p:cNvPr>
          <p:cNvSpPr>
            <a:spLocks noChangeAspect="1"/>
          </p:cNvSpPr>
          <p:nvPr/>
        </p:nvSpPr>
        <p:spPr>
          <a:xfrm>
            <a:off x="6517200" y="328045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7CDC1545-F5CC-412D-81CB-31F064ECC14B}"/>
              </a:ext>
            </a:extLst>
          </p:cNvPr>
          <p:cNvSpPr>
            <a:spLocks noChangeAspect="1"/>
          </p:cNvSpPr>
          <p:nvPr/>
        </p:nvSpPr>
        <p:spPr>
          <a:xfrm>
            <a:off x="7219411" y="322451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A45EA39A-A279-4D1E-9C74-4C42F3BA6ECB}"/>
              </a:ext>
            </a:extLst>
          </p:cNvPr>
          <p:cNvSpPr>
            <a:spLocks noChangeAspect="1"/>
          </p:cNvSpPr>
          <p:nvPr/>
        </p:nvSpPr>
        <p:spPr>
          <a:xfrm>
            <a:off x="6935369" y="360382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62D9E61E-FB4A-4956-AB2F-CE2077803D84}"/>
              </a:ext>
            </a:extLst>
          </p:cNvPr>
          <p:cNvSpPr>
            <a:spLocks noChangeAspect="1"/>
          </p:cNvSpPr>
          <p:nvPr/>
        </p:nvSpPr>
        <p:spPr>
          <a:xfrm>
            <a:off x="7065783" y="4124223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A4CE0882-DEAD-4AF1-89FE-778DCD5037F5}"/>
              </a:ext>
            </a:extLst>
          </p:cNvPr>
          <p:cNvSpPr>
            <a:spLocks noChangeAspect="1"/>
          </p:cNvSpPr>
          <p:nvPr/>
        </p:nvSpPr>
        <p:spPr>
          <a:xfrm>
            <a:off x="7808400" y="392010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76D9A6FB-CDBC-4C22-B9E3-95893207CA8D}"/>
              </a:ext>
            </a:extLst>
          </p:cNvPr>
          <p:cNvSpPr>
            <a:spLocks noChangeAspect="1"/>
          </p:cNvSpPr>
          <p:nvPr/>
        </p:nvSpPr>
        <p:spPr>
          <a:xfrm>
            <a:off x="7669026" y="349861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99F04A59-B7AF-4E1E-8974-082C062801C7}"/>
              </a:ext>
            </a:extLst>
          </p:cNvPr>
          <p:cNvSpPr>
            <a:spLocks noChangeAspect="1"/>
          </p:cNvSpPr>
          <p:nvPr/>
        </p:nvSpPr>
        <p:spPr>
          <a:xfrm>
            <a:off x="7277497" y="3795183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E079BA4E-589A-4795-AB99-4C3053B78DD2}"/>
              </a:ext>
            </a:extLst>
          </p:cNvPr>
          <p:cNvSpPr>
            <a:spLocks noChangeAspect="1"/>
          </p:cNvSpPr>
          <p:nvPr/>
        </p:nvSpPr>
        <p:spPr>
          <a:xfrm>
            <a:off x="7261086" y="403097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D0C8B90-48D8-4EAB-BB20-21469263404E}"/>
              </a:ext>
            </a:extLst>
          </p:cNvPr>
          <p:cNvSpPr>
            <a:spLocks noChangeAspect="1"/>
          </p:cNvSpPr>
          <p:nvPr/>
        </p:nvSpPr>
        <p:spPr>
          <a:xfrm>
            <a:off x="7936123" y="3707735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47B1DD6B-BBBE-4B31-BD71-A4169BCE85AC}"/>
                  </a:ext>
                </a:extLst>
              </p:cNvPr>
              <p:cNvSpPr txBox="1"/>
              <p:nvPr/>
            </p:nvSpPr>
            <p:spPr>
              <a:xfrm>
                <a:off x="6202676" y="4530788"/>
                <a:ext cx="1493954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IL" b="1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47B1DD6B-BBBE-4B31-BD71-A4169BCE8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76" y="4530788"/>
                <a:ext cx="1493954" cy="378245"/>
              </a:xfrm>
              <a:prstGeom prst="rect">
                <a:avLst/>
              </a:prstGeom>
              <a:blipFill>
                <a:blip r:embed="rId2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159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7" grpId="0" animBg="1"/>
      <p:bldP spid="250" grpId="0" animBg="1"/>
      <p:bldP spid="251" grpId="0" animBg="1"/>
      <p:bldP spid="252" grpId="0" animBg="1"/>
      <p:bldP spid="254" grpId="0" animBg="1"/>
      <p:bldP spid="263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80" grpId="0" animBg="1"/>
      <p:bldP spid="2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117000" y="136525"/>
                <a:ext cx="8722200" cy="65849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 covers        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upper bound: small distortion regime </a:t>
                </a:r>
              </a:p>
              <a:p>
                <a:pPr marL="0" indent="0">
                  <a:buNone/>
                </a:pPr>
                <a:endParaRPr lang="en-US" sz="16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collection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hierarchical partitions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-padded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if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 for all scale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there is a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-bounded partition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one of a hierarchies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such that the ball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contained within one of its clusters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     </a:t>
                </a:r>
              </a:p>
              <a:p>
                <a:pPr marL="0" indent="0">
                  <a:buNone/>
                </a:pP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b="0" dirty="0">
                    <a:latin typeface="Cambria Math" panose="02040503050406030204" pitchFamily="18" charset="0"/>
                  </a:rPr>
                  <a:t>Once we have such padded collection: each </a:t>
                </a:r>
                <a:r>
                  <a:rPr lang="en-US" sz="2000" dirty="0">
                    <a:latin typeface="Cambria Math" panose="02040503050406030204" pitchFamily="18" charset="0"/>
                  </a:rPr>
                  <a:t>HP results in a tree, and all together form a tree cover with distortion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900" i="1" dirty="0">
                    <a:latin typeface="Cambria Math" panose="02040503050406030204" pitchFamily="18" charset="0"/>
                  </a:rPr>
                  <a:t>      </a:t>
                </a: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</a:rPr>
                  <a:t>Fix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We build such a collection, with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000" y="136525"/>
                <a:ext cx="8722200" cy="6584949"/>
              </a:xfrm>
              <a:blipFill>
                <a:blip r:embed="rId3"/>
                <a:stretch>
                  <a:fillRect l="-1048" t="-74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9FAF19-649B-498B-8F0E-B12C2251563F}"/>
              </a:ext>
            </a:extLst>
          </p:cNvPr>
          <p:cNvGrpSpPr/>
          <p:nvPr/>
        </p:nvGrpSpPr>
        <p:grpSpPr>
          <a:xfrm>
            <a:off x="2201591" y="2604332"/>
            <a:ext cx="2240459" cy="1170594"/>
            <a:chOff x="2404411" y="2124000"/>
            <a:chExt cx="3727336" cy="1980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748693-655A-44D8-BB59-F75803C6C6F1}"/>
                </a:ext>
              </a:extLst>
            </p:cNvPr>
            <p:cNvSpPr/>
            <p:nvPr/>
          </p:nvSpPr>
          <p:spPr>
            <a:xfrm>
              <a:off x="2907000" y="2124000"/>
              <a:ext cx="3224747" cy="19800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FEC3D4-CC1D-4FA7-9843-F147632492BB}"/>
                    </a:ext>
                  </a:extLst>
                </p14:cNvPr>
                <p14:cNvContentPartPr/>
                <p14:nvPr/>
              </p14:nvContentPartPr>
              <p14:xfrm>
                <a:off x="2404411" y="364588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FEC3D4-CC1D-4FA7-9843-F147632492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5411" y="36368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2451BD-2A96-4A2F-ABBC-9E3F14F5CAD5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4689889" y="2541664"/>
            <a:ext cx="2239321" cy="1170000"/>
            <a:chOff x="927000" y="1539000"/>
            <a:chExt cx="5940000" cy="320578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FEA346C-5F46-407B-BFFD-681DEA040E1F}"/>
                </a:ext>
              </a:extLst>
            </p:cNvPr>
            <p:cNvGrpSpPr/>
            <p:nvPr/>
          </p:nvGrpSpPr>
          <p:grpSpPr>
            <a:xfrm>
              <a:off x="927000" y="1539000"/>
              <a:ext cx="5940000" cy="3205780"/>
              <a:chOff x="2404411" y="2124000"/>
              <a:chExt cx="3727336" cy="198000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3B6186-43C0-4F18-99FE-A5824D2632C3}"/>
                  </a:ext>
                </a:extLst>
              </p:cNvPr>
              <p:cNvSpPr/>
              <p:nvPr/>
            </p:nvSpPr>
            <p:spPr>
              <a:xfrm>
                <a:off x="2907000" y="2124000"/>
                <a:ext cx="3224747" cy="19800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AE24ACE-4B95-4B06-B6D6-ED3929EB01A7}"/>
                      </a:ext>
                    </a:extLst>
                  </p14:cNvPr>
                  <p14:cNvContentPartPr/>
                  <p14:nvPr/>
                </p14:nvContentPartPr>
                <p14:xfrm>
                  <a:off x="2404411" y="3645884"/>
                  <a:ext cx="360" cy="3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AE24ACE-4B95-4B06-B6D6-ED3929EB01A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395411" y="363688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1966AD-2B26-4BB5-924E-A42FB65E5647}"/>
                    </a:ext>
                  </a:extLst>
                </p14:cNvPr>
                <p14:cNvContentPartPr/>
                <p14:nvPr/>
              </p14:nvContentPartPr>
              <p14:xfrm>
                <a:off x="1905020" y="1973200"/>
                <a:ext cx="4381920" cy="176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1966AD-2B26-4BB5-924E-A42FB65E564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81153" y="1948543"/>
                  <a:ext cx="4428699" cy="1809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35F182-B282-47E4-9143-D45B1BBFD0C9}"/>
                    </a:ext>
                  </a:extLst>
                </p14:cNvPr>
                <p14:cNvContentPartPr/>
                <p14:nvPr/>
              </p14:nvContentPartPr>
              <p14:xfrm>
                <a:off x="3562783" y="2963049"/>
                <a:ext cx="3107159" cy="154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35F182-B282-47E4-9143-D45B1BBFD0C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538911" y="2938399"/>
                  <a:ext cx="3153948" cy="1596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250E95-D251-43E7-A632-2E038DEED391}"/>
                    </a:ext>
                  </a:extLst>
                </p14:cNvPr>
                <p14:cNvContentPartPr/>
                <p14:nvPr/>
              </p14:nvContentPartPr>
              <p14:xfrm>
                <a:off x="5135315" y="2349399"/>
                <a:ext cx="503265" cy="1151089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250E95-D251-43E7-A632-2E038DEED3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11486" y="2324761"/>
                  <a:ext cx="549970" cy="11993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Oval 103">
            <a:extLst>
              <a:ext uri="{FF2B5EF4-FFF2-40B4-BE49-F238E27FC236}">
                <a16:creationId xmlns:a16="http://schemas.microsoft.com/office/drawing/2014/main" id="{7D4901F5-7FB8-4879-B8D6-F001FC102F4F}"/>
              </a:ext>
            </a:extLst>
          </p:cNvPr>
          <p:cNvSpPr>
            <a:spLocks noChangeAspect="1"/>
          </p:cNvSpPr>
          <p:nvPr/>
        </p:nvSpPr>
        <p:spPr>
          <a:xfrm>
            <a:off x="1000428" y="3313310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EF0319A-E9DC-489B-B4C2-56FA94D6D010}"/>
              </a:ext>
            </a:extLst>
          </p:cNvPr>
          <p:cNvSpPr>
            <a:spLocks noChangeAspect="1"/>
          </p:cNvSpPr>
          <p:nvPr/>
        </p:nvSpPr>
        <p:spPr>
          <a:xfrm>
            <a:off x="764938" y="311286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AA750C47-DF29-4321-ADEE-05D055866DBF}"/>
              </a:ext>
            </a:extLst>
          </p:cNvPr>
          <p:cNvSpPr>
            <a:spLocks noChangeAspect="1"/>
          </p:cNvSpPr>
          <p:nvPr/>
        </p:nvSpPr>
        <p:spPr>
          <a:xfrm>
            <a:off x="1319777" y="3169360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9A077AB-5DD9-4ABF-969B-6F66C999F40D}"/>
              </a:ext>
            </a:extLst>
          </p:cNvPr>
          <p:cNvSpPr>
            <a:spLocks noChangeAspect="1"/>
          </p:cNvSpPr>
          <p:nvPr/>
        </p:nvSpPr>
        <p:spPr>
          <a:xfrm>
            <a:off x="626811" y="289299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3DB623F-13F9-4743-BCF0-6187A17AB907}"/>
              </a:ext>
            </a:extLst>
          </p:cNvPr>
          <p:cNvSpPr>
            <a:spLocks noChangeAspect="1"/>
          </p:cNvSpPr>
          <p:nvPr/>
        </p:nvSpPr>
        <p:spPr>
          <a:xfrm>
            <a:off x="675111" y="3684993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A1A3BC5-BDA5-47EF-8123-6D6CA9B99EFB}"/>
              </a:ext>
            </a:extLst>
          </p:cNvPr>
          <p:cNvSpPr>
            <a:spLocks noChangeAspect="1"/>
          </p:cNvSpPr>
          <p:nvPr/>
        </p:nvSpPr>
        <p:spPr>
          <a:xfrm>
            <a:off x="1421724" y="307686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0E4A80A-1D32-4CBA-8CC5-9BEF1A61CC53}"/>
              </a:ext>
            </a:extLst>
          </p:cNvPr>
          <p:cNvSpPr>
            <a:spLocks noChangeAspect="1"/>
          </p:cNvSpPr>
          <p:nvPr/>
        </p:nvSpPr>
        <p:spPr>
          <a:xfrm>
            <a:off x="1114762" y="358343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24E5805-27CE-495A-824A-8B38A7578380}"/>
              </a:ext>
            </a:extLst>
          </p:cNvPr>
          <p:cNvSpPr>
            <a:spLocks noChangeAspect="1"/>
          </p:cNvSpPr>
          <p:nvPr/>
        </p:nvSpPr>
        <p:spPr>
          <a:xfrm>
            <a:off x="1554022" y="3102674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9FDE1D8-192F-4289-8A4D-D620A6747D56}"/>
              </a:ext>
            </a:extLst>
          </p:cNvPr>
          <p:cNvSpPr>
            <a:spLocks noChangeAspect="1"/>
          </p:cNvSpPr>
          <p:nvPr/>
        </p:nvSpPr>
        <p:spPr>
          <a:xfrm>
            <a:off x="1672277" y="271448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D0899DD9-0AD5-4F45-BC2F-5DD520363AE9}"/>
              </a:ext>
            </a:extLst>
          </p:cNvPr>
          <p:cNvSpPr>
            <a:spLocks noChangeAspect="1"/>
          </p:cNvSpPr>
          <p:nvPr/>
        </p:nvSpPr>
        <p:spPr>
          <a:xfrm>
            <a:off x="1816935" y="3173935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E5793A3-C089-4851-911B-42B90D5E296A}"/>
              </a:ext>
            </a:extLst>
          </p:cNvPr>
          <p:cNvSpPr>
            <a:spLocks noChangeAspect="1"/>
          </p:cNvSpPr>
          <p:nvPr/>
        </p:nvSpPr>
        <p:spPr>
          <a:xfrm>
            <a:off x="1421724" y="3076863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DF4BAE4-70F9-4E6F-B10E-B9B54F8427E3}"/>
              </a:ext>
            </a:extLst>
          </p:cNvPr>
          <p:cNvSpPr>
            <a:spLocks noChangeAspect="1"/>
          </p:cNvSpPr>
          <p:nvPr/>
        </p:nvSpPr>
        <p:spPr>
          <a:xfrm>
            <a:off x="1269253" y="2958351"/>
            <a:ext cx="360000" cy="360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777D798-9F90-4834-ACF4-867A2391FFBC}"/>
              </a:ext>
            </a:extLst>
          </p:cNvPr>
          <p:cNvGrpSpPr/>
          <p:nvPr/>
        </p:nvGrpSpPr>
        <p:grpSpPr>
          <a:xfrm>
            <a:off x="6464727" y="2581797"/>
            <a:ext cx="2239321" cy="1170000"/>
            <a:chOff x="2404411" y="2124000"/>
            <a:chExt cx="3727336" cy="198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58DEB50-B190-4525-8647-0C910C07935A}"/>
                </a:ext>
              </a:extLst>
            </p:cNvPr>
            <p:cNvSpPr/>
            <p:nvPr/>
          </p:nvSpPr>
          <p:spPr>
            <a:xfrm>
              <a:off x="2907000" y="2124000"/>
              <a:ext cx="3224747" cy="19800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C0352D-17F2-41A3-A70D-577EB202EB5B}"/>
                    </a:ext>
                  </a:extLst>
                </p14:cNvPr>
                <p14:cNvContentPartPr/>
                <p14:nvPr/>
              </p14:nvContentPartPr>
              <p14:xfrm>
                <a:off x="2404411" y="3645884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C0352D-17F2-41A3-A70D-577EB202EB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95411" y="36368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79AFE8A-D850-4128-A38F-2F2B90482C55}"/>
              </a:ext>
            </a:extLst>
          </p:cNvPr>
          <p:cNvGrpSpPr/>
          <p:nvPr/>
        </p:nvGrpSpPr>
        <p:grpSpPr>
          <a:xfrm>
            <a:off x="2774045" y="2786421"/>
            <a:ext cx="1226124" cy="904946"/>
            <a:chOff x="626811" y="2714488"/>
            <a:chExt cx="1226124" cy="904946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F62186F-E159-4088-938C-89D7CC0F9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428" y="3313310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395E73B-CAEE-444E-9544-81F523A81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938" y="31128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FF540FC-22FE-4C72-A782-94A66C5DC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9777" y="3169360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0A20CF8-F92C-49D6-B82C-C2A7C8B6DF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11" y="289299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C739140-7C3E-405B-A471-7693A57A5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1724" y="30768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217C954-4A97-4A7D-9B1D-017F29DC4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4762" y="358343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E93E5416-CEA9-4C39-8986-6023F5BEF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4022" y="310267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D02F59D1-70CD-45EB-9924-F5886DF7D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2277" y="2714488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8798B2B-0E74-4AEA-8A86-B1E629F131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935" y="3173935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00B4D20D-25D0-415C-AD15-83C119BEF2A6}"/>
              </a:ext>
            </a:extLst>
          </p:cNvPr>
          <p:cNvGrpSpPr/>
          <p:nvPr/>
        </p:nvGrpSpPr>
        <p:grpSpPr>
          <a:xfrm>
            <a:off x="4983787" y="2671481"/>
            <a:ext cx="1226124" cy="904946"/>
            <a:chOff x="626811" y="2714488"/>
            <a:chExt cx="1226124" cy="904946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FFD8034-5BF7-4002-B80C-7D68A0A57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428" y="3313310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CB599DF-64A5-4348-8833-A99BBACDE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938" y="31128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C890730-0B58-4F2C-9571-39149FA6EB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9777" y="3169360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4CE1507-6479-444B-81D9-5F8A3E26D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11" y="289299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D2E0354-4382-488A-B1A1-C63222D1D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1724" y="30768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1B76F3A-4432-4D78-8BD6-B0F20BA1B2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4762" y="358343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610B54F8-874B-467A-B598-980275B5E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4022" y="310267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CD7324BB-32ED-48AD-94BF-9CCD080BBE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2277" y="2714488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C11248D9-4200-40F4-A07C-2DA953ED0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935" y="3173935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7A00C98-AFAC-4297-AB04-FD212C8C42AC}"/>
              </a:ext>
            </a:extLst>
          </p:cNvPr>
          <p:cNvGrpSpPr/>
          <p:nvPr/>
        </p:nvGrpSpPr>
        <p:grpSpPr>
          <a:xfrm>
            <a:off x="7060437" y="2702452"/>
            <a:ext cx="1226124" cy="904946"/>
            <a:chOff x="626811" y="2714488"/>
            <a:chExt cx="1226124" cy="904946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5F956238-C605-4E7E-83F3-C37142105E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428" y="3313310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EAE104A-CF61-4F16-AA81-BCD94A5B2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938" y="31128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D2AFC8-7B2E-4615-8ABC-A460154F8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9777" y="3169360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3AD71DB-9D73-46C6-A704-F56290EC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811" y="2892996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BC62FE7-6B3E-4FFB-B1AA-2D6B2F8EF7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21724" y="307686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F54E737-9E01-4B55-A281-190B12959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4762" y="358343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EBB3FA30-5F48-4CEC-8687-574578EF5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4022" y="3102674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5516170-9CA9-49A0-A503-B6DCA409F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72277" y="2714488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62FDCB9-9D7A-4D6C-9F31-DCB7D6B96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935" y="3173935"/>
              <a:ext cx="36000" cy="3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75" name="Oval 174">
            <a:extLst>
              <a:ext uri="{FF2B5EF4-FFF2-40B4-BE49-F238E27FC236}">
                <a16:creationId xmlns:a16="http://schemas.microsoft.com/office/drawing/2014/main" id="{704D693C-8A95-45E8-9AD0-B3C1C5F2371A}"/>
              </a:ext>
            </a:extLst>
          </p:cNvPr>
          <p:cNvSpPr>
            <a:spLocks noChangeAspect="1"/>
          </p:cNvSpPr>
          <p:nvPr/>
        </p:nvSpPr>
        <p:spPr>
          <a:xfrm>
            <a:off x="3423119" y="3009326"/>
            <a:ext cx="360000" cy="360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2A1CDFA-249C-4F53-9C0A-F9192C394EC6}"/>
              </a:ext>
            </a:extLst>
          </p:cNvPr>
          <p:cNvSpPr>
            <a:spLocks noChangeAspect="1"/>
          </p:cNvSpPr>
          <p:nvPr/>
        </p:nvSpPr>
        <p:spPr>
          <a:xfrm>
            <a:off x="5611417" y="2892996"/>
            <a:ext cx="360000" cy="360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A4DDDAF-4554-4AE2-A030-26274835F2AA}"/>
              </a:ext>
            </a:extLst>
          </p:cNvPr>
          <p:cNvSpPr>
            <a:spLocks noChangeAspect="1"/>
          </p:cNvSpPr>
          <p:nvPr/>
        </p:nvSpPr>
        <p:spPr>
          <a:xfrm>
            <a:off x="7693798" y="2929674"/>
            <a:ext cx="360000" cy="360000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172123E-5B09-4917-944E-395968E15367}"/>
                  </a:ext>
                </a:extLst>
              </p14:cNvPr>
              <p14:cNvContentPartPr/>
              <p14:nvPr/>
            </p14:nvContentPartPr>
            <p14:xfrm>
              <a:off x="3356126" y="2619606"/>
              <a:ext cx="1071000" cy="4867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172123E-5B09-4917-944E-395968E153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47486" y="2610966"/>
                <a:ext cx="10886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100FAAC-0508-420C-AAD1-00CF3E2E89DE}"/>
                  </a:ext>
                </a:extLst>
              </p14:cNvPr>
              <p14:cNvContentPartPr/>
              <p14:nvPr/>
            </p14:nvContentPartPr>
            <p14:xfrm>
              <a:off x="3884606" y="3008046"/>
              <a:ext cx="46800" cy="6786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100FAAC-0508-420C-AAD1-00CF3E2E89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75606" y="2999046"/>
                <a:ext cx="6444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BD381F0-C5FA-4031-83C4-358B23B92DAA}"/>
                  </a:ext>
                </a:extLst>
              </p14:cNvPr>
              <p14:cNvContentPartPr/>
              <p14:nvPr/>
            </p14:nvContentPartPr>
            <p14:xfrm>
              <a:off x="2997206" y="2864406"/>
              <a:ext cx="573480" cy="830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BD381F0-C5FA-4031-83C4-358B23B92DA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88206" y="2855766"/>
                <a:ext cx="59112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DD9936B2-430C-4415-BF70-30E85E754ECC}"/>
                  </a:ext>
                </a:extLst>
              </p14:cNvPr>
              <p14:cNvContentPartPr/>
              <p14:nvPr/>
            </p14:nvContentPartPr>
            <p14:xfrm>
              <a:off x="2503680" y="3169891"/>
              <a:ext cx="730440" cy="309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DD9936B2-430C-4415-BF70-30E85E754EC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94680" y="3160891"/>
                <a:ext cx="748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5DAD51A-F4CB-40EC-970C-F8123AB50151}"/>
                  </a:ext>
                </a:extLst>
              </p14:cNvPr>
              <p14:cNvContentPartPr/>
              <p14:nvPr/>
            </p14:nvContentPartPr>
            <p14:xfrm>
              <a:off x="7683720" y="2601451"/>
              <a:ext cx="1022400" cy="5392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5DAD51A-F4CB-40EC-970C-F8123AB501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75080" y="2592451"/>
                <a:ext cx="1040040" cy="55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DF5D8751-098B-4954-8611-09FAEB665A10}"/>
                  </a:ext>
                </a:extLst>
              </p14:cNvPr>
              <p14:cNvContentPartPr/>
              <p14:nvPr/>
            </p14:nvContentPartPr>
            <p14:xfrm>
              <a:off x="7833120" y="2953171"/>
              <a:ext cx="287640" cy="800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DF5D8751-098B-4954-8611-09FAEB665A1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24120" y="2944531"/>
                <a:ext cx="30528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421AED6-703D-453B-A8FF-A2FF8FE32D2B}"/>
                  </a:ext>
                </a:extLst>
              </p14:cNvPr>
              <p14:cNvContentPartPr/>
              <p14:nvPr/>
            </p14:nvContentPartPr>
            <p14:xfrm>
              <a:off x="7191240" y="2746531"/>
              <a:ext cx="588600" cy="870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421AED6-703D-453B-A8FF-A2FF8FE32D2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82600" y="2737531"/>
                <a:ext cx="60624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1ADB6CA-6FCF-4C2D-B4FE-4B3B8282DF05}"/>
                  </a:ext>
                </a:extLst>
              </p14:cNvPr>
              <p14:cNvContentPartPr/>
              <p14:nvPr/>
            </p14:nvContentPartPr>
            <p14:xfrm>
              <a:off x="6828000" y="2670571"/>
              <a:ext cx="419040" cy="6602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1ADB6CA-6FCF-4C2D-B4FE-4B3B8282DF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19360" y="2661571"/>
                <a:ext cx="436680" cy="677880"/>
              </a:xfrm>
              <a:prstGeom prst="rect">
                <a:avLst/>
              </a:prstGeom>
            </p:spPr>
          </p:pic>
        </mc:Fallback>
      </mc:AlternateContent>
      <p:sp>
        <p:nvSpPr>
          <p:cNvPr id="192" name="TextBox 191">
            <a:extLst>
              <a:ext uri="{FF2B5EF4-FFF2-40B4-BE49-F238E27FC236}">
                <a16:creationId xmlns:a16="http://schemas.microsoft.com/office/drawing/2014/main" id="{6BD3084B-70AA-4C1B-AFD4-3506FB6316B2}"/>
              </a:ext>
            </a:extLst>
          </p:cNvPr>
          <p:cNvSpPr txBox="1"/>
          <p:nvPr/>
        </p:nvSpPr>
        <p:spPr>
          <a:xfrm>
            <a:off x="4114800" y="282416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A7B5F8A-66E4-492D-8607-BA74A87D5055}"/>
                  </a:ext>
                </a:extLst>
              </p:cNvPr>
              <p:cNvSpPr txBox="1"/>
              <p:nvPr/>
            </p:nvSpPr>
            <p:spPr>
              <a:xfrm>
                <a:off x="1191012" y="3415897"/>
                <a:ext cx="12521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L" sz="1600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A7B5F8A-66E4-492D-8607-BA74A87D5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012" y="3415897"/>
                <a:ext cx="1252134" cy="338554"/>
              </a:xfrm>
              <a:prstGeom prst="rect">
                <a:avLst/>
              </a:prstGeom>
              <a:blipFill>
                <a:blip r:embed="rId3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7F901-6FFC-4EBE-A28A-59097BB15FA5}"/>
                  </a:ext>
                </a:extLst>
              </p:cNvPr>
              <p:cNvSpPr txBox="1"/>
              <p:nvPr/>
            </p:nvSpPr>
            <p:spPr>
              <a:xfrm>
                <a:off x="4695310" y="3867416"/>
                <a:ext cx="21320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partitions of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7F901-6FFC-4EBE-A28A-59097BB15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310" y="3867416"/>
                <a:ext cx="2132013" cy="369332"/>
              </a:xfrm>
              <a:prstGeom prst="rect">
                <a:avLst/>
              </a:prstGeom>
              <a:blipFill>
                <a:blip r:embed="rId31"/>
                <a:stretch>
                  <a:fillRect l="-2286" t="-8197" b="-245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20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  <p:bldP spid="114" grpId="0" animBg="1"/>
      <p:bldP spid="115" grpId="0" animBg="1"/>
      <p:bldP spid="2" grpId="0" animBg="1"/>
      <p:bldP spid="175" grpId="0" animBg="1"/>
      <p:bldP spid="176" grpId="0" animBg="1"/>
      <p:bldP spid="178" grpId="0" animBg="1"/>
      <p:bldP spid="19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000" y="136525"/>
                <a:ext cx="8730000" cy="65849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 covers        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upper bound: small distortion regime </a:t>
                </a:r>
              </a:p>
              <a:p>
                <a:pPr marL="0" indent="0">
                  <a:buNone/>
                </a:pPr>
                <a:endParaRPr lang="en-US" sz="1600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</a:rPr>
                  <a:t>Randomly created partitions: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padding holds with large enough probability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</a:rPr>
                  <a:t>[ABN06]  </a:t>
                </a:r>
                <a:r>
                  <a:rPr lang="en-US" sz="2000" dirty="0">
                    <a:latin typeface="Cambria Math" panose="02040503050406030204" pitchFamily="18" charset="0"/>
                  </a:rPr>
                  <a:t>For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any given scale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there is a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random </a:t>
                </a:r>
                <a:r>
                  <a:rPr lang="en-US" sz="2000" dirty="0">
                    <a:latin typeface="Cambria Math" panose="02040503050406030204" pitchFamily="18" charset="0"/>
                  </a:rPr>
                  <a:t>algorithm that constructs a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-bounded partition,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s.t.</a:t>
                </a:r>
                <a:r>
                  <a:rPr lang="en-US" sz="2000" dirty="0">
                    <a:latin typeface="Cambria Math" panose="02040503050406030204" pitchFamily="18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and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   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)≈ </m:t>
                    </m:r>
                    <m:f>
                      <m:f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1200" dirty="0">
                  <a:latin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Locality:</a:t>
                </a:r>
                <a:r>
                  <a:rPr lang="en-US" sz="2000" dirty="0">
                    <a:latin typeface="Cambria Math" panose="02040503050406030204" pitchFamily="18" charset="0"/>
                  </a:rPr>
                  <a:t> the probability is large, regardless of the structure of the partition outside the ball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endParaRPr lang="en-US" sz="1200" dirty="0">
                  <a:latin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</a:rPr>
                  <a:t>We use the one-scale random partition of [ABN06] to build hierarchies: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      the nested structure is obtained by the intersection of clusters;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      to have a few dependencies, we work with a net of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200" dirty="0">
                  <a:latin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Locality + padding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 taking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large enough (by the LLL)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implies hierarchies that cover a range of scales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en-US" sz="2000" dirty="0">
                    <a:latin typeface="Cambria Math" panose="02040503050406030204" pitchFamily="18" charset="0"/>
                  </a:rPr>
                  <a:t>with padding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000" y="136525"/>
                <a:ext cx="8730000" cy="6584949"/>
              </a:xfrm>
              <a:blipFill>
                <a:blip r:embed="rId3"/>
                <a:stretch>
                  <a:fillRect l="-1117" t="-74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51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4799"/>
                <a:ext cx="8534400" cy="6416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 covers        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upper bound: small distortion regime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 randomly construct a collection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hierarchies </a:t>
                </a:r>
              </a:p>
              <a:p>
                <a:pPr lvl="1">
                  <a:buFont typeface="Cambria Math" panose="02040503050406030204" pitchFamily="18" charset="0"/>
                  <a:buChar char="▸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– net (with a const. loss in distortion )</a:t>
                </a:r>
              </a:p>
              <a:p>
                <a:pPr lvl="1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</a:rPr>
                  <a:t> for each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,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independ</a:t>
                </a:r>
                <a:r>
                  <a:rPr lang="en-US" sz="2000" dirty="0">
                    <a:latin typeface="Cambria Math" panose="02040503050406030204" pitchFamily="18" charset="0"/>
                  </a:rPr>
                  <a:t>. at random build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-bounded partition </a:t>
                </a:r>
              </a:p>
              <a:p>
                <a:pPr lvl="1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</a:rPr>
                  <a:t> cut the clusters of the partitions to get a hierarchy</a:t>
                </a:r>
              </a:p>
              <a:p>
                <a:pPr lvl="1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</a:rPr>
                  <a:t>independently, construct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hierarchies as above </a:t>
                </a:r>
              </a:p>
              <a:p>
                <a:pPr marL="457200" lvl="1" indent="0">
                  <a:buNone/>
                </a:pPr>
                <a:endParaRPr lang="en-US" sz="2000" dirty="0">
                  <a:latin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Locality</a:t>
                </a:r>
                <a:r>
                  <a:rPr lang="en-US" sz="2000" dirty="0">
                    <a:latin typeface="Cambria Math" panose="02040503050406030204" pitchFamily="18" charset="0"/>
                  </a:rPr>
                  <a:t> property: the number of dependences is bounded  </a:t>
                </a: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</a:rPr>
                  <a:t>Padding property with large enough </a:t>
                </a:r>
                <a:r>
                  <a:rPr lang="en-US" sz="2000" dirty="0" err="1">
                    <a:latin typeface="Cambria Math" panose="02040503050406030204" pitchFamily="18" charset="0"/>
                  </a:rPr>
                  <a:t>probab</a:t>
                </a:r>
                <a:r>
                  <a:rPr lang="en-US" sz="2000" dirty="0">
                    <a:latin typeface="Cambria Math" panose="02040503050406030204" pitchFamily="18" charset="0"/>
                  </a:rPr>
                  <a:t>. </a:t>
                </a:r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</a:rPr>
                  <a:t>For suitably chosen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Lovász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local lemma:  </a:t>
                </a:r>
                <a:r>
                  <a:rPr lang="en-US" sz="2000" dirty="0">
                    <a:latin typeface="Cambria Math" panose="02040503050406030204" pitchFamily="18" charset="0"/>
                  </a:rPr>
                  <a:t>with positive probability the hierarchy covers scales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accent2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</a:rPr>
                  <a:t>with padding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</a:endParaRPr>
              </a:p>
              <a:p>
                <a:pPr marL="5715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4799"/>
                <a:ext cx="8534400" cy="6416675"/>
              </a:xfrm>
              <a:blipFill>
                <a:blip r:embed="rId3"/>
                <a:stretch>
                  <a:fillRect l="-1071" t="-760" r="-1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6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2BCE-FC1C-4962-9199-927D9FEA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81" y="136526"/>
            <a:ext cx="8534400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Tree covers                             </a:t>
            </a:r>
            <a:r>
              <a:rPr lang="en-US" sz="24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upper bound: small distortion regime</a:t>
            </a:r>
          </a:p>
          <a:p>
            <a:pPr marL="0" indent="0">
              <a:buNone/>
            </a:pPr>
            <a:endParaRPr lang="en-US" sz="1200" dirty="0">
              <a:latin typeface="Cambria Math" panose="02040503050406030204" pitchFamily="18" charset="0"/>
            </a:endParaRPr>
          </a:p>
          <a:p>
            <a:pPr>
              <a:buFont typeface="Cambria Math" panose="02040503050406030204" pitchFamily="18" charset="0"/>
              <a:buChar char="▸"/>
            </a:pPr>
            <a:r>
              <a:rPr lang="en-US" sz="2400" dirty="0">
                <a:latin typeface="Cambria Math" panose="02040503050406030204" pitchFamily="18" charset="0"/>
              </a:rPr>
              <a:t> </a:t>
            </a:r>
            <a:r>
              <a:rPr lang="en-US" sz="2000" dirty="0">
                <a:latin typeface="Cambria Math" panose="02040503050406030204" pitchFamily="18" charset="0"/>
              </a:rPr>
              <a:t>From partial range hierarchies to full range collection of hierarchies </a:t>
            </a:r>
          </a:p>
          <a:p>
            <a:pPr lvl="1">
              <a:buFont typeface="Cambria Math" panose="02040503050406030204" pitchFamily="18" charset="0"/>
              <a:buChar char="▸"/>
            </a:pPr>
            <a:r>
              <a:rPr lang="en-US" sz="2000" dirty="0">
                <a:latin typeface="Cambria Math" panose="02040503050406030204" pitchFamily="18" charset="0"/>
              </a:rPr>
              <a:t>  by union of clusters (with const. loss in distortion)</a:t>
            </a:r>
          </a:p>
          <a:p>
            <a:pPr marL="457200" lvl="1" indent="0">
              <a:buNone/>
            </a:pPr>
            <a:endParaRPr lang="en-US" sz="2000" dirty="0">
              <a:latin typeface="Cambria Math" panose="020405030504060302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Cambria Math" panose="02040503050406030204" pitchFamily="18" charset="0"/>
            </a:endParaRPr>
          </a:p>
          <a:p>
            <a:pPr marL="5715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CF18DF-6C85-49C4-8AD4-1528C9974934}"/>
                  </a:ext>
                </a:extLst>
              </p:cNvPr>
              <p:cNvSpPr txBox="1"/>
              <p:nvPr/>
            </p:nvSpPr>
            <p:spPr>
              <a:xfrm>
                <a:off x="411589" y="5673455"/>
                <a:ext cx="786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CF18DF-6C85-49C4-8AD4-1528C9974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9" y="5673455"/>
                <a:ext cx="78653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6FE65D-1F22-4714-8CF3-41AAA9E73D10}"/>
                  </a:ext>
                </a:extLst>
              </p:cNvPr>
              <p:cNvSpPr txBox="1"/>
              <p:nvPr/>
            </p:nvSpPr>
            <p:spPr>
              <a:xfrm>
                <a:off x="593517" y="1742171"/>
                <a:ext cx="481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96FE65D-1F22-4714-8CF3-41AAA9E73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7" y="1742171"/>
                <a:ext cx="4811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4822D61-48AC-4703-95D3-E68864E3F37C}"/>
                  </a:ext>
                </a:extLst>
              </p:cNvPr>
              <p:cNvSpPr txBox="1"/>
              <p:nvPr/>
            </p:nvSpPr>
            <p:spPr>
              <a:xfrm>
                <a:off x="386874" y="2405583"/>
                <a:ext cx="786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4822D61-48AC-4703-95D3-E68864E3F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4" y="2405583"/>
                <a:ext cx="78653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AA741F6-621C-494E-856A-461A54573FFD}"/>
                  </a:ext>
                </a:extLst>
              </p14:cNvPr>
              <p14:cNvContentPartPr>
                <a14:cpLocks xmlns:a14="http://schemas.microsoft.com/office/drawing/2010/main" noChangeAspect="1"/>
              </p14:cNvContentPartPr>
              <p14:nvPr/>
            </p14:nvContentPartPr>
            <p14:xfrm>
              <a:off x="1060784" y="1975575"/>
              <a:ext cx="505759" cy="3996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AA741F6-621C-494E-856A-461A54573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1778" y="1966570"/>
                <a:ext cx="523410" cy="401365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ight Bracket 8">
            <a:extLst>
              <a:ext uri="{FF2B5EF4-FFF2-40B4-BE49-F238E27FC236}">
                <a16:creationId xmlns:a16="http://schemas.microsoft.com/office/drawing/2014/main" id="{4E4B8DD2-0C48-4F81-A4C5-74C3E954429F}"/>
              </a:ext>
            </a:extLst>
          </p:cNvPr>
          <p:cNvSpPr/>
          <p:nvPr/>
        </p:nvSpPr>
        <p:spPr>
          <a:xfrm>
            <a:off x="1684827" y="1960255"/>
            <a:ext cx="131972" cy="771952"/>
          </a:xfrm>
          <a:prstGeom prst="rightBracket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9AD30B4-A732-44FE-A16B-7923C4874BE4}"/>
                  </a:ext>
                </a:extLst>
              </p:cNvPr>
              <p:cNvSpPr txBox="1"/>
              <p:nvPr/>
            </p:nvSpPr>
            <p:spPr>
              <a:xfrm>
                <a:off x="298699" y="3317207"/>
                <a:ext cx="874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9AD30B4-A732-44FE-A16B-7923C4874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" y="3317207"/>
                <a:ext cx="874705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1474451-A253-4AEF-BE31-685D1D712B8B}"/>
                  </a:ext>
                </a:extLst>
              </p:cNvPr>
              <p:cNvSpPr txBox="1"/>
              <p:nvPr/>
            </p:nvSpPr>
            <p:spPr>
              <a:xfrm>
                <a:off x="233009" y="4009869"/>
                <a:ext cx="874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IL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1474451-A253-4AEF-BE31-685D1D71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09" y="4009869"/>
                <a:ext cx="87470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ight Bracket 84">
            <a:extLst>
              <a:ext uri="{FF2B5EF4-FFF2-40B4-BE49-F238E27FC236}">
                <a16:creationId xmlns:a16="http://schemas.microsoft.com/office/drawing/2014/main" id="{EF5E87B3-DE02-4581-807C-DF46044520A8}"/>
              </a:ext>
            </a:extLst>
          </p:cNvPr>
          <p:cNvSpPr/>
          <p:nvPr/>
        </p:nvSpPr>
        <p:spPr>
          <a:xfrm>
            <a:off x="1616225" y="3456434"/>
            <a:ext cx="187479" cy="850773"/>
          </a:xfrm>
          <a:prstGeom prst="rightBracket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6" name="Right Bracket 85">
            <a:extLst>
              <a:ext uri="{FF2B5EF4-FFF2-40B4-BE49-F238E27FC236}">
                <a16:creationId xmlns:a16="http://schemas.microsoft.com/office/drawing/2014/main" id="{30E1F3AC-B17B-477F-BE08-58BBA9080F17}"/>
              </a:ext>
            </a:extLst>
          </p:cNvPr>
          <p:cNvSpPr/>
          <p:nvPr/>
        </p:nvSpPr>
        <p:spPr>
          <a:xfrm>
            <a:off x="1666291" y="5199623"/>
            <a:ext cx="187479" cy="771952"/>
          </a:xfrm>
          <a:prstGeom prst="rightBracket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65E7C9-60E9-455B-A1FD-8B83B720F65C}"/>
                  </a:ext>
                </a:extLst>
              </p:cNvPr>
              <p:cNvSpPr txBox="1"/>
              <p:nvPr/>
            </p:nvSpPr>
            <p:spPr>
              <a:xfrm>
                <a:off x="2448001" y="1899234"/>
                <a:ext cx="2963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  <a:endParaRPr lang="en-IL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65E7C9-60E9-455B-A1FD-8B83B720F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01" y="1899234"/>
                <a:ext cx="2963796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697B17F-14CA-4EB5-938D-0BF936DD8262}"/>
                  </a:ext>
                </a:extLst>
              </p:cNvPr>
              <p:cNvSpPr txBox="1"/>
              <p:nvPr/>
            </p:nvSpPr>
            <p:spPr>
              <a:xfrm>
                <a:off x="2448001" y="3304993"/>
                <a:ext cx="2963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  <a:endParaRPr lang="en-IL" sz="20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697B17F-14CA-4EB5-938D-0BF936DD8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01" y="3304993"/>
                <a:ext cx="2963796" cy="400110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DB28CF7-7A2B-4F75-B916-BA377FFDD8F3}"/>
                  </a:ext>
                </a:extLst>
              </p:cNvPr>
              <p:cNvSpPr txBox="1"/>
              <p:nvPr/>
            </p:nvSpPr>
            <p:spPr>
              <a:xfrm>
                <a:off x="2448001" y="5198694"/>
                <a:ext cx="2963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  </a:t>
                </a:r>
                <a:endParaRPr lang="en-IL" sz="20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DB28CF7-7A2B-4F75-B916-BA377FFD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01" y="5198694"/>
                <a:ext cx="2963796" cy="400110"/>
              </a:xfrm>
              <a:prstGeom prst="rect">
                <a:avLst/>
              </a:prstGeom>
              <a:blipFill>
                <a:blip r:embed="rId1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56E003-BDA6-43E9-8FF3-878D29B7F928}"/>
                  </a:ext>
                </a:extLst>
              </p14:cNvPr>
              <p14:cNvContentPartPr/>
              <p14:nvPr/>
            </p14:nvContentPartPr>
            <p14:xfrm>
              <a:off x="2659561" y="2424073"/>
              <a:ext cx="360" cy="766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56E003-BDA6-43E9-8FF3-878D29B7F9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50561" y="2415433"/>
                <a:ext cx="180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373737B-CAC7-4DAB-A427-A7F0648F187B}"/>
                  </a:ext>
                </a:extLst>
              </p14:cNvPr>
              <p14:cNvContentPartPr/>
              <p14:nvPr/>
            </p14:nvContentPartPr>
            <p14:xfrm>
              <a:off x="2659561" y="3958753"/>
              <a:ext cx="360" cy="1152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373737B-CAC7-4DAB-A427-A7F0648F187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50561" y="3949753"/>
                <a:ext cx="1800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EC408E-AE4D-45AC-91D8-2DB472A73F0B}"/>
                  </a:ext>
                </a:extLst>
              </p14:cNvPr>
              <p14:cNvContentPartPr/>
              <p14:nvPr/>
            </p14:nvContentPartPr>
            <p14:xfrm>
              <a:off x="3289561" y="2393833"/>
              <a:ext cx="360" cy="826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EC408E-AE4D-45AC-91D8-2DB472A73F0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80561" y="2385193"/>
                <a:ext cx="1800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72B828-D3EB-45DE-86BA-620EA09280F7}"/>
                  </a:ext>
                </a:extLst>
              </p14:cNvPr>
              <p14:cNvContentPartPr/>
              <p14:nvPr/>
            </p14:nvContentPartPr>
            <p14:xfrm>
              <a:off x="3289561" y="3806113"/>
              <a:ext cx="360" cy="1374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72B828-D3EB-45DE-86BA-620EA09280F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80561" y="3797113"/>
                <a:ext cx="18000" cy="13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FA12955-B678-4760-8A12-A70A9E1816C9}"/>
                  </a:ext>
                </a:extLst>
              </p14:cNvPr>
              <p14:cNvContentPartPr/>
              <p14:nvPr/>
            </p14:nvContentPartPr>
            <p14:xfrm>
              <a:off x="3970321" y="2343073"/>
              <a:ext cx="360" cy="94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FA12955-B678-4760-8A12-A70A9E1816C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61321" y="2334073"/>
                <a:ext cx="18000" cy="9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5874F5-BA10-4C88-AEED-261260FA7760}"/>
                  </a:ext>
                </a:extLst>
              </p14:cNvPr>
              <p14:cNvContentPartPr/>
              <p14:nvPr/>
            </p14:nvContentPartPr>
            <p14:xfrm>
              <a:off x="3970321" y="3744913"/>
              <a:ext cx="360" cy="1424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5874F5-BA10-4C88-AEED-261260FA776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61321" y="3736273"/>
                <a:ext cx="18000" cy="14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2ED20BA-2ADB-44C4-B084-707BAD0C39DC}"/>
                  </a:ext>
                </a:extLst>
              </p14:cNvPr>
              <p14:cNvContentPartPr/>
              <p14:nvPr/>
            </p14:nvContentPartPr>
            <p14:xfrm>
              <a:off x="4935481" y="2393833"/>
              <a:ext cx="360" cy="8100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2ED20BA-2ADB-44C4-B084-707BAD0C39D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926481" y="2385193"/>
                <a:ext cx="1800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BEC2C5-475D-450A-8529-EC087FC8051A}"/>
                  </a:ext>
                </a:extLst>
              </p14:cNvPr>
              <p14:cNvContentPartPr/>
              <p14:nvPr/>
            </p14:nvContentPartPr>
            <p14:xfrm>
              <a:off x="4935481" y="3856873"/>
              <a:ext cx="360" cy="1275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BEC2C5-475D-450A-8529-EC087FC8051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26481" y="3848233"/>
                <a:ext cx="18000" cy="12931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CBA0772-5A96-47E9-A70F-756EEBD0C551}"/>
              </a:ext>
            </a:extLst>
          </p:cNvPr>
          <p:cNvSpPr txBox="1"/>
          <p:nvPr/>
        </p:nvSpPr>
        <p:spPr>
          <a:xfrm>
            <a:off x="2592000" y="5642677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 of clusters</a:t>
            </a:r>
            <a:endParaRPr lang="en-IL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2C997B-5AE2-432A-BD93-195B36815666}"/>
                  </a:ext>
                </a:extLst>
              </p:cNvPr>
              <p:cNvSpPr txBox="1"/>
              <p:nvPr/>
            </p:nvSpPr>
            <p:spPr>
              <a:xfrm>
                <a:off x="5910850" y="2680856"/>
                <a:ext cx="2963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 </a:t>
                </a:r>
                <a:endParaRPr lang="en-IL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62C997B-5AE2-432A-BD93-195B36815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50" y="2680856"/>
                <a:ext cx="2963796" cy="400110"/>
              </a:xfrm>
              <a:prstGeom prst="rect">
                <a:avLst/>
              </a:prstGeom>
              <a:blipFill>
                <a:blip r:embed="rId2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CBF8E3-BE0E-457D-9901-216F6CF75F41}"/>
                  </a:ext>
                </a:extLst>
              </p:cNvPr>
              <p:cNvSpPr txBox="1"/>
              <p:nvPr/>
            </p:nvSpPr>
            <p:spPr>
              <a:xfrm>
                <a:off x="5889538" y="4636485"/>
                <a:ext cx="29637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  </a:t>
                </a:r>
                <a:endParaRPr lang="en-IL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CBF8E3-BE0E-457D-9901-216F6CF75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538" y="4636485"/>
                <a:ext cx="2963796" cy="400110"/>
              </a:xfrm>
              <a:prstGeom prst="rect">
                <a:avLst/>
              </a:prstGeom>
              <a:blipFill>
                <a:blip r:embed="rId3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858861C-E6FC-456C-9B72-2BB46EF991E6}"/>
                  </a:ext>
                </a:extLst>
              </p14:cNvPr>
              <p14:cNvContentPartPr/>
              <p14:nvPr/>
            </p14:nvContentPartPr>
            <p14:xfrm>
              <a:off x="6111569" y="3278154"/>
              <a:ext cx="360" cy="1152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858861C-E6FC-456C-9B72-2BB46EF991E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02569" y="3269154"/>
                <a:ext cx="18000" cy="1170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ight Bracket 40">
            <a:extLst>
              <a:ext uri="{FF2B5EF4-FFF2-40B4-BE49-F238E27FC236}">
                <a16:creationId xmlns:a16="http://schemas.microsoft.com/office/drawing/2014/main" id="{CE4824C9-16F3-409D-A0F2-91AE54B5CD4C}"/>
              </a:ext>
            </a:extLst>
          </p:cNvPr>
          <p:cNvSpPr/>
          <p:nvPr/>
        </p:nvSpPr>
        <p:spPr>
          <a:xfrm>
            <a:off x="1632145" y="2807293"/>
            <a:ext cx="201628" cy="542292"/>
          </a:xfrm>
          <a:prstGeom prst="rightBracket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D0C4FB26-F165-4B7E-A19F-163E262B648D}"/>
              </a:ext>
            </a:extLst>
          </p:cNvPr>
          <p:cNvSpPr/>
          <p:nvPr/>
        </p:nvSpPr>
        <p:spPr>
          <a:xfrm>
            <a:off x="1659216" y="4441900"/>
            <a:ext cx="201628" cy="542292"/>
          </a:xfrm>
          <a:prstGeom prst="rightBracket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CF9FEF8-FDEA-43C7-893C-C10A5E4CBAE8}"/>
                  </a:ext>
                </a:extLst>
              </p14:cNvPr>
              <p14:cNvContentPartPr/>
              <p14:nvPr/>
            </p14:nvContentPartPr>
            <p14:xfrm>
              <a:off x="6801216" y="3316730"/>
              <a:ext cx="360" cy="1152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CF9FEF8-FDEA-43C7-893C-C10A5E4CBAE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92216" y="3307730"/>
                <a:ext cx="1800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2844FE2-EAA1-4D7A-919C-C87DD838740B}"/>
                  </a:ext>
                </a:extLst>
              </p14:cNvPr>
              <p14:cNvContentPartPr/>
              <p14:nvPr/>
            </p14:nvContentPartPr>
            <p14:xfrm>
              <a:off x="7466545" y="3341873"/>
              <a:ext cx="360" cy="1152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2844FE2-EAA1-4D7A-919C-C87DD838740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57545" y="3332873"/>
                <a:ext cx="1800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C37AC37-DB9A-42C7-AEF8-AE89269E7BBC}"/>
                  </a:ext>
                </a:extLst>
              </p14:cNvPr>
              <p14:cNvContentPartPr/>
              <p14:nvPr/>
            </p14:nvContentPartPr>
            <p14:xfrm>
              <a:off x="8159688" y="3341173"/>
              <a:ext cx="360" cy="1152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C37AC37-DB9A-42C7-AEF8-AE89269E7BB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50688" y="3332173"/>
                <a:ext cx="18000" cy="11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EBE5BE-C311-4C71-BC6A-03ADCEF19E5A}"/>
                  </a:ext>
                </a:extLst>
              </p:cNvPr>
              <p:cNvSpPr txBox="1"/>
              <p:nvPr/>
            </p:nvSpPr>
            <p:spPr>
              <a:xfrm>
                <a:off x="5832000" y="5510478"/>
                <a:ext cx="2745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tree cover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dist.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◾</a:t>
                </a:r>
                <a:endParaRPr lang="en-I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EBE5BE-C311-4C71-BC6A-03ADCEF19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000" y="5510478"/>
                <a:ext cx="2745000" cy="707886"/>
              </a:xfrm>
              <a:prstGeom prst="rect">
                <a:avLst/>
              </a:prstGeom>
              <a:blipFill>
                <a:blip r:embed="rId36"/>
                <a:stretch>
                  <a:fillRect l="-2444" t="-5172" b="-146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67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9" grpId="0"/>
      <p:bldP spid="40" grpId="0"/>
      <p:bldP spid="9" grpId="0" animBg="1"/>
      <p:bldP spid="83" grpId="0"/>
      <p:bldP spid="84" grpId="0"/>
      <p:bldP spid="85" grpId="0" animBg="1"/>
      <p:bldP spid="86" grpId="0" animBg="1"/>
      <p:bldP spid="11" grpId="0"/>
      <p:bldP spid="87" grpId="0"/>
      <p:bldP spid="88" grpId="0"/>
      <p:bldP spid="24" grpId="0"/>
      <p:bldP spid="29" grpId="0"/>
      <p:bldP spid="30" grpId="0"/>
      <p:bldP spid="41" grpId="0" animBg="1"/>
      <p:bldP spid="42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3393" y="220662"/>
                <a:ext cx="8617214" cy="6416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Ramsey Tree Covers        </a:t>
                </a:r>
                <a:r>
                  <a:rPr lang="he-IL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few trees: lower bound</a:t>
                </a:r>
              </a:p>
              <a:p>
                <a:pPr marL="0" indent="0">
                  <a:buNone/>
                </a:pPr>
                <a:endParaRPr lang="en-US" sz="12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1B1BA5"/>
                    </a:solidFill>
                  </a:rPr>
                  <a:t>Theorem:</a:t>
                </a:r>
                <a:r>
                  <a:rPr lang="en-US" sz="2200" dirty="0"/>
                  <a:t>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∀  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≥1, </m:t>
                    </m:r>
                  </m:oMath>
                </a14:m>
                <a:r>
                  <a:rPr lang="en-US" sz="2200" dirty="0"/>
                  <a:t>there is 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-point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s.t.</a:t>
                </a:r>
                <a:r>
                  <a:rPr lang="en-US" sz="2200" dirty="0"/>
                  <a:t> any Ramsey tree cover of size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must have distortion 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  <a:r>
                  <a:rPr lang="en-US" sz="2200" b="1" dirty="0"/>
                  <a:t> </a:t>
                </a:r>
                <a:r>
                  <a:rPr lang="en-US" sz="2200" dirty="0"/>
                  <a:t>Moreover,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is planar and doubling.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Proof.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induction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 unweighted cycle 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nodes)     One tree has dist.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US" sz="20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</m:sSub>
                    <m:r>
                      <a:rPr lang="en-US" sz="2000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US" sz="20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(composition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with itself)    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393" y="220662"/>
                <a:ext cx="8617214" cy="6416675"/>
              </a:xfrm>
              <a:blipFill>
                <a:blip r:embed="rId3"/>
                <a:stretch>
                  <a:fillRect l="-1061" t="-7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8384E8-4243-4070-AC47-48468C38389C}"/>
                  </a:ext>
                </a:extLst>
              </p:cNvPr>
              <p:cNvSpPr txBox="1"/>
              <p:nvPr/>
            </p:nvSpPr>
            <p:spPr>
              <a:xfrm>
                <a:off x="442016" y="4261423"/>
                <a:ext cx="914400" cy="433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8384E8-4243-4070-AC47-48468C38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16" y="4261423"/>
                <a:ext cx="914400" cy="433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CF0448-FEA5-4036-964C-14909360ADB8}"/>
                  </a:ext>
                </a:extLst>
              </p:cNvPr>
              <p:cNvSpPr txBox="1"/>
              <p:nvPr/>
            </p:nvSpPr>
            <p:spPr>
              <a:xfrm>
                <a:off x="5972365" y="4132295"/>
                <a:ext cx="2334636" cy="711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Scale down the edge lengths: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CF0448-FEA5-4036-964C-14909360A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365" y="4132295"/>
                <a:ext cx="2334636" cy="711349"/>
              </a:xfrm>
              <a:prstGeom prst="rect">
                <a:avLst/>
              </a:prstGeom>
              <a:blipFill>
                <a:blip r:embed="rId6"/>
                <a:stretch>
                  <a:fillRect l="-2872" t="-5128" r="-4178" b="-145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9287CDC5-93DF-4EE1-8103-8EA48CF4D796}"/>
              </a:ext>
            </a:extLst>
          </p:cNvPr>
          <p:cNvGrpSpPr/>
          <p:nvPr/>
        </p:nvGrpSpPr>
        <p:grpSpPr>
          <a:xfrm>
            <a:off x="1453054" y="4270236"/>
            <a:ext cx="2178188" cy="2178598"/>
            <a:chOff x="1500011" y="4301823"/>
            <a:chExt cx="2178188" cy="2178598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E50ED2E-8693-400E-A667-B73EC68007E2}"/>
                </a:ext>
              </a:extLst>
            </p:cNvPr>
            <p:cNvSpPr/>
            <p:nvPr/>
          </p:nvSpPr>
          <p:spPr>
            <a:xfrm>
              <a:off x="1500011" y="4389448"/>
              <a:ext cx="2178188" cy="202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EFA7E8C-D41E-41A4-B5B7-20BC86B946F5}"/>
                </a:ext>
              </a:extLst>
            </p:cNvPr>
            <p:cNvSpPr/>
            <p:nvPr/>
          </p:nvSpPr>
          <p:spPr>
            <a:xfrm>
              <a:off x="2506999" y="4301823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858057F-36BF-47A4-93F3-AF6283ACACC7}"/>
                </a:ext>
              </a:extLst>
            </p:cNvPr>
            <p:cNvSpPr/>
            <p:nvPr/>
          </p:nvSpPr>
          <p:spPr>
            <a:xfrm>
              <a:off x="3423121" y="4783576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55D012-9074-4B12-A264-7AB00BF0AC1B}"/>
                </a:ext>
              </a:extLst>
            </p:cNvPr>
            <p:cNvSpPr/>
            <p:nvPr/>
          </p:nvSpPr>
          <p:spPr>
            <a:xfrm>
              <a:off x="3348421" y="5920575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2B36E9-9847-4F5C-8AF6-B7CAAC3C730D}"/>
                </a:ext>
              </a:extLst>
            </p:cNvPr>
            <p:cNvSpPr/>
            <p:nvPr/>
          </p:nvSpPr>
          <p:spPr>
            <a:xfrm>
              <a:off x="2514405" y="6315821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31C0B3-911B-4EDC-B84F-FB1A08B836C9}"/>
                </a:ext>
              </a:extLst>
            </p:cNvPr>
            <p:cNvSpPr/>
            <p:nvPr/>
          </p:nvSpPr>
          <p:spPr>
            <a:xfrm>
              <a:off x="1590396" y="4802386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26C5C2A-19A0-4F92-9630-76C577A0F5A3}"/>
                </a:ext>
              </a:extLst>
            </p:cNvPr>
            <p:cNvSpPr/>
            <p:nvPr/>
          </p:nvSpPr>
          <p:spPr>
            <a:xfrm>
              <a:off x="1647000" y="5920575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C16096-8D97-4D11-8DD8-72B546D26077}"/>
              </a:ext>
            </a:extLst>
          </p:cNvPr>
          <p:cNvGrpSpPr/>
          <p:nvPr/>
        </p:nvGrpSpPr>
        <p:grpSpPr>
          <a:xfrm>
            <a:off x="4862310" y="4093245"/>
            <a:ext cx="771198" cy="792177"/>
            <a:chOff x="1500011" y="4301823"/>
            <a:chExt cx="2178188" cy="217859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6025DAF-9B7A-4B88-B293-1DB2025178E6}"/>
                </a:ext>
              </a:extLst>
            </p:cNvPr>
            <p:cNvSpPr/>
            <p:nvPr/>
          </p:nvSpPr>
          <p:spPr>
            <a:xfrm>
              <a:off x="1500011" y="4389448"/>
              <a:ext cx="2178188" cy="2025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D0C99D1-4FFD-4131-A5E9-5640E2A365E7}"/>
                </a:ext>
              </a:extLst>
            </p:cNvPr>
            <p:cNvSpPr/>
            <p:nvPr/>
          </p:nvSpPr>
          <p:spPr>
            <a:xfrm>
              <a:off x="2506999" y="4301823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C031F15-7E3A-4F34-8DE7-BCA02DB457A3}"/>
                </a:ext>
              </a:extLst>
            </p:cNvPr>
            <p:cNvSpPr/>
            <p:nvPr/>
          </p:nvSpPr>
          <p:spPr>
            <a:xfrm>
              <a:off x="3423121" y="4783576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100E0D4-1C4C-4626-B1AB-3A7AB876DF85}"/>
                </a:ext>
              </a:extLst>
            </p:cNvPr>
            <p:cNvSpPr/>
            <p:nvPr/>
          </p:nvSpPr>
          <p:spPr>
            <a:xfrm>
              <a:off x="3348421" y="5920575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BBE6DFD-0D09-4D25-A9D8-12D29911FF40}"/>
                </a:ext>
              </a:extLst>
            </p:cNvPr>
            <p:cNvSpPr/>
            <p:nvPr/>
          </p:nvSpPr>
          <p:spPr>
            <a:xfrm>
              <a:off x="2514405" y="6315821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93102B1-64BF-48DE-BAEE-D39D2C710613}"/>
                </a:ext>
              </a:extLst>
            </p:cNvPr>
            <p:cNvSpPr/>
            <p:nvPr/>
          </p:nvSpPr>
          <p:spPr>
            <a:xfrm>
              <a:off x="1590396" y="4802386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3AF5E48-8C46-436C-9B16-D300E72E2E72}"/>
                </a:ext>
              </a:extLst>
            </p:cNvPr>
            <p:cNvSpPr/>
            <p:nvPr/>
          </p:nvSpPr>
          <p:spPr>
            <a:xfrm>
              <a:off x="1647000" y="5920575"/>
              <a:ext cx="149400" cy="1646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81A0D88-52AB-4E3C-A002-0CC144C0F0CD}"/>
              </a:ext>
            </a:extLst>
          </p:cNvPr>
          <p:cNvSpPr/>
          <p:nvPr/>
        </p:nvSpPr>
        <p:spPr>
          <a:xfrm>
            <a:off x="650175" y="4206271"/>
            <a:ext cx="3711937" cy="2478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F979E9-1CA4-4D42-BECD-ED42381A16ED}"/>
              </a:ext>
            </a:extLst>
          </p:cNvPr>
          <p:cNvGrpSpPr/>
          <p:nvPr/>
        </p:nvGrpSpPr>
        <p:grpSpPr>
          <a:xfrm>
            <a:off x="1214124" y="3685565"/>
            <a:ext cx="2641235" cy="2853347"/>
            <a:chOff x="4919646" y="1037030"/>
            <a:chExt cx="2641235" cy="285334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DF0F73-0A18-4693-8829-F2F74A187B41}"/>
                </a:ext>
              </a:extLst>
            </p:cNvPr>
            <p:cNvSpPr txBox="1"/>
            <p:nvPr/>
          </p:nvSpPr>
          <p:spPr>
            <a:xfrm>
              <a:off x="6938168" y="103703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1</a:t>
              </a:r>
              <a:endParaRPr lang="en-IL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E9FE592-8FBD-4E08-962D-A788819C0E77}"/>
                </a:ext>
              </a:extLst>
            </p:cNvPr>
            <p:cNvCxnSpPr>
              <a:cxnSpLocks/>
            </p:cNvCxnSpPr>
            <p:nvPr/>
          </p:nvCxnSpPr>
          <p:spPr>
            <a:xfrm>
              <a:off x="6423217" y="1811834"/>
              <a:ext cx="569413" cy="35014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8F11B84-3F39-43EE-B0D3-6D220F110E1D}"/>
                </a:ext>
              </a:extLst>
            </p:cNvPr>
            <p:cNvCxnSpPr>
              <a:cxnSpLocks/>
              <a:endCxn id="108" idx="4"/>
            </p:cNvCxnSpPr>
            <p:nvPr/>
          </p:nvCxnSpPr>
          <p:spPr>
            <a:xfrm>
              <a:off x="5978203" y="1723995"/>
              <a:ext cx="918819" cy="57739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0A46152-6AB4-45B1-A722-35C022157FB6}"/>
                </a:ext>
              </a:extLst>
            </p:cNvPr>
            <p:cNvGrpSpPr/>
            <p:nvPr/>
          </p:nvGrpSpPr>
          <p:grpSpPr>
            <a:xfrm>
              <a:off x="4919646" y="1123726"/>
              <a:ext cx="2641235" cy="2766651"/>
              <a:chOff x="2248216" y="1782444"/>
              <a:chExt cx="2641235" cy="276665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71BE6E5-8E7C-4B88-B357-336F3777DBFA}"/>
                  </a:ext>
                </a:extLst>
              </p:cNvPr>
              <p:cNvGrpSpPr/>
              <p:nvPr/>
            </p:nvGrpSpPr>
            <p:grpSpPr>
              <a:xfrm>
                <a:off x="2505858" y="2068307"/>
                <a:ext cx="2178188" cy="2178598"/>
                <a:chOff x="1500011" y="4301823"/>
                <a:chExt cx="2178188" cy="2178598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C6F24E7-BD43-45B2-B7BF-687B91871A9D}"/>
                    </a:ext>
                  </a:extLst>
                </p:cNvPr>
                <p:cNvSpPr/>
                <p:nvPr/>
              </p:nvSpPr>
              <p:spPr>
                <a:xfrm>
                  <a:off x="1500011" y="4389448"/>
                  <a:ext cx="2178188" cy="20250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E5E99785-29BF-46D4-B4D3-E50E2DDFF7CD}"/>
                    </a:ext>
                  </a:extLst>
                </p:cNvPr>
                <p:cNvSpPr/>
                <p:nvPr/>
              </p:nvSpPr>
              <p:spPr>
                <a:xfrm>
                  <a:off x="2506999" y="4301823"/>
                  <a:ext cx="149400" cy="164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77795BB6-2508-4945-B4EF-BFB5966F7112}"/>
                    </a:ext>
                  </a:extLst>
                </p:cNvPr>
                <p:cNvSpPr/>
                <p:nvPr/>
              </p:nvSpPr>
              <p:spPr>
                <a:xfrm>
                  <a:off x="3423121" y="4783576"/>
                  <a:ext cx="149400" cy="164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5E801401-EF50-44F2-8372-CDFBEC5C7288}"/>
                    </a:ext>
                  </a:extLst>
                </p:cNvPr>
                <p:cNvSpPr/>
                <p:nvPr/>
              </p:nvSpPr>
              <p:spPr>
                <a:xfrm>
                  <a:off x="3348421" y="5920575"/>
                  <a:ext cx="149400" cy="164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0BABCF59-FD7F-4D3A-A10A-F74120921D37}"/>
                    </a:ext>
                  </a:extLst>
                </p:cNvPr>
                <p:cNvSpPr/>
                <p:nvPr/>
              </p:nvSpPr>
              <p:spPr>
                <a:xfrm>
                  <a:off x="2514405" y="6315821"/>
                  <a:ext cx="149400" cy="164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78FF0C68-5173-49EB-BDD0-5557E15A6B6D}"/>
                    </a:ext>
                  </a:extLst>
                </p:cNvPr>
                <p:cNvSpPr/>
                <p:nvPr/>
              </p:nvSpPr>
              <p:spPr>
                <a:xfrm>
                  <a:off x="1590396" y="4802386"/>
                  <a:ext cx="149400" cy="164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40327E0F-DB45-405E-A21A-29494E510753}"/>
                    </a:ext>
                  </a:extLst>
                </p:cNvPr>
                <p:cNvSpPr/>
                <p:nvPr/>
              </p:nvSpPr>
              <p:spPr>
                <a:xfrm>
                  <a:off x="1647000" y="5920575"/>
                  <a:ext cx="149400" cy="164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97DF6878-A733-4DAD-A82B-86721AB74D2C}"/>
                  </a:ext>
                </a:extLst>
              </p:cNvPr>
              <p:cNvGrpSpPr/>
              <p:nvPr/>
            </p:nvGrpSpPr>
            <p:grpSpPr>
              <a:xfrm>
                <a:off x="3225411" y="1782444"/>
                <a:ext cx="739081" cy="736326"/>
                <a:chOff x="1500011" y="4301823"/>
                <a:chExt cx="2178188" cy="2178598"/>
              </a:xfrm>
              <a:solidFill>
                <a:schemeClr val="bg1"/>
              </a:solidFill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F4E00742-CCDE-423A-BC9B-DBCF5C5FBD89}"/>
                    </a:ext>
                  </a:extLst>
                </p:cNvPr>
                <p:cNvSpPr/>
                <p:nvPr/>
              </p:nvSpPr>
              <p:spPr>
                <a:xfrm>
                  <a:off x="1500011" y="4389448"/>
                  <a:ext cx="2178188" cy="2025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81EFAE1-A03D-45B4-B442-BABE3D1C96B1}"/>
                    </a:ext>
                  </a:extLst>
                </p:cNvPr>
                <p:cNvSpPr/>
                <p:nvPr/>
              </p:nvSpPr>
              <p:spPr>
                <a:xfrm>
                  <a:off x="2506999" y="4301823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85B2F7D9-79C7-4CC0-A1B5-F25A18746F81}"/>
                    </a:ext>
                  </a:extLst>
                </p:cNvPr>
                <p:cNvSpPr/>
                <p:nvPr/>
              </p:nvSpPr>
              <p:spPr>
                <a:xfrm>
                  <a:off x="3423121" y="478357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080802A0-D518-4A1F-8092-F61F0DFD5672}"/>
                    </a:ext>
                  </a:extLst>
                </p:cNvPr>
                <p:cNvSpPr/>
                <p:nvPr/>
              </p:nvSpPr>
              <p:spPr>
                <a:xfrm>
                  <a:off x="3348421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B96844A-241B-4178-B8ED-7B1B7EF94EE6}"/>
                    </a:ext>
                  </a:extLst>
                </p:cNvPr>
                <p:cNvSpPr/>
                <p:nvPr/>
              </p:nvSpPr>
              <p:spPr>
                <a:xfrm>
                  <a:off x="2514405" y="6315821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892040E5-2F54-4E58-B12D-559DBA9424C1}"/>
                    </a:ext>
                  </a:extLst>
                </p:cNvPr>
                <p:cNvSpPr/>
                <p:nvPr/>
              </p:nvSpPr>
              <p:spPr>
                <a:xfrm>
                  <a:off x="1590396" y="480238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8E75D9D4-2126-4E45-BF78-C6EC8BA317BB}"/>
                    </a:ext>
                  </a:extLst>
                </p:cNvPr>
                <p:cNvSpPr/>
                <p:nvPr/>
              </p:nvSpPr>
              <p:spPr>
                <a:xfrm>
                  <a:off x="1647000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FCA42EB-C455-4B15-9CD9-A8032CC962F7}"/>
                  </a:ext>
                </a:extLst>
              </p:cNvPr>
              <p:cNvGrpSpPr/>
              <p:nvPr/>
            </p:nvGrpSpPr>
            <p:grpSpPr>
              <a:xfrm>
                <a:off x="4150370" y="2357368"/>
                <a:ext cx="739081" cy="736326"/>
                <a:chOff x="1500011" y="4301823"/>
                <a:chExt cx="2178188" cy="2178598"/>
              </a:xfrm>
              <a:solidFill>
                <a:schemeClr val="bg1"/>
              </a:solidFill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B2EEB4D1-7E78-42D2-A921-D4775AAB1992}"/>
                    </a:ext>
                  </a:extLst>
                </p:cNvPr>
                <p:cNvSpPr/>
                <p:nvPr/>
              </p:nvSpPr>
              <p:spPr>
                <a:xfrm>
                  <a:off x="1500011" y="4389448"/>
                  <a:ext cx="2178188" cy="2025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0A88596D-6A24-4708-B354-0A1B15DA2382}"/>
                    </a:ext>
                  </a:extLst>
                </p:cNvPr>
                <p:cNvSpPr/>
                <p:nvPr/>
              </p:nvSpPr>
              <p:spPr>
                <a:xfrm>
                  <a:off x="2506999" y="4301823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A2209679-178A-4E4F-880D-58C0EA4CE6D9}"/>
                    </a:ext>
                  </a:extLst>
                </p:cNvPr>
                <p:cNvSpPr/>
                <p:nvPr/>
              </p:nvSpPr>
              <p:spPr>
                <a:xfrm>
                  <a:off x="3423121" y="478357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E13D5624-5A91-4EE7-81FB-969811AE5D79}"/>
                    </a:ext>
                  </a:extLst>
                </p:cNvPr>
                <p:cNvSpPr/>
                <p:nvPr/>
              </p:nvSpPr>
              <p:spPr>
                <a:xfrm>
                  <a:off x="3348421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A5BE9B9-7C8E-4E8A-BFFB-CF8DF5BDD005}"/>
                    </a:ext>
                  </a:extLst>
                </p:cNvPr>
                <p:cNvSpPr/>
                <p:nvPr/>
              </p:nvSpPr>
              <p:spPr>
                <a:xfrm>
                  <a:off x="2514405" y="6315821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81D8408-6061-4A41-8E36-A9B5E19E8F9D}"/>
                    </a:ext>
                  </a:extLst>
                </p:cNvPr>
                <p:cNvSpPr/>
                <p:nvPr/>
              </p:nvSpPr>
              <p:spPr>
                <a:xfrm>
                  <a:off x="1590396" y="480238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DEF565F8-4A18-458F-9624-81E5D50B32AE}"/>
                    </a:ext>
                  </a:extLst>
                </p:cNvPr>
                <p:cNvSpPr/>
                <p:nvPr/>
              </p:nvSpPr>
              <p:spPr>
                <a:xfrm>
                  <a:off x="1647000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BC8FAEEB-7898-48E5-B246-38D034BE0139}"/>
                  </a:ext>
                </a:extLst>
              </p:cNvPr>
              <p:cNvGrpSpPr/>
              <p:nvPr/>
            </p:nvGrpSpPr>
            <p:grpSpPr>
              <a:xfrm>
                <a:off x="4150370" y="3455755"/>
                <a:ext cx="739081" cy="736326"/>
                <a:chOff x="1500011" y="4301823"/>
                <a:chExt cx="2178188" cy="2178598"/>
              </a:xfrm>
              <a:solidFill>
                <a:schemeClr val="bg1"/>
              </a:solidFill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EB1512AC-447B-4987-9696-940CB8EB5234}"/>
                    </a:ext>
                  </a:extLst>
                </p:cNvPr>
                <p:cNvSpPr/>
                <p:nvPr/>
              </p:nvSpPr>
              <p:spPr>
                <a:xfrm>
                  <a:off x="1500011" y="4389448"/>
                  <a:ext cx="2178188" cy="2025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3815B5D3-1ACB-4F82-A344-1E5A64242D67}"/>
                    </a:ext>
                  </a:extLst>
                </p:cNvPr>
                <p:cNvSpPr/>
                <p:nvPr/>
              </p:nvSpPr>
              <p:spPr>
                <a:xfrm>
                  <a:off x="2506999" y="4301823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B41D4ED3-59E9-47A5-8565-FE44A77C88C1}"/>
                    </a:ext>
                  </a:extLst>
                </p:cNvPr>
                <p:cNvSpPr/>
                <p:nvPr/>
              </p:nvSpPr>
              <p:spPr>
                <a:xfrm>
                  <a:off x="3423121" y="478357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DB35445-EF88-4E24-BAD4-D55AEB628F36}"/>
                    </a:ext>
                  </a:extLst>
                </p:cNvPr>
                <p:cNvSpPr/>
                <p:nvPr/>
              </p:nvSpPr>
              <p:spPr>
                <a:xfrm>
                  <a:off x="3348421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83C33FD9-EC14-4277-8D42-4D53D427195A}"/>
                    </a:ext>
                  </a:extLst>
                </p:cNvPr>
                <p:cNvSpPr/>
                <p:nvPr/>
              </p:nvSpPr>
              <p:spPr>
                <a:xfrm>
                  <a:off x="2514405" y="6315821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16FD5A19-75F3-4644-A60E-5D94410468C0}"/>
                    </a:ext>
                  </a:extLst>
                </p:cNvPr>
                <p:cNvSpPr/>
                <p:nvPr/>
              </p:nvSpPr>
              <p:spPr>
                <a:xfrm>
                  <a:off x="1590396" y="480238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6134D29-9D89-4AA7-BF2F-DCECDEA2026B}"/>
                    </a:ext>
                  </a:extLst>
                </p:cNvPr>
                <p:cNvSpPr/>
                <p:nvPr/>
              </p:nvSpPr>
              <p:spPr>
                <a:xfrm>
                  <a:off x="1647000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1D9BEA65-2CD7-4F58-BBEA-E5FFBDE27B74}"/>
                  </a:ext>
                </a:extLst>
              </p:cNvPr>
              <p:cNvGrpSpPr/>
              <p:nvPr/>
            </p:nvGrpSpPr>
            <p:grpSpPr>
              <a:xfrm>
                <a:off x="3216752" y="3812769"/>
                <a:ext cx="739081" cy="736326"/>
                <a:chOff x="1500011" y="4301823"/>
                <a:chExt cx="2178188" cy="2178598"/>
              </a:xfrm>
              <a:solidFill>
                <a:schemeClr val="bg1"/>
              </a:solidFill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BB0C656-E6DF-40B8-ACE0-CC7FF62C6FD5}"/>
                    </a:ext>
                  </a:extLst>
                </p:cNvPr>
                <p:cNvSpPr/>
                <p:nvPr/>
              </p:nvSpPr>
              <p:spPr>
                <a:xfrm>
                  <a:off x="1500011" y="4389448"/>
                  <a:ext cx="2178188" cy="2025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CF71442-CCA5-4AED-86CE-3E05C60777AF}"/>
                    </a:ext>
                  </a:extLst>
                </p:cNvPr>
                <p:cNvSpPr/>
                <p:nvPr/>
              </p:nvSpPr>
              <p:spPr>
                <a:xfrm>
                  <a:off x="2506999" y="4301823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2FAE3A0-0420-4DA2-AE42-D19ED21C8151}"/>
                    </a:ext>
                  </a:extLst>
                </p:cNvPr>
                <p:cNvSpPr/>
                <p:nvPr/>
              </p:nvSpPr>
              <p:spPr>
                <a:xfrm>
                  <a:off x="3423121" y="478357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FB1DE8B-9D42-4204-9E2F-271D0EE546AF}"/>
                    </a:ext>
                  </a:extLst>
                </p:cNvPr>
                <p:cNvSpPr/>
                <p:nvPr/>
              </p:nvSpPr>
              <p:spPr>
                <a:xfrm>
                  <a:off x="3348421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707B72B6-5FB8-441A-9CBB-F8FFBCF8D9C0}"/>
                    </a:ext>
                  </a:extLst>
                </p:cNvPr>
                <p:cNvSpPr/>
                <p:nvPr/>
              </p:nvSpPr>
              <p:spPr>
                <a:xfrm>
                  <a:off x="2514405" y="6315821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1529A44D-BE8B-4BD8-AA79-FD806C873C2D}"/>
                    </a:ext>
                  </a:extLst>
                </p:cNvPr>
                <p:cNvSpPr/>
                <p:nvPr/>
              </p:nvSpPr>
              <p:spPr>
                <a:xfrm>
                  <a:off x="1590396" y="480238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C8BF0251-E445-47EA-8F01-4EC8357C1F18}"/>
                    </a:ext>
                  </a:extLst>
                </p:cNvPr>
                <p:cNvSpPr/>
                <p:nvPr/>
              </p:nvSpPr>
              <p:spPr>
                <a:xfrm>
                  <a:off x="1647000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03C318B7-CBD0-4DF9-AD9B-B2A55187BF2E}"/>
                  </a:ext>
                </a:extLst>
              </p:cNvPr>
              <p:cNvGrpSpPr/>
              <p:nvPr/>
            </p:nvGrpSpPr>
            <p:grpSpPr>
              <a:xfrm>
                <a:off x="2309682" y="3358532"/>
                <a:ext cx="739081" cy="736326"/>
                <a:chOff x="1500011" y="4301823"/>
                <a:chExt cx="2178188" cy="2178598"/>
              </a:xfrm>
              <a:solidFill>
                <a:schemeClr val="bg1"/>
              </a:solidFill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4E066B5F-D809-4D82-97A8-F636684FCDAA}"/>
                    </a:ext>
                  </a:extLst>
                </p:cNvPr>
                <p:cNvSpPr/>
                <p:nvPr/>
              </p:nvSpPr>
              <p:spPr>
                <a:xfrm>
                  <a:off x="1500011" y="4389448"/>
                  <a:ext cx="2178188" cy="2025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BECABE7-4D08-4C3F-A37D-2B2D626F57FC}"/>
                    </a:ext>
                  </a:extLst>
                </p:cNvPr>
                <p:cNvSpPr/>
                <p:nvPr/>
              </p:nvSpPr>
              <p:spPr>
                <a:xfrm>
                  <a:off x="2506999" y="4301823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8E93B70-FF1F-45A5-9A9D-080B460E464B}"/>
                    </a:ext>
                  </a:extLst>
                </p:cNvPr>
                <p:cNvSpPr/>
                <p:nvPr/>
              </p:nvSpPr>
              <p:spPr>
                <a:xfrm>
                  <a:off x="3423121" y="478357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768BA4C-8D98-42C9-A186-502680919385}"/>
                    </a:ext>
                  </a:extLst>
                </p:cNvPr>
                <p:cNvSpPr/>
                <p:nvPr/>
              </p:nvSpPr>
              <p:spPr>
                <a:xfrm>
                  <a:off x="3348421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C7428512-D276-4B89-80B6-0F8A4CCC10E8}"/>
                    </a:ext>
                  </a:extLst>
                </p:cNvPr>
                <p:cNvSpPr/>
                <p:nvPr/>
              </p:nvSpPr>
              <p:spPr>
                <a:xfrm>
                  <a:off x="2514405" y="6315821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21B9F7D3-F429-4194-BFC5-D4BEECDF0E94}"/>
                    </a:ext>
                  </a:extLst>
                </p:cNvPr>
                <p:cNvSpPr/>
                <p:nvPr/>
              </p:nvSpPr>
              <p:spPr>
                <a:xfrm>
                  <a:off x="1590396" y="480238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9B50171-93CA-428D-8916-86E943E41DFA}"/>
                    </a:ext>
                  </a:extLst>
                </p:cNvPr>
                <p:cNvSpPr/>
                <p:nvPr/>
              </p:nvSpPr>
              <p:spPr>
                <a:xfrm>
                  <a:off x="1647000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9B6551A-A523-4D80-8163-D9B0995F564E}"/>
                  </a:ext>
                </a:extLst>
              </p:cNvPr>
              <p:cNvGrpSpPr/>
              <p:nvPr/>
            </p:nvGrpSpPr>
            <p:grpSpPr>
              <a:xfrm>
                <a:off x="2248216" y="2352674"/>
                <a:ext cx="739081" cy="736326"/>
                <a:chOff x="1500011" y="4301823"/>
                <a:chExt cx="2178188" cy="2178598"/>
              </a:xfrm>
              <a:solidFill>
                <a:schemeClr val="bg1"/>
              </a:solidFill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F831BA2-7380-4A45-B421-1465063483D9}"/>
                    </a:ext>
                  </a:extLst>
                </p:cNvPr>
                <p:cNvSpPr/>
                <p:nvPr/>
              </p:nvSpPr>
              <p:spPr>
                <a:xfrm>
                  <a:off x="1500011" y="4389448"/>
                  <a:ext cx="2178188" cy="20250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6A3F8B3A-98F7-4D60-A864-87ADFEB76141}"/>
                    </a:ext>
                  </a:extLst>
                </p:cNvPr>
                <p:cNvSpPr/>
                <p:nvPr/>
              </p:nvSpPr>
              <p:spPr>
                <a:xfrm>
                  <a:off x="2506999" y="4301823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7CF3CA3-DE1E-4B26-8DD6-79E47BA3CB47}"/>
                    </a:ext>
                  </a:extLst>
                </p:cNvPr>
                <p:cNvSpPr/>
                <p:nvPr/>
              </p:nvSpPr>
              <p:spPr>
                <a:xfrm>
                  <a:off x="3423121" y="478357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D9024BB4-41DD-4B80-B010-C240C444A592}"/>
                    </a:ext>
                  </a:extLst>
                </p:cNvPr>
                <p:cNvSpPr/>
                <p:nvPr/>
              </p:nvSpPr>
              <p:spPr>
                <a:xfrm>
                  <a:off x="3348421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1B5DCAD5-7DD5-4165-A90D-CC018AB88182}"/>
                    </a:ext>
                  </a:extLst>
                </p:cNvPr>
                <p:cNvSpPr/>
                <p:nvPr/>
              </p:nvSpPr>
              <p:spPr>
                <a:xfrm>
                  <a:off x="2514405" y="6315821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18400E4-AD04-401C-92E6-CE605577DDB1}"/>
                    </a:ext>
                  </a:extLst>
                </p:cNvPr>
                <p:cNvSpPr/>
                <p:nvPr/>
              </p:nvSpPr>
              <p:spPr>
                <a:xfrm>
                  <a:off x="1590396" y="4802386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8B32AEAF-3274-4BB0-825C-A533124C1420}"/>
                    </a:ext>
                  </a:extLst>
                </p:cNvPr>
                <p:cNvSpPr/>
                <p:nvPr/>
              </p:nvSpPr>
              <p:spPr>
                <a:xfrm>
                  <a:off x="1647000" y="5920575"/>
                  <a:ext cx="149400" cy="16460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0841345-E9A2-42AC-AC0C-1A99BD3DB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4492" y="2002213"/>
                <a:ext cx="578252" cy="343991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2BABA44-0684-49E5-866D-93A50FE67A35}"/>
                  </a:ext>
                </a:extLst>
              </p:cNvPr>
              <p:cNvCxnSpPr>
                <a:cxnSpLocks/>
                <a:endCxn id="107" idx="2"/>
              </p:cNvCxnSpPr>
              <p:nvPr/>
            </p:nvCxnSpPr>
            <p:spPr>
              <a:xfrm>
                <a:off x="3878796" y="2382045"/>
                <a:ext cx="302243" cy="17232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FAC170-0FFB-42AC-9EED-5490D3CFE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3698" y="2204271"/>
                <a:ext cx="400566" cy="219579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F338449-B6A5-48A9-AB7A-0BE3EF322884}"/>
                  </a:ext>
                </a:extLst>
              </p:cNvPr>
              <p:cNvSpPr txBox="1"/>
              <p:nvPr/>
            </p:nvSpPr>
            <p:spPr>
              <a:xfrm>
                <a:off x="4504201" y="5475098"/>
                <a:ext cx="45295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constant doubling dimension</a:t>
                </a:r>
              </a:p>
              <a:p>
                <a:pPr marL="342900" indent="-342900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</a:t>
                </a:r>
                <a:r>
                  <a:rPr lang="en-US" sz="20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planar metric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up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dist.</a:t>
                </a: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F338449-B6A5-48A9-AB7A-0BE3EF322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201" y="5475098"/>
                <a:ext cx="4529536" cy="1015663"/>
              </a:xfrm>
              <a:prstGeom prst="rect">
                <a:avLst/>
              </a:prstGeom>
              <a:blipFill>
                <a:blip r:embed="rId7"/>
                <a:stretch>
                  <a:fillRect l="-1346" t="-29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B667B33-92B3-4CE7-B182-6C89A35377CB}"/>
                  </a:ext>
                </a:extLst>
              </p:cNvPr>
              <p:cNvSpPr txBox="1"/>
              <p:nvPr/>
            </p:nvSpPr>
            <p:spPr>
              <a:xfrm>
                <a:off x="124500" y="3735505"/>
                <a:ext cx="1335651" cy="71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EB667B33-92B3-4CE7-B182-6C89A353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0" y="3735505"/>
                <a:ext cx="1335651" cy="710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7634BD9-4971-4CCD-B936-1E975566E71F}"/>
              </a:ext>
            </a:extLst>
          </p:cNvPr>
          <p:cNvCxnSpPr/>
          <p:nvPr/>
        </p:nvCxnSpPr>
        <p:spPr>
          <a:xfrm>
            <a:off x="567000" y="1899000"/>
            <a:ext cx="766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15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123" grpId="0" animBg="1"/>
      <p:bldP spid="124" grpId="0"/>
      <p:bldP spid="1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314">
            <a:extLst>
              <a:ext uri="{FF2B5EF4-FFF2-40B4-BE49-F238E27FC236}">
                <a16:creationId xmlns:a16="http://schemas.microsoft.com/office/drawing/2014/main" id="{4971DCAC-C089-4AE4-8B53-DC1F2419E9CB}"/>
              </a:ext>
            </a:extLst>
          </p:cNvPr>
          <p:cNvSpPr/>
          <p:nvPr/>
        </p:nvSpPr>
        <p:spPr>
          <a:xfrm>
            <a:off x="200270" y="965669"/>
            <a:ext cx="3003738" cy="3003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4799"/>
                <a:ext cx="8534400" cy="6416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Ramsey tree covers                                         </a:t>
                </a:r>
                <a:r>
                  <a:rPr lang="en-US" sz="24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ew trees: lower bound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4799"/>
                <a:ext cx="8534400" cy="6416675"/>
              </a:xfrm>
              <a:blipFill>
                <a:blip r:embed="rId3"/>
                <a:stretch>
                  <a:fillRect l="-1071" t="-7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67EE99E-B1FE-4D53-8D69-3B07F3FADE33}"/>
              </a:ext>
            </a:extLst>
          </p:cNvPr>
          <p:cNvGrpSpPr>
            <a:grpSpLocks noChangeAspect="1"/>
          </p:cNvGrpSpPr>
          <p:nvPr/>
        </p:nvGrpSpPr>
        <p:grpSpPr>
          <a:xfrm>
            <a:off x="6752032" y="1716017"/>
            <a:ext cx="1797312" cy="1462651"/>
            <a:chOff x="6346506" y="1915323"/>
            <a:chExt cx="1489800" cy="1154481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D0F0A6C-7055-4119-BE36-FA7F07D0243E}"/>
                </a:ext>
              </a:extLst>
            </p:cNvPr>
            <p:cNvSpPr/>
            <p:nvPr/>
          </p:nvSpPr>
          <p:spPr>
            <a:xfrm>
              <a:off x="6668756" y="2225626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E4072D6-CE24-4174-B700-2E6B616ABC7E}"/>
                </a:ext>
              </a:extLst>
            </p:cNvPr>
            <p:cNvSpPr/>
            <p:nvPr/>
          </p:nvSpPr>
          <p:spPr>
            <a:xfrm>
              <a:off x="6955660" y="1915323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8F176AF-1D9C-40A6-BA2C-BC24062B1A57}"/>
                </a:ext>
              </a:extLst>
            </p:cNvPr>
            <p:cNvSpPr/>
            <p:nvPr/>
          </p:nvSpPr>
          <p:spPr>
            <a:xfrm>
              <a:off x="7432798" y="2987424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D006789-442B-47C4-8424-D054348E1C4F}"/>
                </a:ext>
              </a:extLst>
            </p:cNvPr>
            <p:cNvSpPr/>
            <p:nvPr/>
          </p:nvSpPr>
          <p:spPr>
            <a:xfrm>
              <a:off x="6763840" y="2507133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E4AD985-ECFF-4723-A136-414DCE45E741}"/>
                </a:ext>
              </a:extLst>
            </p:cNvPr>
            <p:cNvSpPr/>
            <p:nvPr/>
          </p:nvSpPr>
          <p:spPr>
            <a:xfrm>
              <a:off x="7642409" y="2997204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A13192E-B035-4584-AD97-4916678E2063}"/>
                </a:ext>
              </a:extLst>
            </p:cNvPr>
            <p:cNvSpPr/>
            <p:nvPr/>
          </p:nvSpPr>
          <p:spPr>
            <a:xfrm>
              <a:off x="6346506" y="2725805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09622ED-6A80-4131-A27B-25183BEC1F45}"/>
                </a:ext>
              </a:extLst>
            </p:cNvPr>
            <p:cNvSpPr/>
            <p:nvPr/>
          </p:nvSpPr>
          <p:spPr>
            <a:xfrm>
              <a:off x="6883167" y="2743537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CCC75A6-AE8D-4BC7-9C47-55AB46D90735}"/>
                </a:ext>
              </a:extLst>
            </p:cNvPr>
            <p:cNvSpPr/>
            <p:nvPr/>
          </p:nvSpPr>
          <p:spPr>
            <a:xfrm>
              <a:off x="7455492" y="2402515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4F6E3F6-3FC3-454A-B489-BC1632F919DF}"/>
                </a:ext>
              </a:extLst>
            </p:cNvPr>
            <p:cNvCxnSpPr>
              <a:cxnSpLocks/>
              <a:endCxn id="92" idx="7"/>
            </p:cNvCxnSpPr>
            <p:nvPr/>
          </p:nvCxnSpPr>
          <p:spPr>
            <a:xfrm flipH="1">
              <a:off x="6734309" y="1979878"/>
              <a:ext cx="219470" cy="256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273AE4E-5701-4EFF-BD52-4228BB396164}"/>
                </a:ext>
              </a:extLst>
            </p:cNvPr>
            <p:cNvSpPr/>
            <p:nvPr/>
          </p:nvSpPr>
          <p:spPr>
            <a:xfrm>
              <a:off x="6522306" y="2509649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28A0108-452B-4B97-9E70-FB91CD8DD92C}"/>
                </a:ext>
              </a:extLst>
            </p:cNvPr>
            <p:cNvSpPr/>
            <p:nvPr/>
          </p:nvSpPr>
          <p:spPr>
            <a:xfrm>
              <a:off x="7216278" y="2245237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68E11AF-B6D1-4231-A93A-0DC43B0F5866}"/>
                </a:ext>
              </a:extLst>
            </p:cNvPr>
            <p:cNvSpPr/>
            <p:nvPr/>
          </p:nvSpPr>
          <p:spPr>
            <a:xfrm>
              <a:off x="7316253" y="2669843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F286F83-A266-47A9-8CF9-31FB4300E59E}"/>
                </a:ext>
              </a:extLst>
            </p:cNvPr>
            <p:cNvSpPr/>
            <p:nvPr/>
          </p:nvSpPr>
          <p:spPr>
            <a:xfrm>
              <a:off x="7543200" y="2662036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2C6E2CB-CE70-4D1A-B519-802E70BA69E0}"/>
                </a:ext>
              </a:extLst>
            </p:cNvPr>
            <p:cNvSpPr/>
            <p:nvPr/>
          </p:nvSpPr>
          <p:spPr>
            <a:xfrm>
              <a:off x="7759506" y="2662036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4FB0D8-0595-4AC1-BACF-76872EAEF8DD}"/>
                </a:ext>
              </a:extLst>
            </p:cNvPr>
            <p:cNvCxnSpPr>
              <a:cxnSpLocks/>
              <a:endCxn id="101" idx="0"/>
            </p:cNvCxnSpPr>
            <p:nvPr/>
          </p:nvCxnSpPr>
          <p:spPr>
            <a:xfrm flipH="1">
              <a:off x="6560706" y="2293202"/>
              <a:ext cx="122008" cy="216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78597C6-D3A6-433C-89BE-64E8BC62DEA9}"/>
                </a:ext>
              </a:extLst>
            </p:cNvPr>
            <p:cNvCxnSpPr>
              <a:cxnSpLocks/>
              <a:endCxn id="97" idx="7"/>
            </p:cNvCxnSpPr>
            <p:nvPr/>
          </p:nvCxnSpPr>
          <p:spPr>
            <a:xfrm flipH="1">
              <a:off x="6412059" y="2579733"/>
              <a:ext cx="120982" cy="1567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705BACC-B27E-42BE-A947-3FDF2967C26B}"/>
                </a:ext>
              </a:extLst>
            </p:cNvPr>
            <p:cNvCxnSpPr>
              <a:cxnSpLocks/>
              <a:stCxn id="93" idx="5"/>
              <a:endCxn id="102" idx="1"/>
            </p:cNvCxnSpPr>
            <p:nvPr/>
          </p:nvCxnSpPr>
          <p:spPr>
            <a:xfrm>
              <a:off x="7021213" y="1977291"/>
              <a:ext cx="206312" cy="278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FA3184E-9363-49E1-A0AF-68903EC6CB09}"/>
                </a:ext>
              </a:extLst>
            </p:cNvPr>
            <p:cNvCxnSpPr>
              <a:cxnSpLocks/>
              <a:endCxn id="99" idx="1"/>
            </p:cNvCxnSpPr>
            <p:nvPr/>
          </p:nvCxnSpPr>
          <p:spPr>
            <a:xfrm>
              <a:off x="7289628" y="2307040"/>
              <a:ext cx="177111" cy="106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26DBED5-17F4-4687-A2A2-42BF344237F2}"/>
                </a:ext>
              </a:extLst>
            </p:cNvPr>
            <p:cNvCxnSpPr>
              <a:cxnSpLocks/>
              <a:endCxn id="95" idx="0"/>
            </p:cNvCxnSpPr>
            <p:nvPr/>
          </p:nvCxnSpPr>
          <p:spPr>
            <a:xfrm>
              <a:off x="6727194" y="2293918"/>
              <a:ext cx="75046" cy="2132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CBE7913-CECF-47C8-A46A-B1F65E839C27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>
              <a:off x="6822844" y="2573014"/>
              <a:ext cx="98723" cy="170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573A9D5-A080-4828-B2FB-44743B9A4A64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>
              <a:off x="7539253" y="2463865"/>
              <a:ext cx="231500" cy="2088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718B076-54F4-4DCA-86FC-64A2A4358F86}"/>
                </a:ext>
              </a:extLst>
            </p:cNvPr>
            <p:cNvCxnSpPr>
              <a:cxnSpLocks/>
              <a:endCxn id="94" idx="0"/>
            </p:cNvCxnSpPr>
            <p:nvPr/>
          </p:nvCxnSpPr>
          <p:spPr>
            <a:xfrm>
              <a:off x="7378183" y="2748056"/>
              <a:ext cx="93015" cy="239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F6C7006-A925-44F1-9FFE-08F397797107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>
              <a:off x="7591594" y="2737291"/>
              <a:ext cx="89215" cy="2599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4694A38-1EC1-4E14-9EFE-AE5EACAA615B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 flipH="1">
              <a:off x="7354653" y="2464790"/>
              <a:ext cx="129810" cy="205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C36000C-23B3-45B2-A647-85E9E1CF3263}"/>
                </a:ext>
              </a:extLst>
            </p:cNvPr>
            <p:cNvCxnSpPr>
              <a:cxnSpLocks noChangeAspect="1"/>
              <a:endCxn id="104" idx="0"/>
            </p:cNvCxnSpPr>
            <p:nvPr/>
          </p:nvCxnSpPr>
          <p:spPr>
            <a:xfrm>
              <a:off x="7511858" y="2479141"/>
              <a:ext cx="69742" cy="182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71B239F-56F2-49EB-86EE-3DD545D23367}"/>
                </a:ext>
              </a:extLst>
            </p:cNvPr>
            <p:cNvSpPr/>
            <p:nvPr/>
          </p:nvSpPr>
          <p:spPr>
            <a:xfrm>
              <a:off x="7099704" y="2454652"/>
              <a:ext cx="76800" cy="72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5F54D8A-1B91-4C59-9196-BCF6CA5F1166}"/>
                </a:ext>
              </a:extLst>
            </p:cNvPr>
            <p:cNvCxnSpPr>
              <a:cxnSpLocks/>
              <a:stCxn id="102" idx="3"/>
              <a:endCxn id="117" idx="0"/>
            </p:cNvCxnSpPr>
            <p:nvPr/>
          </p:nvCxnSpPr>
          <p:spPr>
            <a:xfrm flipH="1">
              <a:off x="7138104" y="2307205"/>
              <a:ext cx="89421" cy="147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EEB1858-F5B7-41CD-BF16-5B632D8F7CD8}"/>
              </a:ext>
            </a:extLst>
          </p:cNvPr>
          <p:cNvGrpSpPr/>
          <p:nvPr/>
        </p:nvGrpSpPr>
        <p:grpSpPr>
          <a:xfrm>
            <a:off x="480870" y="1174874"/>
            <a:ext cx="2474810" cy="2590769"/>
            <a:chOff x="1924004" y="1207420"/>
            <a:chExt cx="2664295" cy="281347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01EDB7E-BB8B-4DD9-AA5D-DF2F723E797B}"/>
                </a:ext>
              </a:extLst>
            </p:cNvPr>
            <p:cNvGrpSpPr/>
            <p:nvPr/>
          </p:nvGrpSpPr>
          <p:grpSpPr>
            <a:xfrm>
              <a:off x="2188407" y="1506559"/>
              <a:ext cx="2178188" cy="2178598"/>
              <a:chOff x="1500011" y="4301823"/>
              <a:chExt cx="2178188" cy="2178598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9A40E41C-D733-4E99-89D7-6D18A6F5A558}"/>
                  </a:ext>
                </a:extLst>
              </p:cNvPr>
              <p:cNvSpPr/>
              <p:nvPr/>
            </p:nvSpPr>
            <p:spPr>
              <a:xfrm>
                <a:off x="1500011" y="4389448"/>
                <a:ext cx="2178188" cy="2025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014FE1A8-330B-4EF9-8345-8E940D794DBF}"/>
                  </a:ext>
                </a:extLst>
              </p:cNvPr>
              <p:cNvSpPr/>
              <p:nvPr/>
            </p:nvSpPr>
            <p:spPr>
              <a:xfrm>
                <a:off x="2506999" y="4301823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B2204634-B5D2-4306-9685-8702AEB6E2F0}"/>
                  </a:ext>
                </a:extLst>
              </p:cNvPr>
              <p:cNvSpPr/>
              <p:nvPr/>
            </p:nvSpPr>
            <p:spPr>
              <a:xfrm>
                <a:off x="3423121" y="4783576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FAC8559-E6AF-4D0C-92CD-7BCDA0D69FC2}"/>
                  </a:ext>
                </a:extLst>
              </p:cNvPr>
              <p:cNvSpPr/>
              <p:nvPr/>
            </p:nvSpPr>
            <p:spPr>
              <a:xfrm>
                <a:off x="3348421" y="5920575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567E9BA-23A5-43C3-BDE7-A553E8B1BF4F}"/>
                  </a:ext>
                </a:extLst>
              </p:cNvPr>
              <p:cNvSpPr/>
              <p:nvPr/>
            </p:nvSpPr>
            <p:spPr>
              <a:xfrm>
                <a:off x="2514405" y="6315821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80894184-262E-4645-BB57-0C8EE5EBCCAF}"/>
                  </a:ext>
                </a:extLst>
              </p:cNvPr>
              <p:cNvSpPr/>
              <p:nvPr/>
            </p:nvSpPr>
            <p:spPr>
              <a:xfrm>
                <a:off x="1590396" y="4802386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CB9B0A7F-B78B-4521-B1EC-997FD5D486BC}"/>
                  </a:ext>
                </a:extLst>
              </p:cNvPr>
              <p:cNvSpPr/>
              <p:nvPr/>
            </p:nvSpPr>
            <p:spPr>
              <a:xfrm>
                <a:off x="1647000" y="5920575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377330DA-4EBD-4F1A-8C10-51D3463A4DA6}"/>
                </a:ext>
              </a:extLst>
            </p:cNvPr>
            <p:cNvGrpSpPr/>
            <p:nvPr/>
          </p:nvGrpSpPr>
          <p:grpSpPr>
            <a:xfrm>
              <a:off x="2899301" y="3251022"/>
              <a:ext cx="739081" cy="769871"/>
              <a:chOff x="2899301" y="3251022"/>
              <a:chExt cx="739081" cy="769871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868F6001-C356-4B60-89BD-053FB9507370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D068AED-8944-4EFF-89D1-9EDD432C20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A607F52-FCDD-4F57-8F72-1E6667150D2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6C887D1-9AC5-4507-80D5-87A15FFFF6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A54E2FD-B33E-4567-850D-FC77A0611A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1B98CFD6-8B78-4DB9-88CA-83836EF612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72FA96BE-E563-4BC5-B2BC-3D2883ACC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C23AEF2B-775A-47C3-823B-ADD8E6D1CA55}"/>
                </a:ext>
              </a:extLst>
            </p:cNvPr>
            <p:cNvGrpSpPr/>
            <p:nvPr/>
          </p:nvGrpSpPr>
          <p:grpSpPr>
            <a:xfrm>
              <a:off x="3839797" y="2799018"/>
              <a:ext cx="739081" cy="769871"/>
              <a:chOff x="2899301" y="3251022"/>
              <a:chExt cx="739081" cy="769871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159F00F1-00AD-4C4E-BD43-FE025CEE65DB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4D645B1C-7E76-4CF9-8AC4-5BA2B411B2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B6C4DB26-2BE0-4374-8E05-092BB73CA3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DF27207-5588-4A56-82E6-5EE2C53E98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A6658BF4-6F38-4C81-BB6C-9267DBE6F2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34A848FB-87C9-4845-AEBD-65369225CE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EF9A0D18-C6ED-4963-8FFE-E95A066BB9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726C70DC-8997-497F-AA45-3BF663A846E3}"/>
                </a:ext>
              </a:extLst>
            </p:cNvPr>
            <p:cNvGrpSpPr/>
            <p:nvPr/>
          </p:nvGrpSpPr>
          <p:grpSpPr>
            <a:xfrm>
              <a:off x="3849218" y="1720901"/>
              <a:ext cx="739081" cy="769871"/>
              <a:chOff x="2899301" y="3251022"/>
              <a:chExt cx="739081" cy="769871"/>
            </a:xfrm>
          </p:grpSpPr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05B829D-DDC1-4B82-A596-D2D67E871A96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E91B1E25-35B8-457E-BCC6-48F2052978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33AB6289-84E0-438F-8BFC-F8B30A579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D6F60FA1-68A8-4677-BC69-530DA378DE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7B2ED9F3-1B1C-459A-BB33-F8BD852FA0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3DC453FF-DAC8-4F57-8F11-C13BDF7954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EFC3BCB2-7764-4D7F-A678-855F84C52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BE86946-0BCB-4187-84B1-217C23CD119B}"/>
                </a:ext>
              </a:extLst>
            </p:cNvPr>
            <p:cNvGrpSpPr/>
            <p:nvPr/>
          </p:nvGrpSpPr>
          <p:grpSpPr>
            <a:xfrm>
              <a:off x="2926649" y="1207420"/>
              <a:ext cx="739081" cy="769871"/>
              <a:chOff x="2899301" y="3251022"/>
              <a:chExt cx="739081" cy="769871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B09AA89-3213-48F2-B71F-95B828A5B2B7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4831A4D-8351-41F3-97D0-11FE2A4B7B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CC932D5-A6A2-4A12-BAC6-E397B1AE3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CCCD70A6-B17C-4539-A75E-ED704DC6FA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D888C6D-CC83-495A-B4F9-1FA6CCA7BC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F6A0DD1-C1EC-416E-BD3A-E366D76055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02732D62-C097-44A7-A032-CAC9861E3B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6E66DBCC-592C-440F-A7A6-8EB7D4ADA5A5}"/>
                </a:ext>
              </a:extLst>
            </p:cNvPr>
            <p:cNvGrpSpPr/>
            <p:nvPr/>
          </p:nvGrpSpPr>
          <p:grpSpPr>
            <a:xfrm>
              <a:off x="1999254" y="1760989"/>
              <a:ext cx="739081" cy="769871"/>
              <a:chOff x="2899301" y="3251022"/>
              <a:chExt cx="739081" cy="769871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90FD6B3F-8C50-4DF6-812A-24DB71F265FD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50666A1-9922-447B-B347-F8F5A9B942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85148BB7-4A51-45E9-9670-289A0E5512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44C5C13-DFD2-4230-8DCA-06DB3C6FC7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5EEC42D-FE20-4858-A66E-C821B4D564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DBE4A1B-3EC5-4FBD-8C8B-E15EEA76E5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606AF3D0-85C0-42D5-BBEE-6DD9B5C3F2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59D713B2-2CFC-4B22-B0C8-5BD9BF0FDA49}"/>
                </a:ext>
              </a:extLst>
            </p:cNvPr>
            <p:cNvGrpSpPr/>
            <p:nvPr/>
          </p:nvGrpSpPr>
          <p:grpSpPr>
            <a:xfrm>
              <a:off x="1924004" y="2789525"/>
              <a:ext cx="739081" cy="769871"/>
              <a:chOff x="2899301" y="3251022"/>
              <a:chExt cx="739081" cy="769871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BF1EA039-3232-43A1-A91E-57E9F5352E1D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45AE812-0830-47FE-BFF2-710F113A32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58FEA665-74C0-47FD-B66F-1E6B2CCA91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F5F16217-C704-4AE8-898A-79B22E2F64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B8EC0E81-065B-46A3-8D44-FBD9D19793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4B86622-E588-43E8-B059-814682DB9D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1679EE5-5FC3-495E-82EA-870E890745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6828414-7C50-446A-AFFE-6F6DDE82871A}"/>
                  </a:ext>
                </a:extLst>
              </p:cNvPr>
              <p:cNvSpPr txBox="1"/>
              <p:nvPr/>
            </p:nvSpPr>
            <p:spPr>
              <a:xfrm>
                <a:off x="667972" y="4214664"/>
                <a:ext cx="8018828" cy="2005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color(u) = index of the host tree</a:t>
                </a:r>
              </a:p>
              <a:p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there is a scaled down copy with all nodes of the same color </a:t>
                </a:r>
              </a:p>
              <a:p>
                <a:pPr marL="800100" lvl="1" indent="-342900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embedded into a tree , with distortion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otherwise, from each copy choose a node of the same color </a:t>
                </a:r>
              </a:p>
              <a:p>
                <a:pPr marL="800100" lvl="1" indent="-342900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embedded into a tree , with distortion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6828414-7C50-446A-AFFE-6F6DDE82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72" y="4214664"/>
                <a:ext cx="8018828" cy="2005164"/>
              </a:xfrm>
              <a:prstGeom prst="rect">
                <a:avLst/>
              </a:prstGeom>
              <a:blipFill>
                <a:blip r:embed="rId4"/>
                <a:stretch>
                  <a:fillRect l="-837" t="-1520" b="-27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947218F-478A-44E9-8B59-B94261FB8828}"/>
              </a:ext>
            </a:extLst>
          </p:cNvPr>
          <p:cNvGrpSpPr/>
          <p:nvPr/>
        </p:nvGrpSpPr>
        <p:grpSpPr>
          <a:xfrm>
            <a:off x="4746407" y="1682366"/>
            <a:ext cx="1535652" cy="1434066"/>
            <a:chOff x="6363508" y="3741582"/>
            <a:chExt cx="1535652" cy="1434066"/>
          </a:xfrm>
        </p:grpSpPr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8580EF0C-6E4C-4AC1-B44B-06EE60C27DC7}"/>
                </a:ext>
              </a:extLst>
            </p:cNvPr>
            <p:cNvGrpSpPr/>
            <p:nvPr/>
          </p:nvGrpSpPr>
          <p:grpSpPr>
            <a:xfrm>
              <a:off x="6363508" y="3741582"/>
              <a:ext cx="1535652" cy="1434066"/>
              <a:chOff x="4802332" y="4346630"/>
              <a:chExt cx="1141460" cy="1065951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F2A97F3-0BB4-4344-80FF-8727EE61693C}"/>
                  </a:ext>
                </a:extLst>
              </p:cNvPr>
              <p:cNvSpPr/>
              <p:nvPr/>
            </p:nvSpPr>
            <p:spPr>
              <a:xfrm>
                <a:off x="4860853" y="4673800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013986AC-5C58-45BD-9E9C-91893BBC2D97}"/>
                  </a:ext>
                </a:extLst>
              </p:cNvPr>
              <p:cNvSpPr/>
              <p:nvPr/>
            </p:nvSpPr>
            <p:spPr>
              <a:xfrm>
                <a:off x="5307453" y="4346630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001E481-AD5E-4D4D-8C83-EB6DD7E00AEF}"/>
                  </a:ext>
                </a:extLst>
              </p:cNvPr>
              <p:cNvSpPr/>
              <p:nvPr/>
            </p:nvSpPr>
            <p:spPr>
              <a:xfrm>
                <a:off x="5876325" y="5059735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DCC80165-FE49-428B-B975-C17766E7126C}"/>
                  </a:ext>
                </a:extLst>
              </p:cNvPr>
              <p:cNvSpPr/>
              <p:nvPr/>
            </p:nvSpPr>
            <p:spPr>
              <a:xfrm>
                <a:off x="5741800" y="4639564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AE743D6E-C788-4B19-BC21-5CC3E9D10D25}"/>
                  </a:ext>
                </a:extLst>
              </p:cNvPr>
              <p:cNvSpPr/>
              <p:nvPr/>
            </p:nvSpPr>
            <p:spPr>
              <a:xfrm>
                <a:off x="5692753" y="5059735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E39F1EEF-188D-4F47-A056-FD1BD78C6028}"/>
                  </a:ext>
                </a:extLst>
              </p:cNvPr>
              <p:cNvCxnSpPr>
                <a:cxnSpLocks/>
                <a:stCxn id="212" idx="5"/>
                <a:endCxn id="214" idx="1"/>
              </p:cNvCxnSpPr>
              <p:nvPr/>
            </p:nvCxnSpPr>
            <p:spPr>
              <a:xfrm>
                <a:off x="5365040" y="4401053"/>
                <a:ext cx="386640" cy="2478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5ACEA26-D0DB-45D8-BC57-520DCC5F4E47}"/>
                  </a:ext>
                </a:extLst>
              </p:cNvPr>
              <p:cNvCxnSpPr>
                <a:cxnSpLocks/>
                <a:stCxn id="211" idx="7"/>
                <a:endCxn id="212" idx="3"/>
              </p:cNvCxnSpPr>
              <p:nvPr/>
            </p:nvCxnSpPr>
            <p:spPr>
              <a:xfrm flipV="1">
                <a:off x="4918440" y="4401053"/>
                <a:ext cx="398892" cy="282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DC21C95C-680E-447F-9137-51DFB2FF767F}"/>
                  </a:ext>
                </a:extLst>
              </p:cNvPr>
              <p:cNvCxnSpPr>
                <a:cxnSpLocks/>
                <a:endCxn id="220" idx="0"/>
              </p:cNvCxnSpPr>
              <p:nvPr/>
            </p:nvCxnSpPr>
            <p:spPr>
              <a:xfrm flipH="1">
                <a:off x="4836068" y="4737560"/>
                <a:ext cx="47326" cy="3669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4EA403B3-205E-4939-969E-8E876F44A5EF}"/>
                  </a:ext>
                </a:extLst>
              </p:cNvPr>
              <p:cNvCxnSpPr>
                <a:cxnSpLocks/>
                <a:stCxn id="215" idx="0"/>
                <a:endCxn id="214" idx="3"/>
              </p:cNvCxnSpPr>
              <p:nvPr/>
            </p:nvCxnSpPr>
            <p:spPr>
              <a:xfrm flipV="1">
                <a:off x="5726487" y="4693987"/>
                <a:ext cx="25194" cy="3657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199475EB-4A97-4B9E-8021-7577045D60A5}"/>
                  </a:ext>
                </a:extLst>
              </p:cNvPr>
              <p:cNvSpPr/>
              <p:nvPr/>
            </p:nvSpPr>
            <p:spPr>
              <a:xfrm>
                <a:off x="4802332" y="5104526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1AB0B02F-0A7F-47FD-93A1-668CEC1C9A28}"/>
                  </a:ext>
                </a:extLst>
              </p:cNvPr>
              <p:cNvCxnSpPr>
                <a:cxnSpLocks/>
                <a:stCxn id="213" idx="0"/>
                <a:endCxn id="214" idx="4"/>
              </p:cNvCxnSpPr>
              <p:nvPr/>
            </p:nvCxnSpPr>
            <p:spPr>
              <a:xfrm flipH="1" flipV="1">
                <a:off x="5775533" y="4703326"/>
                <a:ext cx="134525" cy="3564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28D39E2B-4EF2-4DB0-94A3-ABA5FE368517}"/>
                  </a:ext>
                </a:extLst>
              </p:cNvPr>
              <p:cNvSpPr/>
              <p:nvPr/>
            </p:nvSpPr>
            <p:spPr>
              <a:xfrm>
                <a:off x="4970124" y="5090454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F773C054-52BF-477A-9780-11F062EFF63C}"/>
                  </a:ext>
                </a:extLst>
              </p:cNvPr>
              <p:cNvSpPr/>
              <p:nvPr/>
            </p:nvSpPr>
            <p:spPr>
              <a:xfrm>
                <a:off x="5275600" y="4655988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5CB3EE57-FFBF-4EFC-A7B0-6223C0AF8930}"/>
                  </a:ext>
                </a:extLst>
              </p:cNvPr>
              <p:cNvSpPr/>
              <p:nvPr/>
            </p:nvSpPr>
            <p:spPr>
              <a:xfrm>
                <a:off x="5221699" y="5154214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4582C67-216E-4FC0-A3E3-AE8395B3D967}"/>
                  </a:ext>
                </a:extLst>
              </p:cNvPr>
              <p:cNvCxnSpPr>
                <a:cxnSpLocks/>
                <a:stCxn id="211" idx="5"/>
                <a:endCxn id="222" idx="1"/>
              </p:cNvCxnSpPr>
              <p:nvPr/>
            </p:nvCxnSpPr>
            <p:spPr>
              <a:xfrm>
                <a:off x="4918439" y="4728225"/>
                <a:ext cx="61565" cy="3715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401017A-2B8A-4656-B0B1-F907969A03FA}"/>
                  </a:ext>
                </a:extLst>
              </p:cNvPr>
              <p:cNvSpPr/>
              <p:nvPr/>
            </p:nvSpPr>
            <p:spPr>
              <a:xfrm>
                <a:off x="5225527" y="4928932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B5915763-397E-4E58-A154-072CE1D504BE}"/>
                  </a:ext>
                </a:extLst>
              </p:cNvPr>
              <p:cNvSpPr/>
              <p:nvPr/>
            </p:nvSpPr>
            <p:spPr>
              <a:xfrm>
                <a:off x="5425003" y="4919607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D1EC75EE-A0B6-453E-84C8-1148F1644A4C}"/>
                  </a:ext>
                </a:extLst>
              </p:cNvPr>
              <p:cNvSpPr/>
              <p:nvPr/>
            </p:nvSpPr>
            <p:spPr>
              <a:xfrm>
                <a:off x="5183908" y="5347616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C3BF9C63-3E2B-426D-9FC2-7DE4F7917991}"/>
                  </a:ext>
                </a:extLst>
              </p:cNvPr>
              <p:cNvSpPr/>
              <p:nvPr/>
            </p:nvSpPr>
            <p:spPr>
              <a:xfrm>
                <a:off x="5333184" y="5344959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AAE998A-D0A1-4BEF-9B3C-462D14E6E9CD}"/>
                  </a:ext>
                </a:extLst>
              </p:cNvPr>
              <p:cNvSpPr/>
              <p:nvPr/>
            </p:nvSpPr>
            <p:spPr>
              <a:xfrm>
                <a:off x="5505396" y="5348821"/>
                <a:ext cx="67467" cy="6376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674ABC7-1B63-445F-B50B-0996736F0D02}"/>
                  </a:ext>
                </a:extLst>
              </p:cNvPr>
              <p:cNvCxnSpPr>
                <a:cxnSpLocks/>
                <a:stCxn id="223" idx="3"/>
                <a:endCxn id="226" idx="0"/>
              </p:cNvCxnSpPr>
              <p:nvPr/>
            </p:nvCxnSpPr>
            <p:spPr>
              <a:xfrm flipH="1">
                <a:off x="5259259" y="4710414"/>
                <a:ext cx="26220" cy="2185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5BA6647-7257-40FD-9C60-831B9AF74866}"/>
                  </a:ext>
                </a:extLst>
              </p:cNvPr>
              <p:cNvCxnSpPr>
                <a:cxnSpLocks/>
                <a:stCxn id="223" idx="5"/>
                <a:endCxn id="227" idx="1"/>
              </p:cNvCxnSpPr>
              <p:nvPr/>
            </p:nvCxnSpPr>
            <p:spPr>
              <a:xfrm>
                <a:off x="5333184" y="4710414"/>
                <a:ext cx="101696" cy="2185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0F80446-0117-4AC4-8156-FFC71EAAF7A5}"/>
                  </a:ext>
                </a:extLst>
              </p:cNvPr>
              <p:cNvCxnSpPr>
                <a:cxnSpLocks/>
                <a:stCxn id="224" idx="3"/>
                <a:endCxn id="228" idx="0"/>
              </p:cNvCxnSpPr>
              <p:nvPr/>
            </p:nvCxnSpPr>
            <p:spPr>
              <a:xfrm flipH="1">
                <a:off x="5217642" y="5208637"/>
                <a:ext cx="13937" cy="1389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80E9039C-B8DE-47C4-B116-CD6EBC2BBB59}"/>
                  </a:ext>
                </a:extLst>
              </p:cNvPr>
              <p:cNvCxnSpPr>
                <a:cxnSpLocks/>
                <a:stCxn id="230" idx="0"/>
              </p:cNvCxnSpPr>
              <p:nvPr/>
            </p:nvCxnSpPr>
            <p:spPr>
              <a:xfrm flipH="1" flipV="1">
                <a:off x="5291069" y="5186825"/>
                <a:ext cx="248060" cy="1619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44AF111E-E28F-4D06-A3D2-19E09E3B443B}"/>
                  </a:ext>
                </a:extLst>
              </p:cNvPr>
              <p:cNvCxnSpPr>
                <a:cxnSpLocks/>
                <a:stCxn id="224" idx="5"/>
                <a:endCxn id="229" idx="0"/>
              </p:cNvCxnSpPr>
              <p:nvPr/>
            </p:nvCxnSpPr>
            <p:spPr>
              <a:xfrm>
                <a:off x="5279286" y="5208637"/>
                <a:ext cx="87631" cy="1363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FEC2CAB-6662-43A2-A41F-4EA242A7EE11}"/>
                </a:ext>
              </a:extLst>
            </p:cNvPr>
            <p:cNvCxnSpPr>
              <a:cxnSpLocks/>
              <a:stCxn id="223" idx="0"/>
              <a:endCxn id="212" idx="4"/>
            </p:cNvCxnSpPr>
            <p:nvPr/>
          </p:nvCxnSpPr>
          <p:spPr>
            <a:xfrm flipV="1">
              <a:off x="7045600" y="3827361"/>
              <a:ext cx="42853" cy="3304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DE582004-83C5-4F90-AC5E-CB891A1962AC}"/>
                </a:ext>
              </a:extLst>
            </p:cNvPr>
            <p:cNvCxnSpPr>
              <a:cxnSpLocks/>
              <a:endCxn id="224" idx="0"/>
            </p:cNvCxnSpPr>
            <p:nvPr/>
          </p:nvCxnSpPr>
          <p:spPr>
            <a:xfrm>
              <a:off x="6970105" y="4617124"/>
              <a:ext cx="2977" cy="2109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20703C14-1B0A-4B96-9A8E-8964E588CED9}"/>
              </a:ext>
            </a:extLst>
          </p:cNvPr>
          <p:cNvCxnSpPr>
            <a:cxnSpLocks/>
          </p:cNvCxnSpPr>
          <p:nvPr/>
        </p:nvCxnSpPr>
        <p:spPr>
          <a:xfrm>
            <a:off x="3301880" y="2349858"/>
            <a:ext cx="1074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71AECC5-07A3-4AC9-9F58-DCAC2439F651}"/>
                  </a:ext>
                </a:extLst>
              </p:cNvPr>
              <p:cNvSpPr txBox="1"/>
              <p:nvPr/>
            </p:nvSpPr>
            <p:spPr>
              <a:xfrm>
                <a:off x="3332309" y="1841862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IL" sz="20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71AECC5-07A3-4AC9-9F58-DCAC2439F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309" y="1841862"/>
                <a:ext cx="914400" cy="400110"/>
              </a:xfrm>
              <a:prstGeom prst="rect">
                <a:avLst/>
              </a:prstGeom>
              <a:blipFill>
                <a:blip r:embed="rId5"/>
                <a:stretch>
                  <a:fillRect l="-7333" t="-7576" b="-257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A74B984-D039-41B0-B8A3-EE923A3284AE}"/>
                  </a:ext>
                </a:extLst>
              </p:cNvPr>
              <p:cNvSpPr txBox="1"/>
              <p:nvPr/>
            </p:nvSpPr>
            <p:spPr>
              <a:xfrm>
                <a:off x="4572000" y="885440"/>
                <a:ext cx="17160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Ramsey tree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4A74B984-D039-41B0-B8A3-EE923A328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885440"/>
                <a:ext cx="1716027" cy="707886"/>
              </a:xfrm>
              <a:prstGeom prst="rect">
                <a:avLst/>
              </a:prstGeom>
              <a:blipFill>
                <a:blip r:embed="rId6"/>
                <a:stretch>
                  <a:fillRect t="-4310" r="-1418" b="-17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BB50F7C-13EF-49C9-A32D-8F244A33E096}"/>
                  </a:ext>
                </a:extLst>
              </p:cNvPr>
              <p:cNvSpPr txBox="1"/>
              <p:nvPr/>
            </p:nvSpPr>
            <p:spPr>
              <a:xfrm>
                <a:off x="6674273" y="875731"/>
                <a:ext cx="171602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Ramsey tree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6BB50F7C-13EF-49C9-A32D-8F244A33E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273" y="875731"/>
                <a:ext cx="1716027" cy="707886"/>
              </a:xfrm>
              <a:prstGeom prst="rect">
                <a:avLst/>
              </a:prstGeom>
              <a:blipFill>
                <a:blip r:embed="rId7"/>
                <a:stretch>
                  <a:fillRect t="-5172" r="-1423" b="-17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BEF90224-CEF5-43F8-8667-F6CDB55F5508}"/>
              </a:ext>
            </a:extLst>
          </p:cNvPr>
          <p:cNvGrpSpPr/>
          <p:nvPr/>
        </p:nvGrpSpPr>
        <p:grpSpPr>
          <a:xfrm>
            <a:off x="2260412" y="1617243"/>
            <a:ext cx="731207" cy="748330"/>
            <a:chOff x="2899301" y="3251022"/>
            <a:chExt cx="739081" cy="769871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013718DC-0440-4508-A25E-E2F6E92A4DDB}"/>
                </a:ext>
              </a:extLst>
            </p:cNvPr>
            <p:cNvSpPr/>
            <p:nvPr/>
          </p:nvSpPr>
          <p:spPr>
            <a:xfrm>
              <a:off x="2899301" y="3280637"/>
              <a:ext cx="739081" cy="6844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1071B875-0940-4DAD-9D9A-480EA051F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981" y="3251022"/>
              <a:ext cx="85344" cy="936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F31CBB62-97D0-42EC-ADD3-F4FC28607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1830" y="3413846"/>
              <a:ext cx="85344" cy="936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889BBF0-8594-45F6-8BFB-39147BB1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6484" y="3798130"/>
              <a:ext cx="85344" cy="936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27CC0F8-92EA-4F21-BCFC-3B10F0EC7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3494" y="3931715"/>
              <a:ext cx="85344" cy="8917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7EE53A90-FFBB-446A-98D9-9E00D434D4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15163" y="3403941"/>
              <a:ext cx="85344" cy="936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DA603492-940F-4A8F-A8B4-B86CB8726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9175" y="3798130"/>
              <a:ext cx="85344" cy="93659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252" name="Oval 251">
            <a:extLst>
              <a:ext uri="{FF2B5EF4-FFF2-40B4-BE49-F238E27FC236}">
                <a16:creationId xmlns:a16="http://schemas.microsoft.com/office/drawing/2014/main" id="{052F4176-F37F-4B64-9550-1D80A4128F32}"/>
              </a:ext>
            </a:extLst>
          </p:cNvPr>
          <p:cNvSpPr>
            <a:spLocks noChangeAspect="1"/>
          </p:cNvSpPr>
          <p:nvPr/>
        </p:nvSpPr>
        <p:spPr>
          <a:xfrm>
            <a:off x="4830431" y="2121560"/>
            <a:ext cx="85344" cy="936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9DB7FA29-1162-42BE-B351-CCE1FBF29D16}"/>
              </a:ext>
            </a:extLst>
          </p:cNvPr>
          <p:cNvSpPr>
            <a:spLocks noChangeAspect="1"/>
          </p:cNvSpPr>
          <p:nvPr/>
        </p:nvSpPr>
        <p:spPr>
          <a:xfrm>
            <a:off x="4978285" y="2680537"/>
            <a:ext cx="85344" cy="936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191FC124-BF4C-4701-B83D-DF4F8A7814C7}"/>
              </a:ext>
            </a:extLst>
          </p:cNvPr>
          <p:cNvSpPr>
            <a:spLocks noChangeAspect="1"/>
          </p:cNvSpPr>
          <p:nvPr/>
        </p:nvSpPr>
        <p:spPr>
          <a:xfrm>
            <a:off x="6015230" y="2076367"/>
            <a:ext cx="85344" cy="936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4FDC712C-E996-41D2-B234-DEC637335C17}"/>
              </a:ext>
            </a:extLst>
          </p:cNvPr>
          <p:cNvSpPr>
            <a:spLocks noChangeAspect="1"/>
          </p:cNvSpPr>
          <p:nvPr/>
        </p:nvSpPr>
        <p:spPr>
          <a:xfrm>
            <a:off x="5315748" y="2764929"/>
            <a:ext cx="85344" cy="936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5AA71C1-08F3-4260-8EAF-54F1BEC7922B}"/>
              </a:ext>
            </a:extLst>
          </p:cNvPr>
          <p:cNvSpPr>
            <a:spLocks noChangeAspect="1"/>
          </p:cNvSpPr>
          <p:nvPr/>
        </p:nvSpPr>
        <p:spPr>
          <a:xfrm>
            <a:off x="5697689" y="3026628"/>
            <a:ext cx="85344" cy="936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0D2D6EA3-4DE5-4F16-8C50-66F917847DB8}"/>
              </a:ext>
            </a:extLst>
          </p:cNvPr>
          <p:cNvSpPr>
            <a:spLocks noChangeAspect="1"/>
          </p:cNvSpPr>
          <p:nvPr/>
        </p:nvSpPr>
        <p:spPr>
          <a:xfrm>
            <a:off x="5950422" y="2640487"/>
            <a:ext cx="85344" cy="936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0EA8805D-658E-473F-92F5-CC2DFFBAAC3C}"/>
              </a:ext>
            </a:extLst>
          </p:cNvPr>
          <p:cNvSpPr/>
          <p:nvPr/>
        </p:nvSpPr>
        <p:spPr>
          <a:xfrm>
            <a:off x="207540" y="985036"/>
            <a:ext cx="3020028" cy="30931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89E8C40-686C-48EE-A149-B561FC6CB90C}"/>
              </a:ext>
            </a:extLst>
          </p:cNvPr>
          <p:cNvGrpSpPr/>
          <p:nvPr/>
        </p:nvGrpSpPr>
        <p:grpSpPr>
          <a:xfrm>
            <a:off x="359146" y="1046478"/>
            <a:ext cx="2664295" cy="2813473"/>
            <a:chOff x="1924004" y="1207420"/>
            <a:chExt cx="2664295" cy="2813473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92C51C12-AD61-4BB9-87A7-2F802C32B7B4}"/>
                </a:ext>
              </a:extLst>
            </p:cNvPr>
            <p:cNvGrpSpPr/>
            <p:nvPr/>
          </p:nvGrpSpPr>
          <p:grpSpPr>
            <a:xfrm>
              <a:off x="2188407" y="1506559"/>
              <a:ext cx="2178188" cy="2178598"/>
              <a:chOff x="1500011" y="4301823"/>
              <a:chExt cx="2178188" cy="2178598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42C5F588-336E-4D65-AAE8-60DD7035CBA8}"/>
                  </a:ext>
                </a:extLst>
              </p:cNvPr>
              <p:cNvSpPr/>
              <p:nvPr/>
            </p:nvSpPr>
            <p:spPr>
              <a:xfrm>
                <a:off x="1500011" y="4389448"/>
                <a:ext cx="2178188" cy="2025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9DEED0D8-7684-428A-A388-34EE7F712E25}"/>
                  </a:ext>
                </a:extLst>
              </p:cNvPr>
              <p:cNvSpPr/>
              <p:nvPr/>
            </p:nvSpPr>
            <p:spPr>
              <a:xfrm>
                <a:off x="2506999" y="4301823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CA859232-2D89-46FC-B028-82D2747121E8}"/>
                  </a:ext>
                </a:extLst>
              </p:cNvPr>
              <p:cNvSpPr/>
              <p:nvPr/>
            </p:nvSpPr>
            <p:spPr>
              <a:xfrm>
                <a:off x="3423121" y="4783576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8B11CB1C-8953-4D57-8A90-BCD30D4B91B4}"/>
                  </a:ext>
                </a:extLst>
              </p:cNvPr>
              <p:cNvSpPr/>
              <p:nvPr/>
            </p:nvSpPr>
            <p:spPr>
              <a:xfrm>
                <a:off x="3348421" y="5920575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329F8AD4-9846-4DB9-A5C9-3E5BC442F151}"/>
                  </a:ext>
                </a:extLst>
              </p:cNvPr>
              <p:cNvSpPr/>
              <p:nvPr/>
            </p:nvSpPr>
            <p:spPr>
              <a:xfrm>
                <a:off x="2514405" y="6315821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AB756DE7-2B21-4AD6-9597-9331309CEBD3}"/>
                  </a:ext>
                </a:extLst>
              </p:cNvPr>
              <p:cNvSpPr/>
              <p:nvPr/>
            </p:nvSpPr>
            <p:spPr>
              <a:xfrm>
                <a:off x="1590396" y="4802386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4E964430-80EB-4CEA-BC34-783330B1DFAD}"/>
                  </a:ext>
                </a:extLst>
              </p:cNvPr>
              <p:cNvSpPr/>
              <p:nvPr/>
            </p:nvSpPr>
            <p:spPr>
              <a:xfrm>
                <a:off x="1647000" y="5920575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E8BC787E-B230-4D8A-BB9F-4C110A8AD524}"/>
                </a:ext>
              </a:extLst>
            </p:cNvPr>
            <p:cNvGrpSpPr/>
            <p:nvPr/>
          </p:nvGrpSpPr>
          <p:grpSpPr>
            <a:xfrm>
              <a:off x="2899301" y="3251022"/>
              <a:ext cx="739081" cy="769871"/>
              <a:chOff x="2899301" y="3251022"/>
              <a:chExt cx="739081" cy="769871"/>
            </a:xfrm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1C3CFDCA-69A2-4D06-A9DF-AA06F16947E8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CC056E9D-48EB-4743-AAFF-6E2A5C85A3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9634E3DA-8A72-4D4D-AEE8-934EE14A01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FC1B0CEF-056C-4FA0-B915-D62E94BC9F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2BF01F7C-B622-4059-95DC-C89C6A5802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ADEF44B4-B72A-41DB-B492-2AC673DE32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EECF5CE6-999E-438E-8974-D3AE3D2657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7590F245-F3AE-449E-8FF8-ABEC6C229AD8}"/>
                </a:ext>
              </a:extLst>
            </p:cNvPr>
            <p:cNvGrpSpPr/>
            <p:nvPr/>
          </p:nvGrpSpPr>
          <p:grpSpPr>
            <a:xfrm>
              <a:off x="3839797" y="2799018"/>
              <a:ext cx="739081" cy="769871"/>
              <a:chOff x="2899301" y="3251022"/>
              <a:chExt cx="739081" cy="769871"/>
            </a:xfrm>
          </p:grpSpPr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8D8527C3-0A97-4FB9-A0B1-C4602B4693DF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9C374C66-7E0C-4B6E-8D45-589F5E4A1F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C5AD7E1B-FFA9-48F2-9044-2A0AAE0638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3A9989A5-7EF8-46F4-A841-5FC30ECBF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58E8BB4D-5DA8-4F7F-B895-219C00FDC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76C97268-3CAD-497B-AC99-45A63BC383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A51A4648-B86F-4438-B2F3-4F8E6D5BE9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9DC85DF-BC2C-49A2-8F2B-18C99FB1C0F7}"/>
                </a:ext>
              </a:extLst>
            </p:cNvPr>
            <p:cNvGrpSpPr/>
            <p:nvPr/>
          </p:nvGrpSpPr>
          <p:grpSpPr>
            <a:xfrm>
              <a:off x="3849218" y="1720901"/>
              <a:ext cx="739081" cy="769871"/>
              <a:chOff x="2899301" y="3251022"/>
              <a:chExt cx="739081" cy="769871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7397544B-F74F-479A-B05C-AF43765F5813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9BA2B49D-DC11-47A4-B8EE-FDCE36EE23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79F0B840-B298-46B2-AD01-7DB365689E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080D7186-B915-4D0A-9209-90E9EDE570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277E2CF1-C2CE-4952-A1E0-ACEBD40955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8EEBD842-508E-4D0D-B0F4-39041B4F50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C1C85D00-8836-4E01-898A-4D48E9DEB8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AA57A797-8650-4EB5-8C4C-175C6727C52E}"/>
                </a:ext>
              </a:extLst>
            </p:cNvPr>
            <p:cNvGrpSpPr/>
            <p:nvPr/>
          </p:nvGrpSpPr>
          <p:grpSpPr>
            <a:xfrm>
              <a:off x="2926649" y="1207420"/>
              <a:ext cx="739081" cy="769871"/>
              <a:chOff x="2899301" y="3251022"/>
              <a:chExt cx="739081" cy="769871"/>
            </a:xfrm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3CBE2A79-4907-42EC-AB31-D598F3C34EE0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2737E3C1-D219-460D-9BD8-C3E295DDC2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62054550-CC31-40D9-A72E-18D95346C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6E84D50-2F99-4948-A544-7EF69B3340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45AD3A8A-F0F0-47A6-B2ED-41822602B2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81747128-AB9D-48F7-BC78-886FDEA428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CEC5EECE-8B19-4623-9012-48FB7C2F1F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06D87961-041E-4FB4-B3D0-3A8E9DFC359C}"/>
                </a:ext>
              </a:extLst>
            </p:cNvPr>
            <p:cNvGrpSpPr/>
            <p:nvPr/>
          </p:nvGrpSpPr>
          <p:grpSpPr>
            <a:xfrm>
              <a:off x="1999254" y="1760989"/>
              <a:ext cx="739081" cy="769871"/>
              <a:chOff x="2899301" y="3251022"/>
              <a:chExt cx="739081" cy="769871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21BC803-B654-4B32-B1B7-F1A0DAD2F310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AF02B4C9-6810-425E-9BBA-E33A11061F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0DDA978-ABBF-4591-878D-9750FE2F73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09980D7-ED25-48D1-A167-230B1FE108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BBCC2553-C400-4F8B-9124-EBC24F1834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61E1F36-0B6D-46E9-A28A-FA108720AD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E748E497-E266-4D82-BB73-51A806948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1357FB07-CEDE-42CF-ADAD-B67512A612F5}"/>
                </a:ext>
              </a:extLst>
            </p:cNvPr>
            <p:cNvGrpSpPr/>
            <p:nvPr/>
          </p:nvGrpSpPr>
          <p:grpSpPr>
            <a:xfrm>
              <a:off x="1924004" y="2789525"/>
              <a:ext cx="739081" cy="769871"/>
              <a:chOff x="2899301" y="3251022"/>
              <a:chExt cx="739081" cy="769871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B9DEF8D8-2D46-4E48-8E81-65A48317C45B}"/>
                  </a:ext>
                </a:extLst>
              </p:cNvPr>
              <p:cNvSpPr/>
              <p:nvPr/>
            </p:nvSpPr>
            <p:spPr>
              <a:xfrm>
                <a:off x="2899301" y="3280637"/>
                <a:ext cx="739081" cy="684413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3F6403D5-35F6-43D4-A9CC-71366E298A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0981" y="3251022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54D99EE0-B069-4809-8AC5-FFCABA3065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51830" y="3413846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466261A8-9EDD-4607-BE0C-684854359E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6484" y="3798130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3DCA2814-1A28-4642-B82D-B51E6BD867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43494" y="3931715"/>
                <a:ext cx="85344" cy="89178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8AC11691-4123-4089-9A86-0A864D5FB0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15163" y="3403941"/>
                <a:ext cx="85344" cy="9365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9A7143E-BF29-4747-8D89-E2DF70EF3B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49175" y="3798130"/>
                <a:ext cx="85344" cy="9365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</p:grpSp>
      <p:sp>
        <p:nvSpPr>
          <p:cNvPr id="318" name="Oval 317">
            <a:extLst>
              <a:ext uri="{FF2B5EF4-FFF2-40B4-BE49-F238E27FC236}">
                <a16:creationId xmlns:a16="http://schemas.microsoft.com/office/drawing/2014/main" id="{0692276B-10FE-41A6-9A35-F948D0E42D78}"/>
              </a:ext>
            </a:extLst>
          </p:cNvPr>
          <p:cNvSpPr/>
          <p:nvPr/>
        </p:nvSpPr>
        <p:spPr>
          <a:xfrm>
            <a:off x="6963502" y="2462659"/>
            <a:ext cx="92652" cy="919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35CD0ED-8333-495B-96BE-BC9D936069D3}"/>
              </a:ext>
            </a:extLst>
          </p:cNvPr>
          <p:cNvSpPr/>
          <p:nvPr/>
        </p:nvSpPr>
        <p:spPr>
          <a:xfrm>
            <a:off x="7248725" y="2462659"/>
            <a:ext cx="92652" cy="919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1E603DB9-3740-49E5-9BD3-1D8D540B3906}"/>
              </a:ext>
            </a:extLst>
          </p:cNvPr>
          <p:cNvSpPr/>
          <p:nvPr/>
        </p:nvSpPr>
        <p:spPr>
          <a:xfrm>
            <a:off x="7660699" y="2411324"/>
            <a:ext cx="92652" cy="919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2363C16-64DB-4F6D-9F1F-0AD85674946A}"/>
              </a:ext>
            </a:extLst>
          </p:cNvPr>
          <p:cNvSpPr/>
          <p:nvPr/>
        </p:nvSpPr>
        <p:spPr>
          <a:xfrm>
            <a:off x="7399466" y="2778434"/>
            <a:ext cx="92652" cy="919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E2EF9F25-E650-4DEF-89BF-7A240A3F75D9}"/>
              </a:ext>
            </a:extLst>
          </p:cNvPr>
          <p:cNvSpPr/>
          <p:nvPr/>
        </p:nvSpPr>
        <p:spPr>
          <a:xfrm>
            <a:off x="8062547" y="3078025"/>
            <a:ext cx="92652" cy="919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0B23333-54D7-45FD-88FA-E34B0038A78E}"/>
              </a:ext>
            </a:extLst>
          </p:cNvPr>
          <p:cNvSpPr/>
          <p:nvPr/>
        </p:nvSpPr>
        <p:spPr>
          <a:xfrm>
            <a:off x="7925417" y="2679055"/>
            <a:ext cx="92652" cy="919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276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1" grpId="0"/>
      <p:bldP spid="242" grpId="0"/>
      <p:bldP spid="243" grpId="0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C20CE-070A-4C33-92C0-D5CDF678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81A6236-BD29-4276-801D-07EBECBCC0B8}"/>
              </a:ext>
            </a:extLst>
          </p:cNvPr>
          <p:cNvGrpSpPr>
            <a:grpSpLocks noChangeAspect="1"/>
          </p:cNvGrpSpPr>
          <p:nvPr/>
        </p:nvGrpSpPr>
        <p:grpSpPr>
          <a:xfrm>
            <a:off x="2547000" y="1130535"/>
            <a:ext cx="3536518" cy="3420000"/>
            <a:chOff x="2141833" y="1584000"/>
            <a:chExt cx="4934943" cy="477235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68FA6D-30D9-49B4-AF05-B09384219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2000" y="2304000"/>
              <a:ext cx="3276000" cy="3276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9BFCBD-5B31-48D7-BFFE-FBF3E19DB8F3}"/>
                </a:ext>
              </a:extLst>
            </p:cNvPr>
            <p:cNvGrpSpPr/>
            <p:nvPr/>
          </p:nvGrpSpPr>
          <p:grpSpPr>
            <a:xfrm>
              <a:off x="3692389" y="1584000"/>
              <a:ext cx="1795222" cy="1759404"/>
              <a:chOff x="5681815" y="690628"/>
              <a:chExt cx="1795222" cy="1759404"/>
            </a:xfrm>
            <a:solidFill>
              <a:schemeClr val="bg1"/>
            </a:solidFill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9C319BD-05B4-4B15-A1AF-4B580B12B4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6500" y="950313"/>
                <a:ext cx="1313400" cy="13134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AC8C8C6-177A-4003-97FE-2622F2165102}"/>
                  </a:ext>
                </a:extLst>
              </p:cNvPr>
              <p:cNvGrpSpPr/>
              <p:nvPr/>
            </p:nvGrpSpPr>
            <p:grpSpPr>
              <a:xfrm>
                <a:off x="6942762" y="1347328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92FA1B55-D400-4CFF-952F-31E26828AB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D456877-6400-4D51-8C8D-855B9A8B8F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588C592-5AF7-4D83-BE00-CB221D883F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8D0305C-0E81-416B-B059-E1B34D66A7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10D4F1B6-F16D-41FC-82C9-98BA855E6D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AD791AC-7424-42F5-B6C2-81356F25B099}"/>
                  </a:ext>
                </a:extLst>
              </p:cNvPr>
              <p:cNvGrpSpPr/>
              <p:nvPr/>
            </p:nvGrpSpPr>
            <p:grpSpPr>
              <a:xfrm>
                <a:off x="6286062" y="690628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8B16F78-035F-4A5B-96B4-DF1090C7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E62297B-2126-4D7D-B64A-D500188A0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5E8E535-5DC1-4A11-95F5-D14B3BADD6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74F7216-CB1E-4E4C-B577-ADDDC85C2B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02885542-5116-4D68-90D6-79DC133D56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843DABD-FFBD-40C2-BCFD-5BC6B83DD103}"/>
                  </a:ext>
                </a:extLst>
              </p:cNvPr>
              <p:cNvGrpSpPr/>
              <p:nvPr/>
            </p:nvGrpSpPr>
            <p:grpSpPr>
              <a:xfrm>
                <a:off x="6286062" y="1930662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0881319-8056-44CD-85E3-77088F0FB2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8CA437F-F443-4C8D-9EF7-7D20415EF4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1875DFF-DC2B-4BCC-9980-CD93BDFDF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6990643-F810-4012-B7FD-2CD74F87BC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7C20EC1-FB3F-44EC-BE96-35A1EF1FFB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01D3CCE-42C3-49C2-8D52-AB462BC43841}"/>
                  </a:ext>
                </a:extLst>
              </p:cNvPr>
              <p:cNvGrpSpPr/>
              <p:nvPr/>
            </p:nvGrpSpPr>
            <p:grpSpPr>
              <a:xfrm>
                <a:off x="5681815" y="1278065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2004227-DAD8-4B59-9282-9A01061035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0426961-4C95-43A1-9E8F-B5BDA3DAC6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8434A36-0C44-47E8-BBB7-3108FB59CF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0D76E0E-FD73-4EEF-8D57-2895B5FF55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E1C38A92-D96B-4099-8277-3A6D655F9F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A3132E7-99CB-4300-AD3E-D25358C1CBCA}"/>
                </a:ext>
              </a:extLst>
            </p:cNvPr>
            <p:cNvGrpSpPr/>
            <p:nvPr/>
          </p:nvGrpSpPr>
          <p:grpSpPr>
            <a:xfrm>
              <a:off x="5281554" y="3083718"/>
              <a:ext cx="1795222" cy="1759404"/>
              <a:chOff x="5681815" y="690628"/>
              <a:chExt cx="1795222" cy="1759404"/>
            </a:xfrm>
            <a:solidFill>
              <a:schemeClr val="bg1"/>
            </a:solidFill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7CBDBC8-1DCD-44BC-AAF6-853B7266D4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6500" y="950313"/>
                <a:ext cx="1313400" cy="13134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46540638-FC7D-480A-881D-BCE6688626F3}"/>
                  </a:ext>
                </a:extLst>
              </p:cNvPr>
              <p:cNvGrpSpPr/>
              <p:nvPr/>
            </p:nvGrpSpPr>
            <p:grpSpPr>
              <a:xfrm>
                <a:off x="6942762" y="1347328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2775040-8DCE-4466-836A-6F16101F33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EEBFB245-DB82-4862-9435-D6A776CE29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A5DBBD6-C34C-46C2-8A52-6AD241465D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0BCF229-D4D8-4EE9-9CD4-53467D75F2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B4436301-4B08-43CD-AA9E-AD01AC2278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D2E4628E-3EF8-4722-BF31-C2D3EB96595D}"/>
                  </a:ext>
                </a:extLst>
              </p:cNvPr>
              <p:cNvGrpSpPr/>
              <p:nvPr/>
            </p:nvGrpSpPr>
            <p:grpSpPr>
              <a:xfrm>
                <a:off x="6286062" y="690628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E24B414-77CA-4FC5-99DC-78E2472ED6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E6B2463E-CAEB-499E-B50D-A02B224A53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F884A0A-3A00-4051-AE5A-6A9C8EBD32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1030E649-C6B6-44FD-AED0-DF5BAE4F7B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D14DA2BD-D3B8-48C7-9619-4F850BF085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5DB47AC-30D7-425B-8E9A-8C89C9853AB2}"/>
                  </a:ext>
                </a:extLst>
              </p:cNvPr>
              <p:cNvGrpSpPr/>
              <p:nvPr/>
            </p:nvGrpSpPr>
            <p:grpSpPr>
              <a:xfrm>
                <a:off x="6286062" y="1930662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5E3A292-4FD3-453C-BDB6-6D86997B0E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F60B973-9CA0-4AF7-B74F-ADAEA0AB70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00C2A70B-1208-4F12-9AD4-ACBAFBD134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40FC9EC-5A74-4B0D-8526-2DFBA6B986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59F243E8-0E7B-441A-BDDC-E09AB8EE91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F2599F5-FCB9-4C10-B14D-D16F7F05D402}"/>
                  </a:ext>
                </a:extLst>
              </p:cNvPr>
              <p:cNvGrpSpPr/>
              <p:nvPr/>
            </p:nvGrpSpPr>
            <p:grpSpPr>
              <a:xfrm>
                <a:off x="5681815" y="1278065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730E1BCD-DA8B-438A-B033-EB54A0A086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63649C5-8357-47D2-AEA2-EB1E601F32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3CBE6DC-A545-4876-A8FF-9A2523DE11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818111ED-2A24-4703-BAEF-C8646F98F1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6E72C369-11C0-466B-87A2-E3C970652D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BB9E6C29-0D0F-40B2-9BF6-980E239F341A}"/>
                </a:ext>
              </a:extLst>
            </p:cNvPr>
            <p:cNvGrpSpPr/>
            <p:nvPr/>
          </p:nvGrpSpPr>
          <p:grpSpPr>
            <a:xfrm>
              <a:off x="3674389" y="4596946"/>
              <a:ext cx="1795222" cy="1759404"/>
              <a:chOff x="5681815" y="690628"/>
              <a:chExt cx="1795222" cy="1759404"/>
            </a:xfrm>
            <a:solidFill>
              <a:schemeClr val="bg1"/>
            </a:solidFill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7674C3F-ECB2-4922-BCB5-612C2F5C39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6500" y="950313"/>
                <a:ext cx="1313400" cy="13134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1DAF1A1-D200-4E2E-A014-3EC592944712}"/>
                  </a:ext>
                </a:extLst>
              </p:cNvPr>
              <p:cNvGrpSpPr/>
              <p:nvPr/>
            </p:nvGrpSpPr>
            <p:grpSpPr>
              <a:xfrm>
                <a:off x="6942762" y="1347328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797CAC56-93E2-4453-9AE5-E77B1B13A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52E19D9E-75B6-4D23-98DB-AA3AF564EA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27BA4FD-ED2E-4B58-80B8-EAA6C57F30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992B3E5D-FF6D-4B96-BDE4-9D66874FFC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D49E31FE-D067-401A-943D-D394C99F1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BCA63C96-7655-4736-A2B3-05117E9E0A9D}"/>
                  </a:ext>
                </a:extLst>
              </p:cNvPr>
              <p:cNvGrpSpPr/>
              <p:nvPr/>
            </p:nvGrpSpPr>
            <p:grpSpPr>
              <a:xfrm>
                <a:off x="6286062" y="690628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337B8E47-DEFF-443D-8F99-1563E8D79A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2E84A61-257A-4010-8DD6-A093B1AA37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E1603C0-3B9F-4757-A639-B9D64BEAA9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B44B1AB-B96A-4AE0-A04C-1790924C8F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D34E9E1D-6195-4157-A424-67D085444F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4700FEF9-D85A-4A7A-B927-F6472CEDF3CE}"/>
                  </a:ext>
                </a:extLst>
              </p:cNvPr>
              <p:cNvGrpSpPr/>
              <p:nvPr/>
            </p:nvGrpSpPr>
            <p:grpSpPr>
              <a:xfrm>
                <a:off x="6286062" y="1930662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81E4DA3-6589-404C-8F7F-E8C4B3DDFA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B027551-C73C-4C75-B822-613A091B5F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ED75649-FA4D-4958-9AA2-9656A57BE0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7092EBEB-E177-41A1-A71C-23048ABD08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3E506D09-106E-49BB-8352-4DD2C4B0AA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D7777F4-7DBA-4382-B145-A59FB1E8641C}"/>
                  </a:ext>
                </a:extLst>
              </p:cNvPr>
              <p:cNvGrpSpPr/>
              <p:nvPr/>
            </p:nvGrpSpPr>
            <p:grpSpPr>
              <a:xfrm>
                <a:off x="5681815" y="1278065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118D725-E01F-4729-9646-063D309568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CD07315B-B040-4C3D-8A94-B56074D75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7868CE87-C65E-429B-99EB-89DE91DE32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789A9C11-355A-4C8C-9B61-E3C26AEEA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0343C65D-192C-4A40-8D24-51290AF6F1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DC220FF7-250D-419C-AA41-83B34FBFE8AC}"/>
                </a:ext>
              </a:extLst>
            </p:cNvPr>
            <p:cNvGrpSpPr/>
            <p:nvPr/>
          </p:nvGrpSpPr>
          <p:grpSpPr>
            <a:xfrm>
              <a:off x="2141833" y="3148545"/>
              <a:ext cx="1795222" cy="1759404"/>
              <a:chOff x="5681815" y="690628"/>
              <a:chExt cx="1795222" cy="1759404"/>
            </a:xfrm>
            <a:solidFill>
              <a:schemeClr val="bg1"/>
            </a:solidFill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6BE2B63-3033-4C65-B69F-312F981DBA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96500" y="950313"/>
                <a:ext cx="1313400" cy="13134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5C13E34A-7584-4118-A338-11A52FC3AB91}"/>
                  </a:ext>
                </a:extLst>
              </p:cNvPr>
              <p:cNvGrpSpPr/>
              <p:nvPr/>
            </p:nvGrpSpPr>
            <p:grpSpPr>
              <a:xfrm>
                <a:off x="6942762" y="1347328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47ACFC46-2DA2-4D6E-9625-0835E8AD31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1ADF90F2-5391-428C-B779-EE5BAA7A89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4C24A17-1D5A-4500-9829-80891508CB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2C49C8D1-9AD8-4E45-824A-82EA3FC33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99B690B7-0B49-4200-9DA7-8D3C5275F1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928A9427-D8F7-4804-9840-1AD515AE8967}"/>
                  </a:ext>
                </a:extLst>
              </p:cNvPr>
              <p:cNvGrpSpPr/>
              <p:nvPr/>
            </p:nvGrpSpPr>
            <p:grpSpPr>
              <a:xfrm>
                <a:off x="6286062" y="690628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8F325ADF-98C6-4A08-A709-1BAFCABF53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02FB9A39-38BE-47F0-AF34-A901CBBF19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A1FC709-9570-4015-9780-96918B9B7C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F10FEDD6-7EDB-4FAF-935F-5FEFD34F2B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F963EA89-7F35-42B8-A74E-A272B18FA5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D02F45D-20B0-4F5D-AA94-CF394539DBBE}"/>
                  </a:ext>
                </a:extLst>
              </p:cNvPr>
              <p:cNvGrpSpPr/>
              <p:nvPr/>
            </p:nvGrpSpPr>
            <p:grpSpPr>
              <a:xfrm>
                <a:off x="6286062" y="1930662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42D6931-9C5A-4C61-9118-40B153A626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AB85DD35-CFE8-456C-8A12-8C0B8B05C1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63DDB56F-5719-4DED-A79B-01780DA2AE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DEEA4709-EA53-419F-9536-0482F0014C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BA759A89-8CC3-4734-8802-A19DC7B9F8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2C3B1B1-2ED3-46FB-9BC2-60F11A2C79BF}"/>
                  </a:ext>
                </a:extLst>
              </p:cNvPr>
              <p:cNvGrpSpPr/>
              <p:nvPr/>
            </p:nvGrpSpPr>
            <p:grpSpPr>
              <a:xfrm>
                <a:off x="5681815" y="1278065"/>
                <a:ext cx="534275" cy="519370"/>
                <a:chOff x="7624547" y="2844000"/>
                <a:chExt cx="534275" cy="519370"/>
              </a:xfrm>
              <a:grpFill/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6052542-DF04-4351-927E-2FCC00DE90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77000" y="2889000"/>
                  <a:ext cx="429370" cy="429370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5231B26C-109E-402B-A187-EDBB5F003A0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2" y="2844000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1E2BF585-E79B-4B28-AA44-37962F17631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05391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17FBD877-CFD9-4397-AA3B-D861F8F3E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39231" y="3258465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BB5AE2F-1523-4324-A8BB-3B7C3642B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24547" y="3051232"/>
                  <a:ext cx="104905" cy="104905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/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B2BD270-8BCC-4937-BA0C-213E935C0E73}"/>
                  </a:ext>
                </a:extLst>
              </p:cNvPr>
              <p:cNvSpPr txBox="1"/>
              <p:nvPr/>
            </p:nvSpPr>
            <p:spPr>
              <a:xfrm>
                <a:off x="1656189" y="4945589"/>
                <a:ext cx="5831622" cy="419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: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  …  ∘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sub>
                    </m:sSub>
                  </m:oMath>
                </a14:m>
                <a:endParaRPr lang="en-I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B2BD270-8BCC-4937-BA0C-213E935C0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189" y="4945589"/>
                <a:ext cx="5831622" cy="419346"/>
              </a:xfrm>
              <a:prstGeom prst="rect">
                <a:avLst/>
              </a:prstGeom>
              <a:blipFill>
                <a:blip r:embed="rId2"/>
                <a:stretch>
                  <a:fillRect l="-1151" t="-8696" b="-188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CBBA9353-9CC5-4055-97DE-EFF3227FAEF2}"/>
              </a:ext>
            </a:extLst>
          </p:cNvPr>
          <p:cNvSpPr/>
          <p:nvPr/>
        </p:nvSpPr>
        <p:spPr>
          <a:xfrm>
            <a:off x="342000" y="267970"/>
            <a:ext cx="841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Ramsey tree covers                                         </a:t>
            </a:r>
            <a:r>
              <a:rPr lang="en-US" sz="2400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few trees: lower bound</a:t>
            </a:r>
          </a:p>
        </p:txBody>
      </p:sp>
    </p:spTree>
    <p:extLst>
      <p:ext uri="{BB962C8B-B14F-4D97-AF65-F5344CB8AC3E}">
        <p14:creationId xmlns:p14="http://schemas.microsoft.com/office/powerpoint/2010/main" val="2855506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4799"/>
                <a:ext cx="8534400" cy="6416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b="1" dirty="0">
                    <a:solidFill>
                      <a:schemeClr val="tx2"/>
                    </a:solidFill>
                    <a:latin typeface="Cambria Math "/>
                  </a:rPr>
                  <a:t>Conclusions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 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Cambria Math "/>
                  </a:rPr>
                  <a:t>We study the tradeoff between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 "/>
                  </a:rPr>
                  <a:t>distortion</a:t>
                </a:r>
                <a:r>
                  <a:rPr lang="en-US" sz="2000" dirty="0">
                    <a:latin typeface="Cambria Math "/>
                  </a:rPr>
                  <a:t> and </a:t>
                </a:r>
                <a:r>
                  <a:rPr lang="en-US" sz="2000" dirty="0">
                    <a:solidFill>
                      <a:schemeClr val="tx2"/>
                    </a:solidFill>
                    <a:latin typeface="Cambria Math "/>
                  </a:rPr>
                  <a:t>number of trees </a:t>
                </a:r>
                <a:r>
                  <a:rPr lang="en-US" sz="2000" dirty="0">
                    <a:latin typeface="Cambria Math "/>
                  </a:rPr>
                  <a:t>for obtaining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 "/>
                  </a:rPr>
                  <a:t>tree covers </a:t>
                </a:r>
                <a:r>
                  <a:rPr lang="en-US" sz="2000" dirty="0">
                    <a:latin typeface="Cambria Math "/>
                  </a:rPr>
                  <a:t>where every pair is maintained in one of the trees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 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Cambria Math "/>
                  </a:rPr>
                  <a:t>We give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 "/>
                  </a:rPr>
                  <a:t>nearly tight </a:t>
                </a:r>
                <a:r>
                  <a:rPr lang="en-US" sz="2000" dirty="0">
                    <a:latin typeface="Cambria Math "/>
                  </a:rPr>
                  <a:t>bounds for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 "/>
                  </a:rPr>
                  <a:t>Ramsey tree covers </a:t>
                </a:r>
                <a:r>
                  <a:rPr lang="en-US" sz="2000" dirty="0">
                    <a:latin typeface="Cambria Math "/>
                  </a:rPr>
                  <a:t>in the case of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2"/>
                    </a:solidFill>
                    <a:latin typeface="Cambria Math "/>
                  </a:rPr>
                  <a:t>      general, doubling and planar</a:t>
                </a:r>
                <a:r>
                  <a:rPr lang="en-US" sz="2000" dirty="0">
                    <a:latin typeface="Cambria Math "/>
                  </a:rPr>
                  <a:t> metric spaces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 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Cambria Math "/>
                  </a:rPr>
                  <a:t> For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 "/>
                  </a:rPr>
                  <a:t>tree covers </a:t>
                </a:r>
                <a:r>
                  <a:rPr lang="en-US" sz="2000" dirty="0">
                    <a:latin typeface="Cambria Math "/>
                  </a:rPr>
                  <a:t>in </a:t>
                </a:r>
                <a:r>
                  <a:rPr lang="en-US" sz="2000" dirty="0">
                    <a:solidFill>
                      <a:schemeClr val="tx2"/>
                    </a:solidFill>
                    <a:latin typeface="Cambria Math "/>
                  </a:rPr>
                  <a:t>doubling metrics </a:t>
                </a:r>
                <a:r>
                  <a:rPr lang="en-US" sz="2000" dirty="0">
                    <a:latin typeface="Cambria Math "/>
                  </a:rPr>
                  <a:t>we give a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 "/>
                  </a:rPr>
                  <a:t>tight bound </a:t>
                </a:r>
                <a:r>
                  <a:rPr lang="en-US" sz="2000" dirty="0">
                    <a:latin typeface="Cambria Math "/>
                  </a:rPr>
                  <a:t>on the number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 "/>
                  </a:rPr>
                  <a:t>       of trees needed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 Math "/>
                  </a:rPr>
                  <a:t> distortion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latin typeface="Cambria Math "/>
                  </a:rPr>
                  <a:t>       </a:t>
                </a:r>
                <a:r>
                  <a:rPr lang="en-US" sz="2000" dirty="0">
                    <a:solidFill>
                      <a:schemeClr val="tx1"/>
                    </a:solidFill>
                    <a:latin typeface="Cambria Math "/>
                  </a:rPr>
                  <a:t>and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 "/>
                  </a:rPr>
                  <a:t>almost tight </a:t>
                </a:r>
                <a:r>
                  <a:rPr lang="en-US" sz="2000" dirty="0">
                    <a:solidFill>
                      <a:schemeClr val="tx1"/>
                    </a:solidFill>
                    <a:latin typeface="Cambria Math "/>
                  </a:rPr>
                  <a:t>bound for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 "/>
                  </a:rPr>
                  <a:t>distortion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Cambria Math 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19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4799"/>
                <a:ext cx="8534400" cy="6416675"/>
              </a:xfrm>
              <a:blipFill>
                <a:blip r:embed="rId3"/>
                <a:stretch>
                  <a:fillRect l="-1286" t="-8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69868-ED16-4208-9CD9-D37EFB7FA52E}"/>
              </a:ext>
            </a:extLst>
          </p:cNvPr>
          <p:cNvSpPr txBox="1"/>
          <p:nvPr/>
        </p:nvSpPr>
        <p:spPr>
          <a:xfrm>
            <a:off x="304800" y="4659371"/>
            <a:ext cx="838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>
                <a:highlight>
                  <a:srgbClr val="FFFF00"/>
                </a:highlight>
              </a:rPr>
              <a:t>A really short (Haiku) conclusion</a:t>
            </a:r>
            <a:r>
              <a:rPr lang="en-US" sz="2000" dirty="0"/>
              <a:t>:                      </a:t>
            </a:r>
            <a:r>
              <a:rPr lang="en-U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 a </a:t>
            </a:r>
            <a:r>
              <a:rPr lang="en-US" sz="2200" b="1">
                <a:latin typeface="Cambria Math" panose="02040503050406030204" pitchFamily="18" charset="0"/>
                <a:ea typeface="Cambria Math" panose="02040503050406030204" pitchFamily="18" charset="0"/>
              </a:rPr>
              <a:t>doubling world,</a:t>
            </a:r>
            <a:endParaRPr lang="en-US" sz="2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 You see this bunch of trees?</a:t>
            </a:r>
          </a:p>
          <a:p>
            <a:pPr algn="ctr"/>
            <a:endParaRPr lang="en-US" sz="22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US" sz="22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                                                      They are enough</a:t>
            </a:r>
            <a:r>
              <a:rPr lang="en-US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6373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4400" y="136526"/>
                <a:ext cx="8657600" cy="62198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Embedding into a tree metric                       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introduction</a:t>
                </a:r>
                <a:r>
                  <a:rPr lang="en-US" sz="24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5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𝑮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an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underected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graph, with  edge weights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𝑬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the shortest path metric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400" y="136526"/>
                <a:ext cx="8657600" cy="6219824"/>
              </a:xfrm>
              <a:blipFill>
                <a:blip r:embed="rId3"/>
                <a:stretch>
                  <a:fillRect l="-1056" t="-78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6E75BD7-A0C3-450D-8793-9F7F455E1FEE}"/>
              </a:ext>
            </a:extLst>
          </p:cNvPr>
          <p:cNvGrpSpPr/>
          <p:nvPr/>
        </p:nvGrpSpPr>
        <p:grpSpPr>
          <a:xfrm>
            <a:off x="735752" y="2619000"/>
            <a:ext cx="1876200" cy="1425549"/>
            <a:chOff x="522000" y="2259000"/>
            <a:chExt cx="1876200" cy="14255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BEC292-B962-4983-A6C6-E90ED1F5B580}"/>
                </a:ext>
              </a:extLst>
            </p:cNvPr>
            <p:cNvSpPr/>
            <p:nvPr/>
          </p:nvSpPr>
          <p:spPr>
            <a:xfrm>
              <a:off x="522000" y="3475036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457C621-D8DE-4F03-96B7-F16D4D652D7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60100" y="2695200"/>
              <a:ext cx="327479" cy="7798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4C5697E-347A-4525-80CC-0E8FE29E023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98199" y="3417841"/>
              <a:ext cx="1014960" cy="968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2BDABE-62C2-4287-9853-CA505A5C8939}"/>
                </a:ext>
              </a:extLst>
            </p:cNvPr>
            <p:cNvCxnSpPr>
              <a:cxnSpLocks/>
              <a:stCxn id="2" idx="5"/>
              <a:endCxn id="5" idx="1"/>
            </p:cNvCxnSpPr>
            <p:nvPr/>
          </p:nvCxnSpPr>
          <p:spPr>
            <a:xfrm>
              <a:off x="947041" y="2684041"/>
              <a:ext cx="666118" cy="6799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902163-73CB-471B-AD8C-13DB7D9DF7AD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678200" y="2864041"/>
              <a:ext cx="654959" cy="503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CA5C1F-FF50-4064-89EC-91676E08FB3C}"/>
                </a:ext>
              </a:extLst>
            </p:cNvPr>
            <p:cNvCxnSpPr>
              <a:cxnSpLocks/>
              <a:stCxn id="7" idx="7"/>
            </p:cNvCxnSpPr>
            <p:nvPr/>
          </p:nvCxnSpPr>
          <p:spPr>
            <a:xfrm flipV="1">
              <a:off x="587041" y="2837101"/>
              <a:ext cx="1767480" cy="649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44628EA-C572-4E4C-A922-826C26339E84}"/>
                </a:ext>
              </a:extLst>
            </p:cNvPr>
            <p:cNvSpPr/>
            <p:nvPr/>
          </p:nvSpPr>
          <p:spPr>
            <a:xfrm>
              <a:off x="882000" y="261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A9B6789-E323-4DC7-9FCE-126CDE089663}"/>
                </a:ext>
              </a:extLst>
            </p:cNvPr>
            <p:cNvSpPr/>
            <p:nvPr/>
          </p:nvSpPr>
          <p:spPr>
            <a:xfrm>
              <a:off x="1602000" y="225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829BDAA-8C76-4C98-A952-21F67AB052F7}"/>
                </a:ext>
              </a:extLst>
            </p:cNvPr>
            <p:cNvSpPr/>
            <p:nvPr/>
          </p:nvSpPr>
          <p:spPr>
            <a:xfrm>
              <a:off x="2322000" y="279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9EF1A2-BD4C-4A88-A0E9-31F7961C3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041" y="2322235"/>
              <a:ext cx="654959" cy="2949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9103B1-67D0-43E2-BD33-73D2F647515C}"/>
                </a:ext>
              </a:extLst>
            </p:cNvPr>
            <p:cNvSpPr txBox="1"/>
            <p:nvPr/>
          </p:nvSpPr>
          <p:spPr>
            <a:xfrm>
              <a:off x="1062000" y="2261244"/>
              <a:ext cx="185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2</a:t>
              </a:r>
              <a:endParaRPr lang="en-IL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3254CF-8272-4E44-A5FE-D2A6E751BECA}"/>
                </a:ext>
              </a:extLst>
            </p:cNvPr>
            <p:cNvSpPr txBox="1"/>
            <p:nvPr/>
          </p:nvSpPr>
          <p:spPr>
            <a:xfrm>
              <a:off x="1231027" y="2837100"/>
              <a:ext cx="185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5</a:t>
              </a:r>
              <a:endParaRPr lang="en-IL" sz="1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191F175-39EA-459F-BE77-09E166BF1B88}"/>
                </a:ext>
              </a:extLst>
            </p:cNvPr>
            <p:cNvSpPr txBox="1"/>
            <p:nvPr/>
          </p:nvSpPr>
          <p:spPr>
            <a:xfrm>
              <a:off x="874665" y="3138225"/>
              <a:ext cx="185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endParaRPr lang="en-IL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4AB9AE-36B9-450B-925C-6B2C935EDA92}"/>
                </a:ext>
              </a:extLst>
            </p:cNvPr>
            <p:cNvSpPr txBox="1"/>
            <p:nvPr/>
          </p:nvSpPr>
          <p:spPr>
            <a:xfrm>
              <a:off x="536909" y="2871060"/>
              <a:ext cx="185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</a:t>
              </a:r>
              <a:endParaRPr lang="en-IL" sz="1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BFBA52-7715-439F-94A5-1D0784248D34}"/>
                </a:ext>
              </a:extLst>
            </p:cNvPr>
            <p:cNvSpPr txBox="1"/>
            <p:nvPr/>
          </p:nvSpPr>
          <p:spPr>
            <a:xfrm>
              <a:off x="1012927" y="3438328"/>
              <a:ext cx="185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3</a:t>
              </a:r>
              <a:endParaRPr lang="en-IL" sz="1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ADDFD6-859E-4C9C-8377-B3AA4F9E38DC}"/>
                </a:ext>
              </a:extLst>
            </p:cNvPr>
            <p:cNvSpPr txBox="1"/>
            <p:nvPr/>
          </p:nvSpPr>
          <p:spPr>
            <a:xfrm>
              <a:off x="1912926" y="3083321"/>
              <a:ext cx="1855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4</a:t>
              </a:r>
              <a:endParaRPr lang="en-IL" sz="10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7C19A9-7CCB-47A7-B025-E3C8121CF672}"/>
                </a:ext>
              </a:extLst>
            </p:cNvPr>
            <p:cNvSpPr/>
            <p:nvPr/>
          </p:nvSpPr>
          <p:spPr>
            <a:xfrm>
              <a:off x="1602000" y="3352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D4C7D86-28D8-4DE3-989A-C5472AA252CC}"/>
              </a:ext>
            </a:extLst>
          </p:cNvPr>
          <p:cNvSpPr txBox="1"/>
          <p:nvPr/>
        </p:nvSpPr>
        <p:spPr>
          <a:xfrm>
            <a:off x="1665032" y="2276784"/>
            <a:ext cx="2658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u</a:t>
            </a:r>
            <a:endParaRPr lang="en-IL" sz="15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022919-95E9-4316-B7AB-1BD30A1A639F}"/>
              </a:ext>
            </a:extLst>
          </p:cNvPr>
          <p:cNvSpPr txBox="1"/>
          <p:nvPr/>
        </p:nvSpPr>
        <p:spPr>
          <a:xfrm flipH="1">
            <a:off x="1815752" y="3777840"/>
            <a:ext cx="5624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v</a:t>
            </a:r>
            <a:endParaRPr lang="en-IL" sz="1500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FA7344-D015-414D-96FF-56D3E6CA1E3E}"/>
              </a:ext>
            </a:extLst>
          </p:cNvPr>
          <p:cNvCxnSpPr>
            <a:cxnSpLocks/>
            <a:stCxn id="2" idx="7"/>
            <a:endCxn id="6" idx="3"/>
          </p:cNvCxnSpPr>
          <p:nvPr/>
        </p:nvCxnSpPr>
        <p:spPr>
          <a:xfrm flipV="1">
            <a:off x="1160793" y="2684041"/>
            <a:ext cx="666118" cy="30611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E2AE521-33E4-473B-8FF4-CDA980773E26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785509" y="3044041"/>
            <a:ext cx="321402" cy="78715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FD948-1627-458D-9246-EF8F269CEE4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811952" y="3777841"/>
            <a:ext cx="1003800" cy="9529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920D1E7-2487-4FD0-8D92-4E65132F3064}"/>
              </a:ext>
            </a:extLst>
          </p:cNvPr>
          <p:cNvSpPr txBox="1"/>
          <p:nvPr/>
        </p:nvSpPr>
        <p:spPr>
          <a:xfrm>
            <a:off x="3320793" y="2546733"/>
            <a:ext cx="577377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Tree metric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– is a metric defined over a tree graph: 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Clr>
                <a:schemeClr val="tx2"/>
              </a:buClr>
              <a:buFont typeface="Cambria Math" panose="02040503050406030204" pitchFamily="18" charset="0"/>
              <a:buChar char="▸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divide and conquer approach</a:t>
            </a:r>
          </a:p>
          <a:p>
            <a:pPr>
              <a:buClr>
                <a:schemeClr val="tx2"/>
              </a:buClr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Clr>
                <a:schemeClr val="tx2"/>
              </a:buClr>
              <a:buFont typeface="Cambria Math" panose="02040503050406030204" pitchFamily="18" charset="0"/>
              <a:buChar char="▸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compact representation </a:t>
            </a:r>
          </a:p>
          <a:p>
            <a:pPr>
              <a:buClr>
                <a:schemeClr val="tx2"/>
              </a:buClr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0" indent="-342900">
              <a:buClr>
                <a:schemeClr val="tx2"/>
              </a:buClr>
              <a:buFont typeface="Cambria Math" panose="02040503050406030204" pitchFamily="18" charset="0"/>
              <a:buChar char="▸"/>
            </a:pP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efficient algorithms</a:t>
            </a:r>
          </a:p>
          <a:p>
            <a:pPr marL="342900" indent="-342900">
              <a:buClr>
                <a:schemeClr val="tx2"/>
              </a:buClr>
              <a:buFont typeface="Cambria Math" panose="02040503050406030204" pitchFamily="18" charset="0"/>
              <a:buChar char="▸"/>
            </a:pP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919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9500" y="136525"/>
                <a:ext cx="8685000" cy="6416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Embedding into a tree metric </a:t>
                </a:r>
                <a:r>
                  <a:rPr lang="en-US" sz="24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distortion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far is a given metric space from a tree metric?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metric space,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weighted tree with nodes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dominating tree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chemeClr val="tx2"/>
                  </a:buClr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X 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embeds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into a tree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with distortion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if:  </a:t>
                </a:r>
              </a:p>
              <a:p>
                <a:pPr marL="400050" lvl="1" indent="0">
                  <a:buClr>
                    <a:schemeClr val="tx2"/>
                  </a:buClr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T is a dominating tree</a:t>
                </a:r>
              </a:p>
              <a:p>
                <a:pPr marL="400050" lvl="1" indent="0">
                  <a:buClr>
                    <a:schemeClr val="tx2"/>
                  </a:buClr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chemeClr val="tx2"/>
                  </a:buCl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Every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-point metric space embeds into a tree metric with distortion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chemeClr val="tx2"/>
                  </a:buCl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[RR98]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Any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into a tree must have distortion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b="0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shortest path metric of an unweighted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-point cycle graph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500" y="136525"/>
                <a:ext cx="8685000" cy="6416675"/>
              </a:xfrm>
              <a:blipFill>
                <a:blip r:embed="rId3"/>
                <a:stretch>
                  <a:fillRect l="-1124" t="-760" b="-4691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7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4799"/>
                <a:ext cx="8534400" cy="64166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Probabilistic approximation by trees       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introduction</a:t>
                </a:r>
                <a:endParaRPr lang="en-US" sz="2400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elaxing the demand: 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expected approximation over a distribution of trees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chemeClr val="tx2"/>
                  </a:buCl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[Bar96/04, FRT04]  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-point metric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there is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𝑑𝑖𝑠𝑡𝑟𝑖𝑏𝑢𝑡𝑖𝑜𝑛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over dominating tree metrics, 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such that  for all pairs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[CCG+98] The number of trees in the distribution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chemeClr val="tx2"/>
                  </a:buCl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number of trees has to be at least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20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What if we measure 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over a set of a few trees? </a:t>
                </a:r>
                <a:endParaRPr lang="he-IL" sz="2000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sz="2000" dirty="0"/>
                  <a:t>	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4799"/>
                <a:ext cx="8534400" cy="6416675"/>
              </a:xfrm>
              <a:blipFill>
                <a:blip r:embed="rId3"/>
                <a:stretch>
                  <a:fillRect l="-1071" t="-760" r="-85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27D49-6637-4D5B-9622-811E3B32A9B7}"/>
              </a:ext>
            </a:extLst>
          </p:cNvPr>
          <p:cNvSpPr txBox="1"/>
          <p:nvPr/>
        </p:nvSpPr>
        <p:spPr>
          <a:xfrm>
            <a:off x="1017000" y="2799000"/>
            <a:ext cx="170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[This is tight]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8850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000" y="136525"/>
                <a:ext cx="8910000" cy="65849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 and Ramsey Tree Covers                   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previous</a:t>
                </a:r>
                <a:r>
                  <a:rPr lang="en-US" sz="2400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results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Closely related to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spanners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the union of the trees in a cover is a sparse spanner with a special structure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Covers have been studied by [ADM+95, BLMN05, GKR04, CGMZ05, MN07],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with algorithmic applications in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routing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distance oracles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Clr>
                    <a:schemeClr val="tx2"/>
                  </a:buClr>
                  <a:buNone/>
                </a:pPr>
                <a:r>
                  <a:rPr lang="en-US" sz="20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However, only partials results have been obtained in these works: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chemeClr val="tx2"/>
                  </a:buCl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Ramsey tree covers with a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large number of trees</a:t>
                </a:r>
              </a:p>
              <a:p>
                <a:pPr>
                  <a:buClr>
                    <a:schemeClr val="tx2"/>
                  </a:buClr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 covers for special metric spaces (planar, doubling and Euclidean)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with a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specific distortion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(i.e. distortion 1 and 3)</a:t>
                </a:r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We address the problem in its full generality:  </a:t>
                </a:r>
              </a:p>
              <a:p>
                <a:pPr marL="114300" indent="0" algn="ctr">
                  <a:buNone/>
                </a:pP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ge</a:t>
                </a:r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neral tradeoff  between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for general, doubling and planar metrics</a:t>
                </a:r>
                <a:endParaRPr lang="he-IL" sz="2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Clr>
                    <a:schemeClr val="tx2"/>
                  </a:buClr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</a:t>
                </a:r>
              </a:p>
              <a:p>
                <a:pPr marL="0" indent="0">
                  <a:buClr>
                    <a:schemeClr val="tx2"/>
                  </a:buClr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000" y="136525"/>
                <a:ext cx="8910000" cy="6584949"/>
              </a:xfrm>
              <a:blipFill>
                <a:blip r:embed="rId3"/>
                <a:stretch>
                  <a:fillRect l="-1095" t="-740" b="-431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1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1007" y="324791"/>
                <a:ext cx="8595223" cy="62373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 and Ramsey tree covers 	 	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definitions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Ø"/>
                  <a:defRPr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 cover 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distortion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dominating 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trees  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sz="2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lang="en-US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there is a tree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the set , such that</a:t>
                </a: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 </a:t>
                </a:r>
                <a:r>
                  <a:rPr lang="en-US" sz="2000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Ramsey tree cover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size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distortion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dominating trees    </a:t>
                </a:r>
                <a:r>
                  <a:rPr lang="en-US" sz="20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s.t.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every 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 there is a tree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the set such that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</a:t>
                </a:r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all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50000"/>
                  </a:lnSpc>
                  <a:spcBef>
                    <a:spcPts val="0"/>
                  </a:spcBef>
                  <a:buNone/>
                  <a:defRPr/>
                </a:pPr>
                <a:endParaRPr lang="en-US" sz="20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914400" lvl="2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007" y="324791"/>
                <a:ext cx="8595223" cy="6237301"/>
              </a:xfrm>
              <a:blipFill>
                <a:blip r:embed="rId3"/>
                <a:stretch>
                  <a:fillRect l="-1064" t="-782" r="-24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F92C72-C682-4F33-BE58-69BCE159ECAF}"/>
                  </a:ext>
                </a:extLst>
              </p:cNvPr>
              <p:cNvSpPr txBox="1"/>
              <p:nvPr/>
            </p:nvSpPr>
            <p:spPr>
              <a:xfrm>
                <a:off x="5233584" y="4338114"/>
                <a:ext cx="341142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solidFill>
                      <a:schemeClr val="accent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 cover</a:t>
                </a:r>
                <a:r>
                  <a:rPr 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I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9F92C72-C682-4F33-BE58-69BCE159E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84" y="4338114"/>
                <a:ext cx="3411426" cy="400110"/>
              </a:xfrm>
              <a:prstGeom prst="rect">
                <a:avLst/>
              </a:prstGeom>
              <a:blipFill>
                <a:blip r:embed="rId4"/>
                <a:stretch>
                  <a:fillRect l="-1789" t="-9231" b="-276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E518D99B-C742-4CC0-8505-321514F0AC2F}"/>
              </a:ext>
            </a:extLst>
          </p:cNvPr>
          <p:cNvGrpSpPr/>
          <p:nvPr/>
        </p:nvGrpSpPr>
        <p:grpSpPr>
          <a:xfrm>
            <a:off x="2114124" y="4428864"/>
            <a:ext cx="3299510" cy="456287"/>
            <a:chOff x="2278633" y="4761447"/>
            <a:chExt cx="3299510" cy="45628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8C62921-4339-4097-9F1B-627D86444934}"/>
                </a:ext>
              </a:extLst>
            </p:cNvPr>
            <p:cNvGrpSpPr/>
            <p:nvPr/>
          </p:nvGrpSpPr>
          <p:grpSpPr>
            <a:xfrm>
              <a:off x="2594397" y="4783527"/>
              <a:ext cx="2573451" cy="434207"/>
              <a:chOff x="2578222" y="4740322"/>
              <a:chExt cx="2573451" cy="43420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025CB6CC-5EEE-4C73-ABE9-0FDA9BF9E02F}"/>
                  </a:ext>
                </a:extLst>
              </p:cNvPr>
              <p:cNvGrpSpPr/>
              <p:nvPr/>
            </p:nvGrpSpPr>
            <p:grpSpPr>
              <a:xfrm>
                <a:off x="2578222" y="5065946"/>
                <a:ext cx="2573451" cy="108583"/>
                <a:chOff x="5129096" y="3411648"/>
                <a:chExt cx="2573451" cy="108583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A26D9A1-56B7-4CF5-A733-37DF1E63F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32874" y="3469484"/>
                  <a:ext cx="2390495" cy="0"/>
                </a:xfrm>
                <a:prstGeom prst="line">
                  <a:avLst/>
                </a:prstGeom>
                <a:ln w="1905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2986A4B-3F86-498C-9FF8-1311BB5F8588}"/>
                    </a:ext>
                  </a:extLst>
                </p:cNvPr>
                <p:cNvSpPr/>
                <p:nvPr/>
              </p:nvSpPr>
              <p:spPr>
                <a:xfrm>
                  <a:off x="6318436" y="3417489"/>
                  <a:ext cx="94860" cy="979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6B95B65-B0C6-4063-9ABE-E00E4A196925}"/>
                    </a:ext>
                  </a:extLst>
                </p:cNvPr>
                <p:cNvSpPr/>
                <p:nvPr/>
              </p:nvSpPr>
              <p:spPr>
                <a:xfrm>
                  <a:off x="7607687" y="3411648"/>
                  <a:ext cx="94860" cy="979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503B7BE3-B3EF-47B8-B1F1-F18CE1199004}"/>
                    </a:ext>
                  </a:extLst>
                </p:cNvPr>
                <p:cNvSpPr/>
                <p:nvPr/>
              </p:nvSpPr>
              <p:spPr>
                <a:xfrm>
                  <a:off x="5129096" y="3420528"/>
                  <a:ext cx="94860" cy="979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CBE19FC-4DE4-4216-9233-EFC14E61D235}"/>
                    </a:ext>
                  </a:extLst>
                </p:cNvPr>
                <p:cNvSpPr/>
                <p:nvPr/>
              </p:nvSpPr>
              <p:spPr>
                <a:xfrm>
                  <a:off x="5976301" y="3422319"/>
                  <a:ext cx="94860" cy="979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D7CA01C-DBCF-473E-8782-435C112A8D20}"/>
                    </a:ext>
                  </a:extLst>
                </p:cNvPr>
                <p:cNvSpPr/>
                <p:nvPr/>
              </p:nvSpPr>
              <p:spPr>
                <a:xfrm>
                  <a:off x="6668356" y="3419297"/>
                  <a:ext cx="94860" cy="97912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6C59FC27-5F5B-4B8C-8038-5EEE3BE7008D}"/>
                      </a:ext>
                    </a:extLst>
                  </p:cNvPr>
                  <p:cNvSpPr txBox="1"/>
                  <p:nvPr/>
                </p:nvSpPr>
                <p:spPr>
                  <a:xfrm>
                    <a:off x="3661000" y="4743148"/>
                    <a:ext cx="20457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L" sz="12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6C59FC27-5F5B-4B8C-8038-5EEE3BE700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1000" y="4743148"/>
                    <a:ext cx="20457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AF5DDC0-AC92-45FD-92E3-6E2A8BD4625B}"/>
                      </a:ext>
                    </a:extLst>
                  </p:cNvPr>
                  <p:cNvSpPr txBox="1"/>
                  <p:nvPr/>
                </p:nvSpPr>
                <p:spPr>
                  <a:xfrm>
                    <a:off x="4043693" y="4741754"/>
                    <a:ext cx="20457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IL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6AF5DDC0-AC92-45FD-92E3-6E2A8BD462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3693" y="4741754"/>
                    <a:ext cx="204577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B30202-EED5-416D-9579-73151D9180E2}"/>
                      </a:ext>
                    </a:extLst>
                  </p:cNvPr>
                  <p:cNvSpPr txBox="1"/>
                  <p:nvPr/>
                </p:nvSpPr>
                <p:spPr>
                  <a:xfrm>
                    <a:off x="3349514" y="4740322"/>
                    <a:ext cx="20457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IL" sz="12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B30202-EED5-416D-9579-73151D9180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9514" y="4740322"/>
                    <a:ext cx="20457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5882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40BC3AD-30CF-42FF-A05D-C06929C9C277}"/>
                    </a:ext>
                  </a:extLst>
                </p:cNvPr>
                <p:cNvSpPr txBox="1"/>
                <p:nvPr/>
              </p:nvSpPr>
              <p:spPr>
                <a:xfrm>
                  <a:off x="2278633" y="4761447"/>
                  <a:ext cx="936025" cy="303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+1   </m:t>
                        </m:r>
                      </m:oMath>
                    </m:oMathPara>
                  </a14:m>
                  <a:endParaRPr lang="en-IL" sz="12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40BC3AD-30CF-42FF-A05D-C06929C9C2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633" y="4761447"/>
                  <a:ext cx="936025" cy="303353"/>
                </a:xfrm>
                <a:prstGeom prst="rect">
                  <a:avLst/>
                </a:prstGeom>
                <a:blipFill>
                  <a:blip r:embed="rId8"/>
                  <a:stretch>
                    <a:fillRect l="-10458" t="-116327" b="-185714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30CCB4-70F4-4BD3-9B09-2164C05E7702}"/>
                    </a:ext>
                  </a:extLst>
                </p:cNvPr>
                <p:cNvSpPr txBox="1"/>
                <p:nvPr/>
              </p:nvSpPr>
              <p:spPr>
                <a:xfrm>
                  <a:off x="4642118" y="4785930"/>
                  <a:ext cx="936025" cy="3033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skw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L" sz="12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930CCB4-70F4-4BD3-9B09-2164C05E7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2118" y="4785930"/>
                  <a:ext cx="936025" cy="303353"/>
                </a:xfrm>
                <a:prstGeom prst="rect">
                  <a:avLst/>
                </a:prstGeom>
                <a:blipFill>
                  <a:blip r:embed="rId9"/>
                  <a:stretch>
                    <a:fillRect t="-116327" r="-19608" b="-185714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D9B035-A5AD-4014-85AA-7AA33FA10BDC}"/>
              </a:ext>
            </a:extLst>
          </p:cNvPr>
          <p:cNvGrpSpPr/>
          <p:nvPr/>
        </p:nvGrpSpPr>
        <p:grpSpPr>
          <a:xfrm>
            <a:off x="317389" y="4066339"/>
            <a:ext cx="1479658" cy="2055117"/>
            <a:chOff x="419530" y="4240848"/>
            <a:chExt cx="1479658" cy="205511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B62313-4636-4AE5-B7D2-8D17E8116D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9530" y="4240848"/>
              <a:ext cx="1479658" cy="2055117"/>
              <a:chOff x="1400017" y="2201190"/>
              <a:chExt cx="2330392" cy="345487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B08BFD8-E497-444C-BED5-3F83BC9E2EA3}"/>
                  </a:ext>
                </a:extLst>
              </p:cNvPr>
              <p:cNvSpPr/>
              <p:nvPr/>
            </p:nvSpPr>
            <p:spPr>
              <a:xfrm>
                <a:off x="1474717" y="2886625"/>
                <a:ext cx="2178188" cy="20250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47C6B9F-2DB5-4DFE-A85C-42944C4C9D88}"/>
                  </a:ext>
                </a:extLst>
              </p:cNvPr>
              <p:cNvSpPr/>
              <p:nvPr/>
            </p:nvSpPr>
            <p:spPr>
              <a:xfrm>
                <a:off x="2481705" y="2799000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97FBEDC-AF5A-4512-B4E2-284C22690AAD}"/>
                  </a:ext>
                </a:extLst>
              </p:cNvPr>
              <p:cNvSpPr/>
              <p:nvPr/>
            </p:nvSpPr>
            <p:spPr>
              <a:xfrm>
                <a:off x="3397827" y="3280753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52E4201-272C-4895-82FD-5A9738A8CB02}"/>
                  </a:ext>
                </a:extLst>
              </p:cNvPr>
              <p:cNvSpPr/>
              <p:nvPr/>
            </p:nvSpPr>
            <p:spPr>
              <a:xfrm>
                <a:off x="3397827" y="4381397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60327C1-31F7-45D6-8BAC-D9C7A3042228}"/>
                  </a:ext>
                </a:extLst>
              </p:cNvPr>
              <p:cNvSpPr/>
              <p:nvPr/>
            </p:nvSpPr>
            <p:spPr>
              <a:xfrm>
                <a:off x="2489111" y="4812998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F81ECA-7CCA-40BA-B9B1-1F251692EA1F}"/>
                  </a:ext>
                </a:extLst>
              </p:cNvPr>
              <p:cNvSpPr/>
              <p:nvPr/>
            </p:nvSpPr>
            <p:spPr>
              <a:xfrm>
                <a:off x="1565102" y="3299563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E159746-4F2B-4167-9E34-9DD28DBE1A3C}"/>
                  </a:ext>
                </a:extLst>
              </p:cNvPr>
              <p:cNvSpPr/>
              <p:nvPr/>
            </p:nvSpPr>
            <p:spPr>
              <a:xfrm>
                <a:off x="1536628" y="4299097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F9E1471-FB37-4559-9C79-F2D1F31E469A}"/>
                  </a:ext>
                </a:extLst>
              </p:cNvPr>
              <p:cNvSpPr/>
              <p:nvPr/>
            </p:nvSpPr>
            <p:spPr>
              <a:xfrm>
                <a:off x="2992605" y="2946254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336FC42-5A02-4B89-BE96-0CCD5AC6BF0E}"/>
                  </a:ext>
                </a:extLst>
              </p:cNvPr>
              <p:cNvSpPr/>
              <p:nvPr/>
            </p:nvSpPr>
            <p:spPr>
              <a:xfrm>
                <a:off x="1903511" y="2940663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BAAAECE-7224-46E7-B3EA-5BA3E2B5C76E}"/>
                  </a:ext>
                </a:extLst>
              </p:cNvPr>
              <p:cNvSpPr/>
              <p:nvPr/>
            </p:nvSpPr>
            <p:spPr>
              <a:xfrm>
                <a:off x="3578205" y="3816825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F2356D0-0D71-49D5-9814-6C8E76BBD42E}"/>
                  </a:ext>
                </a:extLst>
              </p:cNvPr>
              <p:cNvSpPr/>
              <p:nvPr/>
            </p:nvSpPr>
            <p:spPr>
              <a:xfrm>
                <a:off x="1400017" y="3817279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CD7254F-279A-4A54-8B1A-86DBFA9051B8}"/>
                  </a:ext>
                </a:extLst>
              </p:cNvPr>
              <p:cNvSpPr/>
              <p:nvPr/>
            </p:nvSpPr>
            <p:spPr>
              <a:xfrm>
                <a:off x="1905779" y="4697712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D0D4877-B4DE-4A53-A035-71BD613BEFEC}"/>
                  </a:ext>
                </a:extLst>
              </p:cNvPr>
              <p:cNvSpPr/>
              <p:nvPr/>
            </p:nvSpPr>
            <p:spPr>
              <a:xfrm>
                <a:off x="2995089" y="4701466"/>
                <a:ext cx="149400" cy="1646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8C142D5-6A55-42A2-818A-EC62C1D9B869}"/>
                      </a:ext>
                    </a:extLst>
                  </p:cNvPr>
                  <p:cNvSpPr txBox="1"/>
                  <p:nvPr/>
                </p:nvSpPr>
                <p:spPr>
                  <a:xfrm>
                    <a:off x="2344795" y="2201190"/>
                    <a:ext cx="322199" cy="465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IL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8C142D5-6A55-42A2-818A-EC62C1D9B8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4795" y="2201190"/>
                    <a:ext cx="322199" cy="465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6AED84D-623B-40B6-B15A-0380F5255C67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458" y="2296189"/>
                    <a:ext cx="322199" cy="465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IL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6AED84D-623B-40B6-B15A-0380F5255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458" y="2296189"/>
                    <a:ext cx="322199" cy="465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5152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4CA461B-05BA-4FC4-9AF8-0FD00DB6C2E2}"/>
                      </a:ext>
                    </a:extLst>
                  </p:cNvPr>
                  <p:cNvSpPr txBox="1"/>
                  <p:nvPr/>
                </p:nvSpPr>
                <p:spPr>
                  <a:xfrm>
                    <a:off x="3476993" y="2813873"/>
                    <a:ext cx="253416" cy="465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IL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4CA461B-05BA-4FC4-9AF8-0FD00DB6C2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6993" y="2813873"/>
                    <a:ext cx="253416" cy="465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7037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C7BF1E4-4F91-40F5-9628-098A9BE38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625" y="4971253"/>
                    <a:ext cx="892166" cy="6848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IL" sz="12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C7BF1E4-4F91-40F5-9628-098A9BE38D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9625" y="4971253"/>
                    <a:ext cx="892166" cy="68480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493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8F9427-4BA9-445D-927A-31C45BC6ED55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030" y="2320402"/>
                    <a:ext cx="250755" cy="465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IL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8F9427-4BA9-445D-927A-31C45BC6ED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030" y="2320402"/>
                    <a:ext cx="250755" cy="465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6923"/>
                    </a:stretch>
                  </a:blipFill>
                </p:spPr>
                <p:txBody>
                  <a:bodyPr/>
                  <a:lstStyle/>
                  <a:p>
                    <a:r>
                      <a:rPr lang="en-I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51206CF-98BE-4F65-A96B-830D1F714BE7}"/>
                    </a:ext>
                  </a:extLst>
                </p:cNvPr>
                <p:cNvSpPr txBox="1"/>
                <p:nvPr/>
              </p:nvSpPr>
              <p:spPr>
                <a:xfrm>
                  <a:off x="825202" y="5900553"/>
                  <a:ext cx="700385" cy="379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</m:oMath>
                  </a14:m>
                  <a:r>
                    <a:rPr lang="en-US" sz="1200" dirty="0">
                      <a:solidFill>
                        <a:schemeClr val="tx2"/>
                      </a:solidFill>
                    </a:rPr>
                    <a:t> </a:t>
                  </a:r>
                  <a:endParaRPr lang="en-IL" sz="12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51206CF-98BE-4F65-A96B-830D1F714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02" y="5900553"/>
                  <a:ext cx="700385" cy="37946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CF7AF45-8782-4434-9A52-BC90736B27BD}"/>
              </a:ext>
            </a:extLst>
          </p:cNvPr>
          <p:cNvGrpSpPr/>
          <p:nvPr/>
        </p:nvGrpSpPr>
        <p:grpSpPr>
          <a:xfrm>
            <a:off x="2323327" y="5506197"/>
            <a:ext cx="2689567" cy="520035"/>
            <a:chOff x="2470487" y="5775233"/>
            <a:chExt cx="2689567" cy="52003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1A3E0C3-D06F-412A-9101-FA6276BB3255}"/>
                </a:ext>
              </a:extLst>
            </p:cNvPr>
            <p:cNvGrpSpPr/>
            <p:nvPr/>
          </p:nvGrpSpPr>
          <p:grpSpPr>
            <a:xfrm>
              <a:off x="2559012" y="5775233"/>
              <a:ext cx="2573451" cy="106792"/>
              <a:chOff x="5129096" y="3411648"/>
              <a:chExt cx="2573451" cy="106792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1A66805-8E3A-48D0-9B7A-BFB129623E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2874" y="3469484"/>
                <a:ext cx="2390495" cy="0"/>
              </a:xfrm>
              <a:prstGeom prst="line">
                <a:avLst/>
              </a:prstGeom>
              <a:ln w="190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D0F84B5-D27E-4468-A00A-46CD9ADC10CE}"/>
                  </a:ext>
                </a:extLst>
              </p:cNvPr>
              <p:cNvSpPr/>
              <p:nvPr/>
            </p:nvSpPr>
            <p:spPr>
              <a:xfrm>
                <a:off x="6337034" y="3420528"/>
                <a:ext cx="94860" cy="97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929D596-C33D-4AED-980B-654A784EE80C}"/>
                  </a:ext>
                </a:extLst>
              </p:cNvPr>
              <p:cNvSpPr/>
              <p:nvPr/>
            </p:nvSpPr>
            <p:spPr>
              <a:xfrm>
                <a:off x="7607687" y="3411648"/>
                <a:ext cx="94860" cy="97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03BF58B-6EB3-43D3-8661-0980A1D632BE}"/>
                  </a:ext>
                </a:extLst>
              </p:cNvPr>
              <p:cNvSpPr/>
              <p:nvPr/>
            </p:nvSpPr>
            <p:spPr>
              <a:xfrm>
                <a:off x="5129096" y="3420528"/>
                <a:ext cx="94860" cy="97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512A241-4113-4613-8141-9019D07DCD3D}"/>
                  </a:ext>
                </a:extLst>
              </p:cNvPr>
              <p:cNvSpPr/>
              <p:nvPr/>
            </p:nvSpPr>
            <p:spPr>
              <a:xfrm>
                <a:off x="5995781" y="3420528"/>
                <a:ext cx="94860" cy="97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A8AB80E-DC2A-444A-9B83-960DAA477179}"/>
                  </a:ext>
                </a:extLst>
              </p:cNvPr>
              <p:cNvSpPr/>
              <p:nvPr/>
            </p:nvSpPr>
            <p:spPr>
              <a:xfrm>
                <a:off x="6675434" y="3420095"/>
                <a:ext cx="94860" cy="9791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AB3FD04-FAC2-439C-A949-15FC8F7D67A2}"/>
                    </a:ext>
                  </a:extLst>
                </p:cNvPr>
                <p:cNvSpPr txBox="1"/>
                <p:nvPr/>
              </p:nvSpPr>
              <p:spPr>
                <a:xfrm>
                  <a:off x="3470933" y="5887912"/>
                  <a:ext cx="700385" cy="4073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L" sz="12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AB3FD04-FAC2-439C-A949-15FC8F7D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933" y="5887912"/>
                  <a:ext cx="700385" cy="40735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3232B77-3239-4796-8723-359308EE4CAD}"/>
                    </a:ext>
                  </a:extLst>
                </p:cNvPr>
                <p:cNvSpPr txBox="1"/>
                <p:nvPr/>
              </p:nvSpPr>
              <p:spPr>
                <a:xfrm>
                  <a:off x="2470487" y="5877309"/>
                  <a:ext cx="1592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IL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3232B77-3239-4796-8723-359308EE4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487" y="5877309"/>
                  <a:ext cx="159214" cy="276999"/>
                </a:xfrm>
                <a:prstGeom prst="rect">
                  <a:avLst/>
                </a:prstGeom>
                <a:blipFill>
                  <a:blip r:embed="rId16"/>
                  <a:stretch>
                    <a:fillRect r="-30769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3206CBC-684E-4870-836B-05A9AA28ED70}"/>
                    </a:ext>
                  </a:extLst>
                </p:cNvPr>
                <p:cNvSpPr txBox="1"/>
                <p:nvPr/>
              </p:nvSpPr>
              <p:spPr>
                <a:xfrm>
                  <a:off x="4955477" y="5874099"/>
                  <a:ext cx="20457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L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3206CBC-684E-4870-836B-05A9AA28E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477" y="5874099"/>
                  <a:ext cx="204577" cy="276999"/>
                </a:xfrm>
                <a:prstGeom prst="rect">
                  <a:avLst/>
                </a:prstGeom>
                <a:blipFill>
                  <a:blip r:embed="rId17"/>
                  <a:stretch>
                    <a:fillRect r="-15152"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F6D6D33-0044-451C-A1C5-72375125D1A5}"/>
                    </a:ext>
                  </a:extLst>
                </p:cNvPr>
                <p:cNvSpPr txBox="1"/>
                <p:nvPr/>
              </p:nvSpPr>
              <p:spPr>
                <a:xfrm>
                  <a:off x="4005090" y="5900553"/>
                  <a:ext cx="700385" cy="379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dirty="0">
                      <a:solidFill>
                        <a:schemeClr val="tx2"/>
                      </a:solidFill>
                    </a:rPr>
                    <a:t> </a:t>
                  </a:r>
                  <a:endParaRPr lang="en-IL" sz="12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F6D6D33-0044-451C-A1C5-72375125D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5090" y="5900553"/>
                  <a:ext cx="700385" cy="37946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0E21271-1322-4110-BD6C-F8329ADC2AD9}"/>
                    </a:ext>
                  </a:extLst>
                </p:cNvPr>
                <p:cNvSpPr txBox="1"/>
                <p:nvPr/>
              </p:nvSpPr>
              <p:spPr>
                <a:xfrm>
                  <a:off x="3063667" y="5914488"/>
                  <a:ext cx="700385" cy="3794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dirty="0">
                      <a:solidFill>
                        <a:schemeClr val="tx2"/>
                      </a:solidFill>
                    </a:rPr>
                    <a:t> </a:t>
                  </a:r>
                  <a:endParaRPr lang="en-IL" sz="1200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0E21271-1322-4110-BD6C-F8329ADC2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667" y="5914488"/>
                  <a:ext cx="700385" cy="3794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L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937F2B-7F9F-4803-B8F1-EB2FBCD3D216}"/>
                  </a:ext>
                </a:extLst>
              </p:cNvPr>
              <p:cNvSpPr txBox="1"/>
              <p:nvPr/>
            </p:nvSpPr>
            <p:spPr>
              <a:xfrm>
                <a:off x="5272404" y="4852604"/>
                <a:ext cx="364020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ambria Math" panose="02040503050406030204" pitchFamily="18" charset="0"/>
                  <a:buChar char="▸"/>
                </a:pPr>
                <a:r>
                  <a:rPr lang="en-US" sz="2000" dirty="0"/>
                  <a:t>As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Ramsey trees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000" dirty="0"/>
                  <a:t>, is a constant</a:t>
                </a:r>
              </a:p>
              <a:p>
                <a:pPr marL="285750" indent="-285750">
                  <a:buFont typeface="Cambria Math" panose="02040503050406030204" pitchFamily="18" charset="0"/>
                  <a:buChar char="▸"/>
                </a:pP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000" dirty="0"/>
                  <a:t>, need at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000" dirty="0"/>
                  <a:t> Ramsey trees</a:t>
                </a:r>
                <a:endParaRPr lang="en-IL" sz="20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B937F2B-7F9F-4803-B8F1-EB2FBCD3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404" y="4852604"/>
                <a:ext cx="3640208" cy="1323439"/>
              </a:xfrm>
              <a:prstGeom prst="rect">
                <a:avLst/>
              </a:prstGeom>
              <a:blipFill>
                <a:blip r:embed="rId20"/>
                <a:stretch>
                  <a:fillRect l="-1675" t="-2765" b="-73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297000" y="205919"/>
                <a:ext cx="8389799" cy="64461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Doubling and planar metrics 	          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definitions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</a:t>
                </a: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he </a:t>
                </a:r>
                <a:r>
                  <a:rPr lang="en-US" sz="200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doubling constant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a metric space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least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 </a:t>
                </a:r>
              </a:p>
              <a:p>
                <a:pPr marL="11430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every ball of radius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can be covered by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balls of radius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he-IL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371600" lvl="3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endParaRPr lang="en-US" sz="2000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Tree Covers: table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Ramsey tree Covers: table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9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902BCE-FC1C-4962-9199-927D9FEA8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7000" y="205919"/>
                <a:ext cx="8389799" cy="6446161"/>
              </a:xfrm>
              <a:blipFill>
                <a:blip r:embed="rId3"/>
                <a:stretch>
                  <a:fillRect l="-1163" t="-757" b="-456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593C241-295B-434A-859F-B7422A47E411}"/>
              </a:ext>
            </a:extLst>
          </p:cNvPr>
          <p:cNvSpPr>
            <a:spLocks noChangeAspect="1"/>
          </p:cNvSpPr>
          <p:nvPr/>
        </p:nvSpPr>
        <p:spPr>
          <a:xfrm>
            <a:off x="957999" y="2412400"/>
            <a:ext cx="1656000" cy="165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8C1E56-D62D-4FB7-BBBC-3E3764A4AAD7}"/>
              </a:ext>
            </a:extLst>
          </p:cNvPr>
          <p:cNvGrpSpPr/>
          <p:nvPr/>
        </p:nvGrpSpPr>
        <p:grpSpPr>
          <a:xfrm>
            <a:off x="700903" y="2416770"/>
            <a:ext cx="2425134" cy="1521134"/>
            <a:chOff x="458216" y="3374780"/>
            <a:chExt cx="2425134" cy="15211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DFB233-CA3E-4122-A845-DFC094CBD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7000" y="3879000"/>
              <a:ext cx="68860" cy="6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17FAE0-609F-4103-A6F4-751A8E66F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5002" y="3678055"/>
              <a:ext cx="68860" cy="6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FD7A303-C151-42FE-8F19-2C0B8814CD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16" y="4061951"/>
              <a:ext cx="68860" cy="6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FD0166-8145-4F8A-8BF2-2F97011C41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84425" y="4175700"/>
              <a:ext cx="68860" cy="6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6AF67D-024A-42FA-92B4-5DE43BCE6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8234" y="3733613"/>
              <a:ext cx="68860" cy="6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6D356AE-E2A9-4AF5-97EC-BB59DC71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3140" y="4493370"/>
              <a:ext cx="68860" cy="6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F33C3CB-ABAE-4C46-A0EE-7119461368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53331" y="4096381"/>
              <a:ext cx="68860" cy="6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9436B-C12B-4D7E-9ACC-553824EA6C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295" y="4827054"/>
              <a:ext cx="68860" cy="6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9FFD1F-A22A-4749-A59D-45831142A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4490" y="4617755"/>
              <a:ext cx="68860" cy="6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8DD924-692B-447B-8B91-8F76F8342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2000" y="3374780"/>
              <a:ext cx="68860" cy="688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80724C6-3E09-45A3-88CD-0F612F45C9D7}"/>
              </a:ext>
            </a:extLst>
          </p:cNvPr>
          <p:cNvSpPr>
            <a:spLocks noChangeAspect="1"/>
          </p:cNvSpPr>
          <p:nvPr/>
        </p:nvSpPr>
        <p:spPr>
          <a:xfrm>
            <a:off x="1482921" y="3158675"/>
            <a:ext cx="828000" cy="828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8B4C60-0362-44DA-8EA0-B7911B5E320D}"/>
              </a:ext>
            </a:extLst>
          </p:cNvPr>
          <p:cNvSpPr>
            <a:spLocks noChangeAspect="1"/>
          </p:cNvSpPr>
          <p:nvPr/>
        </p:nvSpPr>
        <p:spPr>
          <a:xfrm>
            <a:off x="1313112" y="2575850"/>
            <a:ext cx="828000" cy="828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64BDC7-E9C8-461C-B9C0-B24448773199}"/>
              </a:ext>
            </a:extLst>
          </p:cNvPr>
          <p:cNvSpPr>
            <a:spLocks noChangeAspect="1"/>
          </p:cNvSpPr>
          <p:nvPr/>
        </p:nvSpPr>
        <p:spPr>
          <a:xfrm>
            <a:off x="1909746" y="2397045"/>
            <a:ext cx="828000" cy="8280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7576A2-4AD4-4607-BD19-5CC1DF9EC943}"/>
                  </a:ext>
                </a:extLst>
              </p:cNvPr>
              <p:cNvSpPr txBox="1"/>
              <p:nvPr/>
            </p:nvSpPr>
            <p:spPr>
              <a:xfrm>
                <a:off x="4350492" y="2169266"/>
                <a:ext cx="36319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Cambria Math" panose="02040503050406030204" pitchFamily="18" charset="0"/>
                  <a:buChar char="▸"/>
                </a:pPr>
                <a:r>
                  <a:rPr lang="en-US" sz="200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Doubling dimension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of X is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ddim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⌈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r>
                        <a:rPr lang="en-US" sz="2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⌉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7576A2-4AD4-4607-BD19-5CC1DF9E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92" y="2169266"/>
                <a:ext cx="3631956" cy="707886"/>
              </a:xfrm>
              <a:prstGeom prst="rect">
                <a:avLst/>
              </a:prstGeom>
              <a:blipFill>
                <a:blip r:embed="rId4"/>
                <a:stretch>
                  <a:fillRect l="-1681" t="-5172" r="-336" b="-77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06DD39-6104-4FFD-96B7-3C9339B6489F}"/>
                  </a:ext>
                </a:extLst>
              </p:cNvPr>
              <p:cNvSpPr txBox="1"/>
              <p:nvPr/>
            </p:nvSpPr>
            <p:spPr>
              <a:xfrm>
                <a:off x="4389600" y="3083738"/>
                <a:ext cx="432720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Doubling dimension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I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06DD39-6104-4FFD-96B7-3C9339B6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600" y="3083738"/>
                <a:ext cx="4327200" cy="405624"/>
              </a:xfrm>
              <a:prstGeom prst="rect">
                <a:avLst/>
              </a:prstGeom>
              <a:blipFill>
                <a:blip r:embed="rId5"/>
                <a:stretch>
                  <a:fillRect l="-1408" t="-9091" b="-257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D9FCB2-2418-4ACC-92C8-3C9138E71C70}"/>
                  </a:ext>
                </a:extLst>
              </p:cNvPr>
              <p:cNvSpPr txBox="1"/>
              <p:nvPr/>
            </p:nvSpPr>
            <p:spPr>
              <a:xfrm>
                <a:off x="4389600" y="3937904"/>
                <a:ext cx="432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Cambria Math" panose="02040503050406030204" pitchFamily="18" charset="0"/>
                  <a:buChar char="▸"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</a:t>
                </a:r>
                <a:r>
                  <a:rPr lang="en-US" sz="2000" i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doubling metric 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metric with</a:t>
                </a:r>
              </a:p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doubling dimension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I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D9FCB2-2418-4ACC-92C8-3C9138E71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600" y="3937904"/>
                <a:ext cx="4327200" cy="707886"/>
              </a:xfrm>
              <a:prstGeom prst="rect">
                <a:avLst/>
              </a:prstGeom>
              <a:blipFill>
                <a:blip r:embed="rId6"/>
                <a:stretch>
                  <a:fillRect l="-1408" t="-5172" b="-146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521BB21-7B18-4B22-80E1-DA536E4868DA}"/>
              </a:ext>
            </a:extLst>
          </p:cNvPr>
          <p:cNvSpPr txBox="1"/>
          <p:nvPr/>
        </p:nvSpPr>
        <p:spPr>
          <a:xfrm>
            <a:off x="342000" y="5483634"/>
            <a:ext cx="6906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mbria Math" panose="02040503050406030204" pitchFamily="18" charset="0"/>
              <a:buChar char="▸"/>
            </a:pPr>
            <a:r>
              <a:rPr lang="en-US" sz="2000" i="1" dirty="0">
                <a:solidFill>
                  <a:schemeClr val="accent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Planar metric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is a shortest path metric of a planar graph </a:t>
            </a:r>
            <a:endParaRPr lang="en-IL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23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1" grpId="0" animBg="1"/>
      <p:bldP spid="22" grpId="0" animBg="1"/>
      <p:bldP spid="25" grpId="0"/>
      <p:bldP spid="26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5D307-B571-463F-B331-C3E8FCB53B7B}"/>
              </a:ext>
            </a:extLst>
          </p:cNvPr>
          <p:cNvCxnSpPr>
            <a:cxnSpLocks/>
          </p:cNvCxnSpPr>
          <p:nvPr/>
        </p:nvCxnSpPr>
        <p:spPr>
          <a:xfrm>
            <a:off x="5292000" y="1117646"/>
            <a:ext cx="0" cy="3117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763D332-C673-40C7-9CFA-00D4CFEBA2C4}"/>
              </a:ext>
            </a:extLst>
          </p:cNvPr>
          <p:cNvSpPr txBox="1"/>
          <p:nvPr/>
        </p:nvSpPr>
        <p:spPr>
          <a:xfrm>
            <a:off x="547584" y="5399674"/>
            <a:ext cx="8470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For general, planar and doubling  the question is solved up to log factors</a:t>
            </a:r>
            <a:endParaRPr lang="en-IL" sz="2000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407F178-7E1C-49E6-AEE6-D5BBDDC4E1FC}"/>
              </a:ext>
            </a:extLst>
          </p:cNvPr>
          <p:cNvSpPr txBox="1"/>
          <p:nvPr/>
        </p:nvSpPr>
        <p:spPr>
          <a:xfrm>
            <a:off x="189987" y="922214"/>
            <a:ext cx="274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General metrics: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D906FE-D91C-484C-87DB-DCA43DF80982}"/>
                  </a:ext>
                </a:extLst>
              </p:cNvPr>
              <p:cNvSpPr txBox="1"/>
              <p:nvPr/>
            </p:nvSpPr>
            <p:spPr>
              <a:xfrm>
                <a:off x="857957" y="1627036"/>
                <a:ext cx="2576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trees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I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FD906FE-D91C-484C-87DB-DCA43DF80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57" y="1627036"/>
                <a:ext cx="2576320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6D8297C-1A5A-4AB6-853F-50A26608FF43}"/>
                  </a:ext>
                </a:extLst>
              </p:cNvPr>
              <p:cNvSpPr txBox="1"/>
              <p:nvPr/>
            </p:nvSpPr>
            <p:spPr>
              <a:xfrm>
                <a:off x="821939" y="3156699"/>
                <a:ext cx="25763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trees</m:t>
                      </m:r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≳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I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6D8297C-1A5A-4AB6-853F-50A26608F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9" y="3156699"/>
                <a:ext cx="2576320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7A447-0F8A-40EC-AA54-C549484A12F4}"/>
              </a:ext>
            </a:extLst>
          </p:cNvPr>
          <p:cNvCxnSpPr>
            <a:cxnSpLocks/>
          </p:cNvCxnSpPr>
          <p:nvPr/>
        </p:nvCxnSpPr>
        <p:spPr>
          <a:xfrm flipH="1" flipV="1">
            <a:off x="3627000" y="1501980"/>
            <a:ext cx="491930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745DD3-07E6-4971-88E1-06090336F42F}"/>
              </a:ext>
            </a:extLst>
          </p:cNvPr>
          <p:cNvSpPr txBox="1"/>
          <p:nvPr/>
        </p:nvSpPr>
        <p:spPr>
          <a:xfrm>
            <a:off x="4744800" y="224937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80187E-EC75-4C6B-8E7D-FAC968BEE6AB}"/>
              </a:ext>
            </a:extLst>
          </p:cNvPr>
          <p:cNvSpPr txBox="1"/>
          <p:nvPr/>
        </p:nvSpPr>
        <p:spPr>
          <a:xfrm>
            <a:off x="4744800" y="224937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5E57F-628C-4BEB-9494-D5348F75C5CD}"/>
              </a:ext>
            </a:extLst>
          </p:cNvPr>
          <p:cNvSpPr txBox="1"/>
          <p:nvPr/>
        </p:nvSpPr>
        <p:spPr>
          <a:xfrm>
            <a:off x="4744800" y="224937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2D256B-DA68-476D-AB86-330D21C9C2C7}"/>
              </a:ext>
            </a:extLst>
          </p:cNvPr>
          <p:cNvSpPr txBox="1"/>
          <p:nvPr/>
        </p:nvSpPr>
        <p:spPr>
          <a:xfrm>
            <a:off x="4744800" y="2249372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1571D8-15FE-463A-B658-EECC1C98ADDC}"/>
              </a:ext>
            </a:extLst>
          </p:cNvPr>
          <p:cNvSpPr txBox="1"/>
          <p:nvPr/>
        </p:nvSpPr>
        <p:spPr>
          <a:xfrm>
            <a:off x="4257000" y="1740367"/>
            <a:ext cx="4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777285-4D27-45D6-9349-E0FC996E1784}"/>
              </a:ext>
            </a:extLst>
          </p:cNvPr>
          <p:cNvSpPr txBox="1"/>
          <p:nvPr/>
        </p:nvSpPr>
        <p:spPr>
          <a:xfrm>
            <a:off x="5570777" y="2740640"/>
            <a:ext cx="10912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0E5D87-4E69-4B79-B7F3-0C0D5A97324C}"/>
                  </a:ext>
                </a:extLst>
              </p:cNvPr>
              <p:cNvSpPr txBox="1"/>
              <p:nvPr/>
            </p:nvSpPr>
            <p:spPr>
              <a:xfrm>
                <a:off x="5668256" y="1709589"/>
                <a:ext cx="3813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0E5D87-4E69-4B79-B7F3-0C0D5A97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256" y="1709589"/>
                <a:ext cx="38133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06C2B5-8483-4174-ABD2-FC37DC9620B7}"/>
                  </a:ext>
                </a:extLst>
              </p:cNvPr>
              <p:cNvSpPr txBox="1"/>
              <p:nvPr/>
            </p:nvSpPr>
            <p:spPr>
              <a:xfrm>
                <a:off x="3861447" y="1563763"/>
                <a:ext cx="921426" cy="54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06C2B5-8483-4174-ABD2-FC37DC96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447" y="1563763"/>
                <a:ext cx="921426" cy="5401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9021880-68E2-4B67-9135-6ABB091CBE95}"/>
              </a:ext>
            </a:extLst>
          </p:cNvPr>
          <p:cNvSpPr txBox="1"/>
          <p:nvPr/>
        </p:nvSpPr>
        <p:spPr>
          <a:xfrm>
            <a:off x="3575879" y="944462"/>
            <a:ext cx="131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Distortion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D5F601-1FA5-4F75-893F-9B6BD2EB968E}"/>
              </a:ext>
            </a:extLst>
          </p:cNvPr>
          <p:cNvSpPr txBox="1"/>
          <p:nvPr/>
        </p:nvSpPr>
        <p:spPr>
          <a:xfrm>
            <a:off x="5598540" y="952934"/>
            <a:ext cx="21828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# Ramsey  trees</a:t>
            </a:r>
          </a:p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092562-859D-41E6-8517-77DEFEFF0187}"/>
              </a:ext>
            </a:extLst>
          </p:cNvPr>
          <p:cNvSpPr txBox="1"/>
          <p:nvPr/>
        </p:nvSpPr>
        <p:spPr>
          <a:xfrm>
            <a:off x="7452076" y="1731840"/>
            <a:ext cx="104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[NEW]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9AAC53-FAFD-412C-AA31-B8D8D3DB3F89}"/>
                  </a:ext>
                </a:extLst>
              </p:cNvPr>
              <p:cNvSpPr txBox="1"/>
              <p:nvPr/>
            </p:nvSpPr>
            <p:spPr>
              <a:xfrm>
                <a:off x="3839449" y="2234131"/>
                <a:ext cx="806281" cy="540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9AAC53-FAFD-412C-AA31-B8D8D3DB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449" y="2234131"/>
                <a:ext cx="806281" cy="5401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7A6F4A-8105-49B4-A63E-71B1929CE8AE}"/>
                  </a:ext>
                </a:extLst>
              </p:cNvPr>
              <p:cNvSpPr txBox="1"/>
              <p:nvPr/>
            </p:nvSpPr>
            <p:spPr>
              <a:xfrm>
                <a:off x="5643998" y="2366756"/>
                <a:ext cx="24380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7A6F4A-8105-49B4-A63E-71B1929CE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998" y="2366756"/>
                <a:ext cx="243801" cy="400110"/>
              </a:xfrm>
              <a:prstGeom prst="rect">
                <a:avLst/>
              </a:prstGeom>
              <a:blipFill>
                <a:blip r:embed="rId8"/>
                <a:stretch>
                  <a:fillRect r="-325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F467DA-D613-4CFA-83C9-C3C51D5C0194}"/>
                  </a:ext>
                </a:extLst>
              </p14:cNvPr>
              <p14:cNvContentPartPr/>
              <p14:nvPr/>
            </p14:nvContentPartPr>
            <p14:xfrm>
              <a:off x="5668256" y="1043207"/>
              <a:ext cx="6120" cy="1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F467DA-D613-4CFA-83C9-C3C51D5C01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9256" y="1034207"/>
                <a:ext cx="2376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868EEC8-8CFE-4836-85D9-D6EE00846A85}"/>
              </a:ext>
            </a:extLst>
          </p:cNvPr>
          <p:cNvSpPr txBox="1"/>
          <p:nvPr/>
        </p:nvSpPr>
        <p:spPr>
          <a:xfrm>
            <a:off x="7452076" y="2366756"/>
            <a:ext cx="104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[NEW]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CF364-1C42-4E07-824B-8F39ECBC92EE}"/>
              </a:ext>
            </a:extLst>
          </p:cNvPr>
          <p:cNvCxnSpPr>
            <a:cxnSpLocks/>
          </p:cNvCxnSpPr>
          <p:nvPr/>
        </p:nvCxnSpPr>
        <p:spPr>
          <a:xfrm flipH="1" flipV="1">
            <a:off x="3672000" y="3071273"/>
            <a:ext cx="4874305" cy="46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EA61B6-8689-4A54-B1C8-61B2165BE953}"/>
                  </a:ext>
                </a:extLst>
              </p:cNvPr>
              <p:cNvSpPr txBox="1"/>
              <p:nvPr/>
            </p:nvSpPr>
            <p:spPr>
              <a:xfrm>
                <a:off x="3927154" y="3203962"/>
                <a:ext cx="1091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7EA61B6-8689-4A54-B1C8-61B2165BE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154" y="3203962"/>
                <a:ext cx="109124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F307B68-16DC-46BB-AD06-EAC05B454B37}"/>
                  </a:ext>
                </a:extLst>
              </p:cNvPr>
              <p:cNvSpPr txBox="1"/>
              <p:nvPr/>
            </p:nvSpPr>
            <p:spPr>
              <a:xfrm>
                <a:off x="5597849" y="3259343"/>
                <a:ext cx="1627200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F307B68-16DC-46BB-AD06-EAC05B454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49" y="3259343"/>
                <a:ext cx="1627200" cy="411651"/>
              </a:xfrm>
              <a:prstGeom prst="rect">
                <a:avLst/>
              </a:prstGeom>
              <a:blipFill>
                <a:blip r:embed="rId12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1FE5C9C-B4B5-4A01-915E-F70433022398}"/>
              </a:ext>
            </a:extLst>
          </p:cNvPr>
          <p:cNvSpPr txBox="1"/>
          <p:nvPr/>
        </p:nvSpPr>
        <p:spPr>
          <a:xfrm>
            <a:off x="7424943" y="3206165"/>
            <a:ext cx="1072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[MN07]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A383A2F-07EE-4C20-B7BD-E8BEE55E29DB}"/>
                  </a:ext>
                </a:extLst>
              </p:cNvPr>
              <p:cNvSpPr txBox="1"/>
              <p:nvPr/>
            </p:nvSpPr>
            <p:spPr>
              <a:xfrm>
                <a:off x="5284053" y="3752451"/>
                <a:ext cx="1627200" cy="606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func>
                                    <m:funcPr>
                                      <m:ctrlPr>
                                        <a:rPr lang="en-US" sz="20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I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A383A2F-07EE-4C20-B7BD-E8BEE55E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053" y="3752451"/>
                <a:ext cx="1627200" cy="6064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B68609-40BE-4463-B71E-71F569ABB71F}"/>
                  </a:ext>
                </a:extLst>
              </p:cNvPr>
              <p:cNvSpPr txBox="1"/>
              <p:nvPr/>
            </p:nvSpPr>
            <p:spPr>
              <a:xfrm>
                <a:off x="3885754" y="3798101"/>
                <a:ext cx="10912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CB68609-40BE-4463-B71E-71F569ABB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54" y="3798101"/>
                <a:ext cx="1091246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CF7EA0A7-61AC-464F-9589-40ECE3DA2A9F}"/>
              </a:ext>
            </a:extLst>
          </p:cNvPr>
          <p:cNvSpPr txBox="1"/>
          <p:nvPr/>
        </p:nvSpPr>
        <p:spPr>
          <a:xfrm>
            <a:off x="7452076" y="3874471"/>
            <a:ext cx="104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[NEW]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A02218-12FF-42B8-95B2-CDF0374F5D91}"/>
              </a:ext>
            </a:extLst>
          </p:cNvPr>
          <p:cNvSpPr txBox="1"/>
          <p:nvPr/>
        </p:nvSpPr>
        <p:spPr>
          <a:xfrm>
            <a:off x="208022" y="4651072"/>
            <a:ext cx="8502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Doubling and planar: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 lower bound examples are doubling and planar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866A7E51-D496-4CB0-92AC-2C232EC5D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779" y="112481"/>
                <a:ext cx="8632200" cy="969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Ramsey tree covers </a:t>
                </a:r>
                <a:r>
                  <a:rPr lang="he-IL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old and new results</a:t>
                </a:r>
                <a:endParaRPr lang="en-US" sz="2400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</a:t>
                </a:r>
                <a:endParaRPr lang="en-US" sz="20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866A7E51-D496-4CB0-92AC-2C232EC5D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779" y="112481"/>
                <a:ext cx="8632200" cy="969934"/>
              </a:xfrm>
              <a:blipFill>
                <a:blip r:embed="rId15"/>
                <a:stretch>
                  <a:fillRect l="-1130" t="-5000" r="-282" b="-2043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8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1" grpId="0"/>
      <p:bldP spid="55" grpId="0"/>
      <p:bldP spid="59" grpId="0"/>
      <p:bldP spid="35" grpId="0"/>
      <p:bldP spid="37" grpId="0"/>
      <p:bldP spid="42" grpId="0"/>
      <p:bldP spid="44" grpId="0"/>
      <p:bldP spid="49" grpId="0"/>
      <p:bldP spid="56" grpId="0"/>
      <p:bldP spid="34" grpId="0"/>
      <p:bldP spid="50" grpId="0"/>
      <p:bldP spid="61" grpId="0"/>
      <p:bldP spid="62" grpId="0"/>
      <p:bldP spid="63" grpId="0"/>
      <p:bldP spid="64" grpId="0"/>
      <p:bldP spid="66" grpId="0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1F9FD-7ED9-4B5C-ABDE-6797D81F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4DB8-B0E0-4A6B-9062-8C61E33DD120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75D307-B571-463F-B331-C3E8FCB53B7B}"/>
              </a:ext>
            </a:extLst>
          </p:cNvPr>
          <p:cNvCxnSpPr>
            <a:cxnSpLocks/>
          </p:cNvCxnSpPr>
          <p:nvPr/>
        </p:nvCxnSpPr>
        <p:spPr>
          <a:xfrm>
            <a:off x="5292000" y="1117646"/>
            <a:ext cx="0" cy="397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07F178-7E1C-49E6-AEE6-D5BBDDC4E1FC}"/>
                  </a:ext>
                </a:extLst>
              </p:cNvPr>
              <p:cNvSpPr txBox="1"/>
              <p:nvPr/>
            </p:nvSpPr>
            <p:spPr>
              <a:xfrm>
                <a:off x="208022" y="944462"/>
                <a:ext cx="28329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doubling metrics: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407F178-7E1C-49E6-AEE6-D5BBDDC4E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2" y="944462"/>
                <a:ext cx="2832979" cy="400110"/>
              </a:xfrm>
              <a:prstGeom prst="rect">
                <a:avLst/>
              </a:prstGeom>
              <a:blipFill>
                <a:blip r:embed="rId3"/>
                <a:stretch>
                  <a:fillRect l="-1935" t="-9091" r="-1290" b="-257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E7A447-0F8A-40EC-AA54-C549484A12F4}"/>
              </a:ext>
            </a:extLst>
          </p:cNvPr>
          <p:cNvCxnSpPr>
            <a:cxnSpLocks/>
          </p:cNvCxnSpPr>
          <p:nvPr/>
        </p:nvCxnSpPr>
        <p:spPr>
          <a:xfrm flipH="1">
            <a:off x="3852002" y="1444227"/>
            <a:ext cx="4319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1571D8-15FE-463A-B658-EECC1C98ADDC}"/>
              </a:ext>
            </a:extLst>
          </p:cNvPr>
          <p:cNvSpPr txBox="1"/>
          <p:nvPr/>
        </p:nvSpPr>
        <p:spPr>
          <a:xfrm>
            <a:off x="4257000" y="1740367"/>
            <a:ext cx="4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0E5D87-4E69-4B79-B7F3-0C0D5A97324C}"/>
                  </a:ext>
                </a:extLst>
              </p:cNvPr>
              <p:cNvSpPr txBox="1"/>
              <p:nvPr/>
            </p:nvSpPr>
            <p:spPr>
              <a:xfrm>
                <a:off x="5695922" y="1578274"/>
                <a:ext cx="968034" cy="458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0E5D87-4E69-4B79-B7F3-0C0D5A97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922" y="1578274"/>
                <a:ext cx="968034" cy="4581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06C2B5-8483-4174-ABD2-FC37DC9620B7}"/>
                  </a:ext>
                </a:extLst>
              </p:cNvPr>
              <p:cNvSpPr txBox="1"/>
              <p:nvPr/>
            </p:nvSpPr>
            <p:spPr>
              <a:xfrm>
                <a:off x="4515852" y="1625889"/>
                <a:ext cx="404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06C2B5-8483-4174-ABD2-FC37DC96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852" y="1625889"/>
                <a:ext cx="4043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9021880-68E2-4B67-9135-6ABB091CBE95}"/>
              </a:ext>
            </a:extLst>
          </p:cNvPr>
          <p:cNvSpPr txBox="1"/>
          <p:nvPr/>
        </p:nvSpPr>
        <p:spPr>
          <a:xfrm>
            <a:off x="3575879" y="944462"/>
            <a:ext cx="131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Distortion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D5F601-1FA5-4F75-893F-9B6BD2EB968E}"/>
              </a:ext>
            </a:extLst>
          </p:cNvPr>
          <p:cNvSpPr txBox="1"/>
          <p:nvPr/>
        </p:nvSpPr>
        <p:spPr>
          <a:xfrm>
            <a:off x="5598539" y="952934"/>
            <a:ext cx="248344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 #  trees in cover</a:t>
            </a:r>
          </a:p>
          <a:p>
            <a:r>
              <a:rPr lang="en-US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IL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092562-859D-41E6-8517-77DEFEFF0187}"/>
              </a:ext>
            </a:extLst>
          </p:cNvPr>
          <p:cNvSpPr txBox="1"/>
          <p:nvPr/>
        </p:nvSpPr>
        <p:spPr>
          <a:xfrm>
            <a:off x="7452076" y="1584535"/>
            <a:ext cx="104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[NEW]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9AAC53-FAFD-412C-AA31-B8D8D3DB3F89}"/>
                  </a:ext>
                </a:extLst>
              </p:cNvPr>
              <p:cNvSpPr txBox="1"/>
              <p:nvPr/>
            </p:nvSpPr>
            <p:spPr>
              <a:xfrm>
                <a:off x="5663831" y="2277097"/>
                <a:ext cx="806281" cy="458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</m:sup>
                      </m:sSup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F9AAC53-FAFD-412C-AA31-B8D8D3DB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31" y="2277097"/>
                <a:ext cx="806281" cy="458139"/>
              </a:xfrm>
              <a:prstGeom prst="rect">
                <a:avLst/>
              </a:prstGeom>
              <a:blipFill>
                <a:blip r:embed="rId6"/>
                <a:stretch>
                  <a:fillRect t="-98667" r="-77273" b="-129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7F467DA-D613-4CFA-83C9-C3C51D5C0194}"/>
                  </a:ext>
                </a:extLst>
              </p14:cNvPr>
              <p14:cNvContentPartPr/>
              <p14:nvPr/>
            </p14:nvContentPartPr>
            <p14:xfrm>
              <a:off x="5668256" y="1043207"/>
              <a:ext cx="6120" cy="10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7F467DA-D613-4CFA-83C9-C3C51D5C01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59256" y="1034207"/>
                <a:ext cx="23760" cy="2772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868EEC8-8CFE-4836-85D9-D6EE00846A85}"/>
              </a:ext>
            </a:extLst>
          </p:cNvPr>
          <p:cNvSpPr txBox="1"/>
          <p:nvPr/>
        </p:nvSpPr>
        <p:spPr>
          <a:xfrm>
            <a:off x="7452076" y="2366756"/>
            <a:ext cx="104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[NEW]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A02218-12FF-42B8-95B2-CDF0374F5D91}"/>
              </a:ext>
            </a:extLst>
          </p:cNvPr>
          <p:cNvSpPr txBox="1"/>
          <p:nvPr/>
        </p:nvSpPr>
        <p:spPr>
          <a:xfrm>
            <a:off x="166896" y="4039217"/>
            <a:ext cx="220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Planar metrics:</a:t>
            </a:r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1D3BA9-E870-42E3-A8FC-C216AEA6E4EB}"/>
                  </a:ext>
                </a:extLst>
              </p:cNvPr>
              <p:cNvSpPr txBox="1"/>
              <p:nvPr/>
            </p:nvSpPr>
            <p:spPr>
              <a:xfrm>
                <a:off x="4514454" y="2366756"/>
                <a:ext cx="404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1D3BA9-E870-42E3-A8FC-C216AEA6E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454" y="2366756"/>
                <a:ext cx="40431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8E49D8-6344-41DA-A773-0E83E53E5640}"/>
              </a:ext>
            </a:extLst>
          </p:cNvPr>
          <p:cNvCxnSpPr>
            <a:cxnSpLocks/>
          </p:cNvCxnSpPr>
          <p:nvPr/>
        </p:nvCxnSpPr>
        <p:spPr>
          <a:xfrm flipH="1">
            <a:off x="3906972" y="3947242"/>
            <a:ext cx="4319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477797-30A7-4F2B-B839-50F287EB22F8}"/>
                  </a:ext>
                </a:extLst>
              </p:cNvPr>
              <p:cNvSpPr txBox="1"/>
              <p:nvPr/>
            </p:nvSpPr>
            <p:spPr>
              <a:xfrm>
                <a:off x="4132899" y="3061677"/>
                <a:ext cx="8847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L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F477797-30A7-4F2B-B839-50F287EB2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899" y="3061677"/>
                <a:ext cx="88475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4D0874-E5A3-44A4-B34F-2626D7996067}"/>
                  </a:ext>
                </a:extLst>
              </p:cNvPr>
              <p:cNvSpPr txBox="1"/>
              <p:nvPr/>
            </p:nvSpPr>
            <p:spPr>
              <a:xfrm>
                <a:off x="5600618" y="2944643"/>
                <a:ext cx="968034" cy="554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func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14D0874-E5A3-44A4-B34F-2626D799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618" y="2944643"/>
                <a:ext cx="968034" cy="554126"/>
              </a:xfrm>
              <a:prstGeom prst="rect">
                <a:avLst/>
              </a:prstGeom>
              <a:blipFill>
                <a:blip r:embed="rId11"/>
                <a:stretch>
                  <a:fillRect r="-433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3505A4C-F370-4C7B-B4DB-BA12C8EBA781}"/>
              </a:ext>
            </a:extLst>
          </p:cNvPr>
          <p:cNvSpPr txBox="1"/>
          <p:nvPr/>
        </p:nvSpPr>
        <p:spPr>
          <a:xfrm>
            <a:off x="7443762" y="3059099"/>
            <a:ext cx="104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[NEW]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0B3147-3383-40FF-8C5D-6C11B3D265FF}"/>
              </a:ext>
            </a:extLst>
          </p:cNvPr>
          <p:cNvSpPr txBox="1"/>
          <p:nvPr/>
        </p:nvSpPr>
        <p:spPr>
          <a:xfrm>
            <a:off x="5642258" y="3434023"/>
            <a:ext cx="88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[tight]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1C5858-3016-491E-A7A8-CE7B0C582C4E}"/>
                  </a:ext>
                </a:extLst>
              </p:cNvPr>
              <p:cNvSpPr/>
              <p:nvPr/>
            </p:nvSpPr>
            <p:spPr>
              <a:xfrm>
                <a:off x="4167353" y="4064868"/>
                <a:ext cx="8181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1C5858-3016-491E-A7A8-CE7B0C582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353" y="4064868"/>
                <a:ext cx="81817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C34F72-72EB-452F-9ADB-5D2DFF7D36A2}"/>
                  </a:ext>
                </a:extLst>
              </p:cNvPr>
              <p:cNvSpPr txBox="1"/>
              <p:nvPr/>
            </p:nvSpPr>
            <p:spPr>
              <a:xfrm>
                <a:off x="5562920" y="4083566"/>
                <a:ext cx="18454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C34F72-72EB-452F-9ADB-5D2DFF7D3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920" y="4083566"/>
                <a:ext cx="1845451" cy="4001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5759E005-71B7-49DD-B9E5-C641AAAAD94E}"/>
              </a:ext>
            </a:extLst>
          </p:cNvPr>
          <p:cNvSpPr txBox="1"/>
          <p:nvPr/>
        </p:nvSpPr>
        <p:spPr>
          <a:xfrm>
            <a:off x="7443762" y="4083566"/>
            <a:ext cx="1045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[NEW]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B5EBA1-7705-4E47-98CE-15495755F9C3}"/>
                  </a:ext>
                </a:extLst>
              </p:cNvPr>
              <p:cNvSpPr txBox="1"/>
              <p:nvPr/>
            </p:nvSpPr>
            <p:spPr>
              <a:xfrm>
                <a:off x="223031" y="5751595"/>
                <a:ext cx="8582845" cy="407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General metrics for k trees: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≤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B5EBA1-7705-4E47-98CE-15495755F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31" y="5751595"/>
                <a:ext cx="8582845" cy="407676"/>
              </a:xfrm>
              <a:prstGeom prst="rect">
                <a:avLst/>
              </a:prstGeom>
              <a:blipFill>
                <a:blip r:embed="rId14"/>
                <a:stretch>
                  <a:fillRect l="-639" t="-7576" b="-272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7717BE5C-0CC1-4B33-B1FA-9DB95818D2EF}"/>
              </a:ext>
            </a:extLst>
          </p:cNvPr>
          <p:cNvSpPr txBox="1"/>
          <p:nvPr/>
        </p:nvSpPr>
        <p:spPr>
          <a:xfrm>
            <a:off x="7408374" y="4730132"/>
            <a:ext cx="135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[KLMN04]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0A0504D-1950-4543-BB69-9F7ACF2F79C8}"/>
                  </a:ext>
                </a:extLst>
              </p:cNvPr>
              <p:cNvSpPr/>
              <p:nvPr/>
            </p:nvSpPr>
            <p:spPr>
              <a:xfrm>
                <a:off x="4200954" y="4690416"/>
                <a:ext cx="7760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0A0504D-1950-4543-BB69-9F7ACF2F7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954" y="4690416"/>
                <a:ext cx="776046" cy="400110"/>
              </a:xfrm>
              <a:prstGeom prst="rect">
                <a:avLst/>
              </a:prstGeom>
              <a:blipFill>
                <a:blip r:embed="rId1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AC368EB-B261-4B10-B4F8-B74532128A52}"/>
                  </a:ext>
                </a:extLst>
              </p:cNvPr>
              <p:cNvSpPr/>
              <p:nvPr/>
            </p:nvSpPr>
            <p:spPr>
              <a:xfrm>
                <a:off x="5609533" y="4708994"/>
                <a:ext cx="7760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IL" sz="2000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AC368EB-B261-4B10-B4F8-B74532128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533" y="4708994"/>
                <a:ext cx="776046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FBEDE6F-EA45-42FE-8DF9-2E85FC12271F}"/>
              </a:ext>
            </a:extLst>
          </p:cNvPr>
          <p:cNvSpPr/>
          <p:nvPr/>
        </p:nvSpPr>
        <p:spPr>
          <a:xfrm>
            <a:off x="4167353" y="4644000"/>
            <a:ext cx="2302759" cy="546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7429EB-FEBF-4056-AC03-3BD989CD0508}"/>
              </a:ext>
            </a:extLst>
          </p:cNvPr>
          <p:cNvSpPr/>
          <p:nvPr/>
        </p:nvSpPr>
        <p:spPr>
          <a:xfrm>
            <a:off x="293036" y="2118453"/>
            <a:ext cx="2747965" cy="720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CA56F2-6A04-4F63-A7A9-A3A2839E46C6}"/>
              </a:ext>
            </a:extLst>
          </p:cNvPr>
          <p:cNvSpPr/>
          <p:nvPr/>
        </p:nvSpPr>
        <p:spPr>
          <a:xfrm>
            <a:off x="4121028" y="2903189"/>
            <a:ext cx="3085605" cy="6376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F41A2A-B673-4697-BD7A-6388B6833FCC}"/>
                  </a:ext>
                </a:extLst>
              </p:cNvPr>
              <p:cNvSpPr txBox="1"/>
              <p:nvPr/>
            </p:nvSpPr>
            <p:spPr>
              <a:xfrm>
                <a:off x="302214" y="2109699"/>
                <a:ext cx="3416831" cy="72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Ramsey: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trees,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dist. </a:t>
                </a:r>
                <a:endParaRPr lang="en-IL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F41A2A-B673-4697-BD7A-6388B6833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14" y="2109699"/>
                <a:ext cx="3416831" cy="720710"/>
              </a:xfrm>
              <a:prstGeom prst="rect">
                <a:avLst/>
              </a:prstGeom>
              <a:blipFill>
                <a:blip r:embed="rId17"/>
                <a:stretch>
                  <a:fillRect l="-1964" t="-4237" b="-144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200C077C-E435-4A7C-BEDD-7C3A8DD35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724" y="145315"/>
                <a:ext cx="8632200" cy="9699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 covers  </a:t>
                </a:r>
                <a:r>
                  <a:rPr lang="he-IL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                </a:t>
                </a:r>
                <a:r>
                  <a:rPr lang="en-US" sz="24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old and new results</a:t>
                </a:r>
                <a:endParaRPr lang="en-US" sz="2400" b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</a:t>
                </a:r>
                <a:endParaRPr lang="en-US" sz="2000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200C077C-E435-4A7C-BEDD-7C3A8DD35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724" y="145315"/>
                <a:ext cx="8632200" cy="969934"/>
              </a:xfrm>
              <a:blipFill>
                <a:blip r:embed="rId18"/>
                <a:stretch>
                  <a:fillRect l="-1059" t="-5031" b="-20566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85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5" grpId="0"/>
      <p:bldP spid="37" grpId="0"/>
      <p:bldP spid="42" grpId="0"/>
      <p:bldP spid="44" grpId="0"/>
      <p:bldP spid="49" grpId="0"/>
      <p:bldP spid="56" grpId="0"/>
      <p:bldP spid="50" grpId="0"/>
      <p:bldP spid="68" grpId="0"/>
      <p:bldP spid="36" grpId="0"/>
      <p:bldP spid="41" grpId="0"/>
      <p:bldP spid="43" grpId="0"/>
      <p:bldP spid="45" grpId="0"/>
      <p:bldP spid="47" grpId="0"/>
      <p:bldP spid="15" grpId="0"/>
      <p:bldP spid="48" grpId="0"/>
      <p:bldP spid="52" grpId="0"/>
      <p:bldP spid="53" grpId="0"/>
      <p:bldP spid="57" grpId="0"/>
      <p:bldP spid="65" grpId="0"/>
      <p:bldP spid="69" grpId="0"/>
      <p:bldP spid="22" grpId="0" animBg="1"/>
      <p:bldP spid="71" grpId="0" animBg="1"/>
      <p:bldP spid="72" grpId="0" animBg="1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ADMIN@ELPFMIRFUVW0Y5HA" val="616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19251</TotalTime>
  <Words>1867</Words>
  <Application>Microsoft Office PowerPoint</Application>
  <PresentationFormat>On-screen Show (4:3)</PresentationFormat>
  <Paragraphs>680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Cambria Math </vt:lpstr>
      <vt:lpstr>Wingdings</vt:lpstr>
      <vt:lpstr>Office Theme</vt:lpstr>
      <vt:lpstr>Covering Metric Spaces by Few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Nova Fandina</dc:creator>
  <cp:lastModifiedBy>Nova Fan</cp:lastModifiedBy>
  <cp:revision>240</cp:revision>
  <dcterms:created xsi:type="dcterms:W3CDTF">2019-05-14T05:18:47Z</dcterms:created>
  <dcterms:modified xsi:type="dcterms:W3CDTF">2019-07-15T10:32:30Z</dcterms:modified>
</cp:coreProperties>
</file>