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CEF498-99A3-42FC-8C99-5D9EBE8F5D9F}" type="datetime1">
              <a:rPr lang="tr-TR" smtClean="0"/>
              <a:t>9.06.2024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193448-CC2D-4299-9E0C-71868B72063B}" type="datetime1">
              <a:rPr lang="tr-TR" smtClean="0"/>
              <a:t>9.06.2024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"/>
              <a:t>Asıl metin stillerini düzenlemek için tıklayın</a:t>
            </a:r>
            <a:endParaRPr lang="en-US"/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en-US" dirty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0AE17E-57CC-4046-BB97-65C2A83F5EC7}" type="datetime1">
              <a:rPr lang="tr-TR" smtClean="0"/>
              <a:t>9.06.2024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8ABED7-75A7-4337-8539-39229310A32F}" type="datetime1">
              <a:rPr lang="tr-TR" smtClean="0"/>
              <a:t>9.06.2024</a:t>
            </a:fld>
            <a:endParaRPr lang="en-US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10E36F-8066-4E4E-B659-BD927AF700C4}" type="datetime1">
              <a:rPr lang="tr-TR" smtClean="0"/>
              <a:t>9.06.2024</a:t>
            </a:fld>
            <a:endParaRPr lang="en-US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E745DE-C81E-4AB0-A4DC-D933D3D60995}" type="datetime1">
              <a:rPr lang="tr-TR" smtClean="0"/>
              <a:t>9.06.2024</a:t>
            </a:fld>
            <a:endParaRPr lang="en-US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C5FEE0-998F-4936-A0AA-C60707409371}" type="datetime1">
              <a:rPr lang="tr-TR" smtClean="0"/>
              <a:t>9.06.2024</a:t>
            </a:fld>
            <a:endParaRPr lang="en-US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58F89C-E02C-47E7-AE2C-E7D5D56A7D38}" type="datetime1">
              <a:rPr lang="tr-TR" smtClean="0"/>
              <a:t>9.06.2024</a:t>
            </a:fld>
            <a:endParaRPr lang="en-US" dirty="0"/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0AC511-DD1A-42D0-B5F4-F0B8E8AB092D}" type="datetime1">
              <a:rPr lang="tr-TR" smtClean="0"/>
              <a:t>9.06.2024</a:t>
            </a:fld>
            <a:endParaRPr lang="en-US" dirty="0"/>
          </a:p>
        </p:txBody>
      </p:sp>
      <p:sp>
        <p:nvSpPr>
          <p:cNvPr id="11" name="Alt Bilgi Yer Tutucusu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layt Numarası Yer Tutucusu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Tarih Yer Tutucusu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AF3CF-2F18-4CC9-A875-FCB045B085F1}" type="datetime1">
              <a:rPr lang="tr-TR" smtClean="0"/>
              <a:t>9.06.2024</a:t>
            </a:fld>
            <a:endParaRPr lang="en-US" dirty="0"/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8553B3-F124-4BA5-876E-0628064B1660}" type="datetime1">
              <a:rPr lang="tr-TR" smtClean="0"/>
              <a:t>9.06.2024</a:t>
            </a:fld>
            <a:endParaRPr lang="en-US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A9D949F-BC9C-44DB-81BB-156AFB5B32AB}" type="datetime1">
              <a:rPr lang="tr-TR" smtClean="0"/>
              <a:t>9.06.2024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D07BF869-CED7-4B9F-A96F-EFAFC681FDFB}" type="datetime1">
              <a:rPr lang="tr-TR" smtClean="0"/>
              <a:t>9.06.2024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89A918C5-53DD-41D2-B8D3-A2402E985BFE}" type="datetime1">
              <a:rPr lang="tr-TR" smtClean="0"/>
              <a:t>9.06.2024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Dikdörtgen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Resim 9">
            <a:extLst>
              <a:ext uri="{FF2B5EF4-FFF2-40B4-BE49-F238E27FC236}">
                <a16:creationId xmlns:a16="http://schemas.microsoft.com/office/drawing/2014/main" id="{DC349559-6E79-66DC-2C9E-603D938E4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9614" cy="6858000"/>
          </a:xfrm>
          <a:prstGeom prst="rect">
            <a:avLst/>
          </a:prstGeom>
        </p:spPr>
      </p:pic>
      <p:sp>
        <p:nvSpPr>
          <p:cNvPr id="14" name="Alt Başlık 13">
            <a:extLst>
              <a:ext uri="{FF2B5EF4-FFF2-40B4-BE49-F238E27FC236}">
                <a16:creationId xmlns:a16="http://schemas.microsoft.com/office/drawing/2014/main" id="{3249042C-15EB-0146-987B-0AFDCB829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9210" y="2352022"/>
            <a:ext cx="8153194" cy="694082"/>
          </a:xfrm>
        </p:spPr>
        <p:txBody>
          <a:bodyPr>
            <a:normAutofit/>
          </a:bodyPr>
          <a:lstStyle/>
          <a:p>
            <a:pPr algn="ctr"/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İnsansız Hava Araçlarında Otonom Nesne Tespiti ve Hizalanmaya Yönelik Takip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F3931303-5B17-99F1-E2EC-766067BF2FC1}"/>
              </a:ext>
            </a:extLst>
          </p:cNvPr>
          <p:cNvSpPr txBox="1"/>
          <p:nvPr/>
        </p:nvSpPr>
        <p:spPr>
          <a:xfrm>
            <a:off x="4299614" y="5124465"/>
            <a:ext cx="6155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HAZIRLAYAN :   Ömer Faruk USTA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8256A561-4414-7698-4C9B-A266FCC97367}"/>
              </a:ext>
            </a:extLst>
          </p:cNvPr>
          <p:cNvSpPr txBox="1"/>
          <p:nvPr/>
        </p:nvSpPr>
        <p:spPr>
          <a:xfrm>
            <a:off x="4299614" y="5575362"/>
            <a:ext cx="6155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DANIŞMAN :   Doç. Dr. Gökçen ÇETİNEL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F53472E7-AA85-F455-973D-C33D9EDE2F80}"/>
              </a:ext>
            </a:extLst>
          </p:cNvPr>
          <p:cNvSpPr txBox="1"/>
          <p:nvPr/>
        </p:nvSpPr>
        <p:spPr>
          <a:xfrm>
            <a:off x="5037552" y="6200902"/>
            <a:ext cx="6155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HAZİRAN 2024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91CEDE-76E7-D355-DE6E-5F4A4249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AMAÇ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F17E24-F981-A4A6-C100-5037641E7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98408"/>
            <a:ext cx="5171545" cy="1954229"/>
          </a:xfrm>
        </p:spPr>
        <p:txBody>
          <a:bodyPr/>
          <a:lstStyle/>
          <a:p>
            <a:pPr algn="just"/>
            <a:r>
              <a:rPr lang="tr-TR" dirty="0"/>
              <a:t> İnsansız Hava Araçlarında, Hava – Hava muharebe esasına dayanarak, tespit, takip ve kitlenme işlemini görüntü işleme destekli ve otonom olarak gerçekleştirmek.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765831-3740-66C4-C1F7-5D27BB8F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dirty="0"/>
              <a:t>11.06.2024</a:t>
            </a:r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AA931FE-9AA4-AE0D-E303-AB72039C1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510" y="2324257"/>
            <a:ext cx="4270292" cy="310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4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714183-DEDA-F8D4-026B-96DA949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UYGULAMA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FA4CA5-5B4A-BA56-693E-21DD02CF8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Veri Seti Hazırlama:</a:t>
            </a:r>
          </a:p>
          <a:p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372B82-D395-41D7-603F-F276499C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dirty="0"/>
              <a:t>11.06.2024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9499440-C9F5-5022-8533-22340A319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3" y="2794611"/>
            <a:ext cx="5046648" cy="266350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1FA5B1E-0FF6-3AA0-A73B-91638443A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06" y="2794611"/>
            <a:ext cx="5245631" cy="26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7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DD10040-6E19-E5A7-C3EE-0404B152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dirty="0"/>
              <a:t>11.06.2024</a:t>
            </a:r>
            <a:endParaRPr lang="en-US" dirty="0"/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AD005DE7-E598-FE2F-3D1E-FF6C59FF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UYGULAMA</a:t>
            </a:r>
            <a:endParaRPr lang="tr-TR" dirty="0"/>
          </a:p>
        </p:txBody>
      </p:sp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B20E3285-C6E3-215D-4A91-84F7347A9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Eğitim Aşaması:</a:t>
            </a:r>
          </a:p>
          <a:p>
            <a:endParaRPr lang="tr-TR" dirty="0"/>
          </a:p>
        </p:txBody>
      </p:sp>
      <p:sp>
        <p:nvSpPr>
          <p:cNvPr id="17" name="Veri Yer Tutucusu 3">
            <a:extLst>
              <a:ext uri="{FF2B5EF4-FFF2-40B4-BE49-F238E27FC236}">
                <a16:creationId xmlns:a16="http://schemas.microsoft.com/office/drawing/2014/main" id="{47309501-4519-DCFE-9E65-97962DB7CDA4}"/>
              </a:ext>
            </a:extLst>
          </p:cNvPr>
          <p:cNvSpPr txBox="1">
            <a:spLocks/>
          </p:cNvSpPr>
          <p:nvPr/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tr-tr"/>
            </a:defPPr>
            <a:lvl1pPr marL="0" algn="r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4D82E23B-A9C6-9EBD-3136-268E66AD6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61565"/>
            <a:ext cx="5718600" cy="2298971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D22A7DCA-6B06-78DD-9D10-DF1386BF0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446" y="3611050"/>
            <a:ext cx="6561553" cy="26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5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502409C-624C-E4A7-2FE8-C9474139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dirty="0"/>
              <a:t>11.06.2024</a:t>
            </a:r>
            <a:endParaRPr lang="en-US" dirty="0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20B02BED-DF24-119E-92F2-0A81C037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UYGULAMA</a:t>
            </a:r>
            <a:endParaRPr lang="tr-TR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9533646E-9927-EC6E-1B4C-7E5AB6339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Algoritma Kurgusu:</a:t>
            </a:r>
          </a:p>
          <a:p>
            <a:endParaRPr lang="tr-TR" dirty="0"/>
          </a:p>
        </p:txBody>
      </p:sp>
      <p:sp>
        <p:nvSpPr>
          <p:cNvPr id="7" name="Veri Yer Tutucusu 3">
            <a:extLst>
              <a:ext uri="{FF2B5EF4-FFF2-40B4-BE49-F238E27FC236}">
                <a16:creationId xmlns:a16="http://schemas.microsoft.com/office/drawing/2014/main" id="{29D1D104-DEB4-9EFC-869E-9E03F6B39DBB}"/>
              </a:ext>
            </a:extLst>
          </p:cNvPr>
          <p:cNvSpPr txBox="1">
            <a:spLocks/>
          </p:cNvSpPr>
          <p:nvPr/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tr-tr"/>
            </a:defPPr>
            <a:lvl1pPr marL="0" algn="r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59738B84-8DB8-73DB-F6FD-11CA2C36B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334" y="2452586"/>
            <a:ext cx="5219700" cy="8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809FF18-91B8-541E-C443-ED3C72E21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72" y="3437881"/>
            <a:ext cx="3660624" cy="27200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63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238EAE-7FB4-383F-5849-179007A0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dirty="0"/>
              <a:t>11.06.2024</a:t>
            </a:r>
            <a:endParaRPr lang="en-US" dirty="0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E1DFA3C2-A884-667E-FF65-411BF664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SONUÇ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EDA66C28-2243-CE8D-02A3-F00840022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98408"/>
            <a:ext cx="5171545" cy="1954229"/>
          </a:xfrm>
        </p:spPr>
        <p:txBody>
          <a:bodyPr/>
          <a:lstStyle/>
          <a:p>
            <a:pPr algn="just"/>
            <a:r>
              <a:rPr lang="tr-TR" dirty="0"/>
              <a:t>Kameranın merkez koordinatından, tespiti sağlanan hedef hava aracının merkez koordinatına çekilen takip vektörü ile kamera görüş merkezine göre rakibin piksel bakımından koordinatının alınması.</a:t>
            </a:r>
          </a:p>
        </p:txBody>
      </p:sp>
      <p:sp>
        <p:nvSpPr>
          <p:cNvPr id="7" name="Veri Yer Tutucusu 3">
            <a:extLst>
              <a:ext uri="{FF2B5EF4-FFF2-40B4-BE49-F238E27FC236}">
                <a16:creationId xmlns:a16="http://schemas.microsoft.com/office/drawing/2014/main" id="{34018142-23EC-80BA-88B7-AD9704067AB1}"/>
              </a:ext>
            </a:extLst>
          </p:cNvPr>
          <p:cNvSpPr txBox="1">
            <a:spLocks/>
          </p:cNvSpPr>
          <p:nvPr/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tr-tr"/>
            </a:defPPr>
            <a:lvl1pPr marL="0" algn="r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E03D1E5-7531-43EE-3A49-709C0A3F18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727" y="2527369"/>
            <a:ext cx="5219700" cy="305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5D1CEE-FDE1-96CE-1769-A17B2C4B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dirty="0"/>
              <a:t>11.06.2024</a:t>
            </a:r>
            <a:endParaRPr lang="en-US" dirty="0"/>
          </a:p>
        </p:txBody>
      </p:sp>
      <p:sp>
        <p:nvSpPr>
          <p:cNvPr id="5" name="Veri Yer Tutucusu 3">
            <a:extLst>
              <a:ext uri="{FF2B5EF4-FFF2-40B4-BE49-F238E27FC236}">
                <a16:creationId xmlns:a16="http://schemas.microsoft.com/office/drawing/2014/main" id="{6299337D-0637-F142-B429-983FA094058D}"/>
              </a:ext>
            </a:extLst>
          </p:cNvPr>
          <p:cNvSpPr txBox="1">
            <a:spLocks/>
          </p:cNvSpPr>
          <p:nvPr/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tr-tr"/>
            </a:defPPr>
            <a:lvl1pPr marL="0" algn="r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0F9D8543-8A93-698E-D095-46D88B19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SONUÇ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DBEC2987-F57F-0867-AE0E-9A8956457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98408"/>
            <a:ext cx="5171545" cy="1954229"/>
          </a:xfrm>
        </p:spPr>
        <p:txBody>
          <a:bodyPr/>
          <a:lstStyle/>
          <a:p>
            <a:pPr algn="just"/>
            <a:r>
              <a:rPr lang="tr-TR" dirty="0"/>
              <a:t>Kalman Filtresinin eklenmesinin ardından, hedef hava aracının koordinatlarının filtre ile tespit edilmesi ve mesafe ölçümünün Öklid Denklemi ile sağlanarak hedefin belirlenmesi.</a:t>
            </a:r>
          </a:p>
        </p:txBody>
      </p:sp>
      <p:sp>
        <p:nvSpPr>
          <p:cNvPr id="8" name="Veri Yer Tutucusu 3">
            <a:extLst>
              <a:ext uri="{FF2B5EF4-FFF2-40B4-BE49-F238E27FC236}">
                <a16:creationId xmlns:a16="http://schemas.microsoft.com/office/drawing/2014/main" id="{1104C339-6210-50E2-635A-1A07B92D1836}"/>
              </a:ext>
            </a:extLst>
          </p:cNvPr>
          <p:cNvSpPr txBox="1">
            <a:spLocks/>
          </p:cNvSpPr>
          <p:nvPr/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tr-tr"/>
            </a:defPPr>
            <a:lvl1pPr marL="0" algn="r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BA2F49A-84AA-6688-013F-26748A725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59" y="2622032"/>
            <a:ext cx="5532006" cy="265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0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276C3F-1106-A014-F8BC-1E41E926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dirty="0"/>
              <a:t>11.06.2024</a:t>
            </a:r>
            <a:endParaRPr lang="en-US" dirty="0"/>
          </a:p>
        </p:txBody>
      </p:sp>
      <p:sp>
        <p:nvSpPr>
          <p:cNvPr id="5" name="Veri Yer Tutucusu 3">
            <a:extLst>
              <a:ext uri="{FF2B5EF4-FFF2-40B4-BE49-F238E27FC236}">
                <a16:creationId xmlns:a16="http://schemas.microsoft.com/office/drawing/2014/main" id="{E2F716D3-4E7A-72D1-148A-C756C0E89D86}"/>
              </a:ext>
            </a:extLst>
          </p:cNvPr>
          <p:cNvSpPr txBox="1">
            <a:spLocks/>
          </p:cNvSpPr>
          <p:nvPr/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tr-tr"/>
            </a:defPPr>
            <a:lvl1pPr marL="0" algn="r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F5EE5FC0-7DF3-51A6-436E-6B1D5954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SONUÇ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20FC08C1-6087-8CDA-C3B4-AB0DB4735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55" y="2898406"/>
            <a:ext cx="5171545" cy="1954229"/>
          </a:xfrm>
        </p:spPr>
        <p:txBody>
          <a:bodyPr/>
          <a:lstStyle/>
          <a:p>
            <a:pPr algn="just"/>
            <a:r>
              <a:rPr lang="tr-TR" dirty="0"/>
              <a:t>Kalman Filtresi ile tespit edilen gelecek konumlarının, gerçek konumlarla karşılaştırılarak hata payının bulunması ve hata oranının </a:t>
            </a:r>
            <a:r>
              <a:rPr lang="tr-TR"/>
              <a:t>Öklid Denklemi </a:t>
            </a:r>
            <a:r>
              <a:rPr lang="tr-TR" dirty="0"/>
              <a:t>ile tespit edilerek </a:t>
            </a:r>
            <a:r>
              <a:rPr lang="tr-TR" dirty="0" err="1"/>
              <a:t>grafiklendirilmesi</a:t>
            </a:r>
            <a:r>
              <a:rPr lang="tr-TR" dirty="0"/>
              <a:t>.</a:t>
            </a:r>
          </a:p>
        </p:txBody>
      </p:sp>
      <p:sp>
        <p:nvSpPr>
          <p:cNvPr id="8" name="Veri Yer Tutucusu 3">
            <a:extLst>
              <a:ext uri="{FF2B5EF4-FFF2-40B4-BE49-F238E27FC236}">
                <a16:creationId xmlns:a16="http://schemas.microsoft.com/office/drawing/2014/main" id="{AB060400-8E54-0F23-4247-5E4185F5639E}"/>
              </a:ext>
            </a:extLst>
          </p:cNvPr>
          <p:cNvSpPr txBox="1">
            <a:spLocks/>
          </p:cNvSpPr>
          <p:nvPr/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tr-tr"/>
            </a:defPPr>
            <a:lvl1pPr marL="0" algn="r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C8083538-32E0-8A72-A259-C0AF2EC99A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179" y="2435659"/>
            <a:ext cx="5219700" cy="28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3671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00_TF56160789.potx" id="{1475BF6E-3EBA-4BF5-B50E-96804CF0840F}" vid="{25F776C3-3BE1-49C9-933A-F6FA353D5EA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{BCD16974-11AA-4551-ACD3-D98DBD88A6B5}tf56160789_win32</Template>
  <TotalTime>48</TotalTime>
  <Words>165</Words>
  <Application>Microsoft Office PowerPoint</Application>
  <PresentationFormat>Geniş ekran</PresentationFormat>
  <Paragraphs>25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Bookman Old Style</vt:lpstr>
      <vt:lpstr>Calibri</vt:lpstr>
      <vt:lpstr>Franklin Gothic Book</vt:lpstr>
      <vt:lpstr>Times New Roman</vt:lpstr>
      <vt:lpstr>Wingdings</vt:lpstr>
      <vt:lpstr>1_RetrospectVTI</vt:lpstr>
      <vt:lpstr>PowerPoint Sunusu</vt:lpstr>
      <vt:lpstr>1. AMAÇ</vt:lpstr>
      <vt:lpstr>2. UYGULAMA</vt:lpstr>
      <vt:lpstr>2. UYGULAMA</vt:lpstr>
      <vt:lpstr>2. UYGULAMA</vt:lpstr>
      <vt:lpstr>3. SONUÇ</vt:lpstr>
      <vt:lpstr>3. SONUÇ</vt:lpstr>
      <vt:lpstr>3. SONUÇ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Ömer Faruk USTA</dc:creator>
  <cp:lastModifiedBy>Ömer Faruk USTA</cp:lastModifiedBy>
  <cp:revision>7</cp:revision>
  <dcterms:created xsi:type="dcterms:W3CDTF">2024-06-09T19:30:53Z</dcterms:created>
  <dcterms:modified xsi:type="dcterms:W3CDTF">2024-06-09T20:19:44Z</dcterms:modified>
</cp:coreProperties>
</file>