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A3069-B59D-440C-80F4-FECE7296F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925030-6C29-42BA-830C-BAF639EBD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BF099E-2102-4E6A-A651-9F51C9BE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3936A7-FEA6-414B-8049-A7AEADAC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55BB34-EC6D-4AF1-B57F-F27EFF3A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37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4EF63-E78F-44B8-90BD-54D5BD7B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CA372C-140D-4289-8AF1-D954F2240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96DAF3-0BCC-4DEA-BF06-426B428D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1D547E-40F4-4F8C-8FEC-AD4FC4CD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15125E-F6D8-4587-89B7-D5ED003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25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873FF6-36D9-44B3-8290-594C4A130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93C205-9884-47BA-87CE-836998EF2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587744-5804-4C76-85E5-620F98F17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F33AB0-F4B0-4D6C-A867-FBB16DE4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38C5A7-5E09-4F0E-8097-BD75258D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84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70C30-CD72-4374-9539-6EC9CF20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9BE18-742D-41A6-98C8-2D43F840A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D35E13-4AE9-4827-A3EF-CBEDC3BD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D90D3D-48D6-4A73-962F-19286607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75EB67-074A-4E53-81C7-B068EFFB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43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6801B-62F7-4B84-BE1C-7CDC4927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CE8DFC-6E69-415A-B169-305615690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76EC51-78E6-4816-BBD6-9BE04B3C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C26AD1-E850-44C6-B74B-7DE55320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62226E-25F4-4828-B2FB-06ED6FFC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34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ECDC5-8471-4A28-A15B-A4E446FA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E68B4B-1E2C-4252-A062-87925E0BC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DEFE3C-5AE3-4614-A6A9-EFCA26C2A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B4E06E-287F-4D42-83DC-7CE68684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733502-F33D-4344-B904-4870B832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A72F88-198A-4232-BFCB-E48BFE20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07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F4FED-905E-4608-AC50-D09EB332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44899E-6CF0-4819-8338-742D42ADD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60FCD3-1A53-4E69-A51B-5F4FF827C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44B7CB0-23E0-40B7-A8FC-0FC0012BC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B1C54C-6562-45A0-B8F3-954A99C23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7ECB55-E13C-42C6-922E-E13D684B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28B688A-B2EA-4101-9F8A-FD0018C6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83C50C2-EE94-4FC6-8234-E4CB6811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79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1F3C7-A322-4845-A185-599CD0A0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08743B-418C-43FB-BD12-9D869078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D1773C-FF1D-4E74-9A3D-2799E3F7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65DD65-4A81-4E6B-88BF-344EF9CA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4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1E87D6C-FDD0-4331-836A-04BEEE00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AE1FD6-8C58-4ABA-B5E4-97C11961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19F759-44B7-4C33-81E2-6404C687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55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6FCF1A-9578-4081-B880-4B249031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1B8F45-B726-4623-9CDE-B83D41E68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0E0DCB-B012-464C-AD52-6648C443B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F99C88-23B8-4B96-8975-5A611BDF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5416DF-4A16-470B-B3CF-96286359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4C741E-0396-489C-B6E4-989453F1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3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FB4360-16ED-4D38-96FE-B9595854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72A8FB4-90FB-4F43-AC1A-85FDEDD21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64A14F-85DC-4523-AC61-71FD8BA86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17148B-C492-41D9-9F97-8AFE68A2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6B4C3B-0ABF-4E92-BC89-F0219835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771F97-6F68-4551-8660-872034E0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09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45E9BB-8CDE-44BE-BACE-BF0EE37F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8136EF-D805-4546-8D1D-7C7E6DE86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B2C4F9-759B-4B8F-B272-8B75CCB41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C816C-5A70-40BA-BE71-E0A41BC4657E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374321-A24F-4B5E-ACAE-05679B183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3878E9-D6AB-4CD7-B2E3-4DFA346FE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368F4-37E4-4046-A0D5-C79B52F53D1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71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7083E3FC-FF71-41BA-AB9B-9C19C396CB69}"/>
              </a:ext>
            </a:extLst>
          </p:cNvPr>
          <p:cNvGrpSpPr/>
          <p:nvPr/>
        </p:nvGrpSpPr>
        <p:grpSpPr>
          <a:xfrm>
            <a:off x="9430856" y="378868"/>
            <a:ext cx="2388115" cy="1800894"/>
            <a:chOff x="9430856" y="378868"/>
            <a:chExt cx="2388115" cy="1800894"/>
          </a:xfrm>
        </p:grpSpPr>
        <p:cxnSp>
          <p:nvCxnSpPr>
            <p:cNvPr id="86" name="Connecteur droit avec flèche 85">
              <a:extLst>
                <a:ext uri="{FF2B5EF4-FFF2-40B4-BE49-F238E27FC236}">
                  <a16:creationId xmlns:a16="http://schemas.microsoft.com/office/drawing/2014/main" id="{D47EF414-4D2C-4E8F-91E5-F7585432F91F}"/>
                </a:ext>
              </a:extLst>
            </p:cNvPr>
            <p:cNvCxnSpPr>
              <a:cxnSpLocks/>
            </p:cNvCxnSpPr>
            <p:nvPr/>
          </p:nvCxnSpPr>
          <p:spPr>
            <a:xfrm>
              <a:off x="9990497" y="378868"/>
              <a:ext cx="0" cy="355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81DB2B67-2803-4E07-BA30-8914ED02F3DE}"/>
                </a:ext>
              </a:extLst>
            </p:cNvPr>
            <p:cNvCxnSpPr>
              <a:cxnSpLocks/>
            </p:cNvCxnSpPr>
            <p:nvPr/>
          </p:nvCxnSpPr>
          <p:spPr>
            <a:xfrm>
              <a:off x="11007017" y="406892"/>
              <a:ext cx="0" cy="28746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ZoneTexte 89">
              <a:extLst>
                <a:ext uri="{FF2B5EF4-FFF2-40B4-BE49-F238E27FC236}">
                  <a16:creationId xmlns:a16="http://schemas.microsoft.com/office/drawing/2014/main" id="{646A6E33-44E2-4F50-8F81-5B196F3FD261}"/>
                </a:ext>
              </a:extLst>
            </p:cNvPr>
            <p:cNvSpPr txBox="1"/>
            <p:nvPr/>
          </p:nvSpPr>
          <p:spPr>
            <a:xfrm>
              <a:off x="9553963" y="688482"/>
              <a:ext cx="88998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050" dirty="0"/>
                <a:t>Processus </a:t>
              </a:r>
            </a:p>
            <a:p>
              <a:pPr algn="ctr"/>
              <a:r>
                <a:rPr lang="fr-FR" sz="1050" dirty="0"/>
                <a:t>automatique</a:t>
              </a:r>
            </a:p>
          </p:txBody>
        </p: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2725F3B5-46EA-47D2-88DF-81C232F9C483}"/>
                </a:ext>
              </a:extLst>
            </p:cNvPr>
            <p:cNvSpPr txBox="1"/>
            <p:nvPr/>
          </p:nvSpPr>
          <p:spPr>
            <a:xfrm>
              <a:off x="10328774" y="696220"/>
              <a:ext cx="149019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/>
                <a:t>Processus qui nécessite l’intervention d’un opérateur</a:t>
              </a:r>
            </a:p>
          </p:txBody>
        </p:sp>
        <p:cxnSp>
          <p:nvCxnSpPr>
            <p:cNvPr id="325" name="Connecteur droit 324">
              <a:extLst>
                <a:ext uri="{FF2B5EF4-FFF2-40B4-BE49-F238E27FC236}">
                  <a16:creationId xmlns:a16="http://schemas.microsoft.com/office/drawing/2014/main" id="{D9D70478-4A58-4235-A7A0-50B46AC62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2241" y="1498036"/>
              <a:ext cx="71947" cy="29222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Connecteur droit 325">
              <a:extLst>
                <a:ext uri="{FF2B5EF4-FFF2-40B4-BE49-F238E27FC236}">
                  <a16:creationId xmlns:a16="http://schemas.microsoft.com/office/drawing/2014/main" id="{B1112F74-EACB-4D66-821B-E95D1C6AF6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04189" y="1498035"/>
              <a:ext cx="99395" cy="29222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ZoneTexte 330">
              <a:extLst>
                <a:ext uri="{FF2B5EF4-FFF2-40B4-BE49-F238E27FC236}">
                  <a16:creationId xmlns:a16="http://schemas.microsoft.com/office/drawing/2014/main" id="{40EDCCF4-38E6-4C78-84B3-ABEFC6B47DAE}"/>
                </a:ext>
              </a:extLst>
            </p:cNvPr>
            <p:cNvSpPr txBox="1"/>
            <p:nvPr/>
          </p:nvSpPr>
          <p:spPr>
            <a:xfrm>
              <a:off x="9430856" y="1764264"/>
              <a:ext cx="119862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/>
                <a:t>Deux possibilités </a:t>
              </a:r>
            </a:p>
            <a:p>
              <a:pPr algn="ctr"/>
              <a:r>
                <a:rPr lang="fr-FR" sz="1050" dirty="0"/>
                <a:t>à la sortie de l’état</a:t>
              </a:r>
            </a:p>
          </p:txBody>
        </p:sp>
        <p:cxnSp>
          <p:nvCxnSpPr>
            <p:cNvPr id="332" name="Connecteur droit 331">
              <a:extLst>
                <a:ext uri="{FF2B5EF4-FFF2-40B4-BE49-F238E27FC236}">
                  <a16:creationId xmlns:a16="http://schemas.microsoft.com/office/drawing/2014/main" id="{A4DF8B47-176F-4FB0-8E7A-7C4758EC045C}"/>
                </a:ext>
              </a:extLst>
            </p:cNvPr>
            <p:cNvCxnSpPr>
              <a:cxnSpLocks/>
              <a:stCxn id="334" idx="0"/>
            </p:cNvCxnSpPr>
            <p:nvPr/>
          </p:nvCxnSpPr>
          <p:spPr>
            <a:xfrm flipH="1" flipV="1">
              <a:off x="11151184" y="1472635"/>
              <a:ext cx="5241" cy="28686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ZoneTexte 333">
              <a:extLst>
                <a:ext uri="{FF2B5EF4-FFF2-40B4-BE49-F238E27FC236}">
                  <a16:creationId xmlns:a16="http://schemas.microsoft.com/office/drawing/2014/main" id="{CEA8599A-103D-4D0D-BBE1-6D8E8A8153D1}"/>
                </a:ext>
              </a:extLst>
            </p:cNvPr>
            <p:cNvSpPr txBox="1"/>
            <p:nvPr/>
          </p:nvSpPr>
          <p:spPr>
            <a:xfrm>
              <a:off x="10557113" y="1759504"/>
              <a:ext cx="119862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/>
                <a:t>Unique issue à la sortie de l’état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45546F62-1F95-4B9E-A841-18C86D0CDC50}"/>
              </a:ext>
            </a:extLst>
          </p:cNvPr>
          <p:cNvGrpSpPr/>
          <p:nvPr/>
        </p:nvGrpSpPr>
        <p:grpSpPr>
          <a:xfrm>
            <a:off x="4614404" y="398142"/>
            <a:ext cx="5113248" cy="6026346"/>
            <a:chOff x="4614404" y="398142"/>
            <a:chExt cx="5113248" cy="6026346"/>
          </a:xfrm>
        </p:grpSpPr>
        <p:cxnSp>
          <p:nvCxnSpPr>
            <p:cNvPr id="153" name="Connecteur droit avec flèche 152">
              <a:extLst>
                <a:ext uri="{FF2B5EF4-FFF2-40B4-BE49-F238E27FC236}">
                  <a16:creationId xmlns:a16="http://schemas.microsoft.com/office/drawing/2014/main" id="{B69D9D90-A4FB-4B88-8C45-7574A4341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2668" y="3795760"/>
              <a:ext cx="2507" cy="75762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cteur droit 226">
              <a:extLst>
                <a:ext uri="{FF2B5EF4-FFF2-40B4-BE49-F238E27FC236}">
                  <a16:creationId xmlns:a16="http://schemas.microsoft.com/office/drawing/2014/main" id="{70258206-B5EB-4925-A4FF-2D26DC53C1BE}"/>
                </a:ext>
              </a:extLst>
            </p:cNvPr>
            <p:cNvCxnSpPr>
              <a:cxnSpLocks/>
            </p:cNvCxnSpPr>
            <p:nvPr/>
          </p:nvCxnSpPr>
          <p:spPr>
            <a:xfrm>
              <a:off x="6885851" y="2040767"/>
              <a:ext cx="0" cy="3512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avec flèche 99">
              <a:extLst>
                <a:ext uri="{FF2B5EF4-FFF2-40B4-BE49-F238E27FC236}">
                  <a16:creationId xmlns:a16="http://schemas.microsoft.com/office/drawing/2014/main" id="{A8AC425D-3C47-4194-81C2-EAF012B9C3A8}"/>
                </a:ext>
              </a:extLst>
            </p:cNvPr>
            <p:cNvCxnSpPr>
              <a:cxnSpLocks/>
            </p:cNvCxnSpPr>
            <p:nvPr/>
          </p:nvCxnSpPr>
          <p:spPr>
            <a:xfrm>
              <a:off x="6888286" y="1272652"/>
              <a:ext cx="0" cy="7705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avec flèche 100">
              <a:extLst>
                <a:ext uri="{FF2B5EF4-FFF2-40B4-BE49-F238E27FC236}">
                  <a16:creationId xmlns:a16="http://schemas.microsoft.com/office/drawing/2014/main" id="{004D4313-71C1-4993-8ECA-3B4BEA9A530B}"/>
                </a:ext>
              </a:extLst>
            </p:cNvPr>
            <p:cNvCxnSpPr>
              <a:cxnSpLocks/>
              <a:endCxn id="98" idx="0"/>
            </p:cNvCxnSpPr>
            <p:nvPr/>
          </p:nvCxnSpPr>
          <p:spPr>
            <a:xfrm flipH="1">
              <a:off x="6577390" y="2390965"/>
              <a:ext cx="312262" cy="1049634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31930F43-8C9A-48EB-BB1C-C48154257E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9652" y="6101270"/>
              <a:ext cx="1160458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649F2BF7-26CC-488E-94E5-CE00A775DAF5}"/>
                </a:ext>
              </a:extLst>
            </p:cNvPr>
            <p:cNvCxnSpPr>
              <a:cxnSpLocks/>
            </p:cNvCxnSpPr>
            <p:nvPr/>
          </p:nvCxnSpPr>
          <p:spPr>
            <a:xfrm>
              <a:off x="6882041" y="631570"/>
              <a:ext cx="1150796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0" name="Image 109">
              <a:extLst>
                <a:ext uri="{FF2B5EF4-FFF2-40B4-BE49-F238E27FC236}">
                  <a16:creationId xmlns:a16="http://schemas.microsoft.com/office/drawing/2014/main" id="{DE54752D-D59E-43FA-94CF-8A6AD675F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0025" y="3992274"/>
              <a:ext cx="715046" cy="98627"/>
            </a:xfrm>
            <a:prstGeom prst="rect">
              <a:avLst/>
            </a:prstGeom>
          </p:spPr>
        </p:pic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F32105B1-05DA-4CCA-848A-88A8E0E5B1CD}"/>
                </a:ext>
              </a:extLst>
            </p:cNvPr>
            <p:cNvSpPr txBox="1"/>
            <p:nvPr/>
          </p:nvSpPr>
          <p:spPr>
            <a:xfrm>
              <a:off x="6677557" y="4027529"/>
              <a:ext cx="5677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atteint</a:t>
              </a:r>
            </a:p>
          </p:txBody>
        </p:sp>
        <p:cxnSp>
          <p:nvCxnSpPr>
            <p:cNvPr id="112" name="Connecteur droit avec flèche 111">
              <a:extLst>
                <a:ext uri="{FF2B5EF4-FFF2-40B4-BE49-F238E27FC236}">
                  <a16:creationId xmlns:a16="http://schemas.microsoft.com/office/drawing/2014/main" id="{2464619C-BDD8-4748-A141-3D79500E7120}"/>
                </a:ext>
              </a:extLst>
            </p:cNvPr>
            <p:cNvCxnSpPr>
              <a:cxnSpLocks/>
            </p:cNvCxnSpPr>
            <p:nvPr/>
          </p:nvCxnSpPr>
          <p:spPr>
            <a:xfrm>
              <a:off x="6889652" y="3796998"/>
              <a:ext cx="0" cy="756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avec flèche 116">
              <a:extLst>
                <a:ext uri="{FF2B5EF4-FFF2-40B4-BE49-F238E27FC236}">
                  <a16:creationId xmlns:a16="http://schemas.microsoft.com/office/drawing/2014/main" id="{9556E3F2-FC55-4CAD-88AA-74472E7834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855" y="5897794"/>
              <a:ext cx="0" cy="19737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avec flèche 117">
              <a:extLst>
                <a:ext uri="{FF2B5EF4-FFF2-40B4-BE49-F238E27FC236}">
                  <a16:creationId xmlns:a16="http://schemas.microsoft.com/office/drawing/2014/main" id="{D6F797A0-FB2C-43E5-BDA5-113B978914B2}"/>
                </a:ext>
              </a:extLst>
            </p:cNvPr>
            <p:cNvCxnSpPr>
              <a:cxnSpLocks/>
            </p:cNvCxnSpPr>
            <p:nvPr/>
          </p:nvCxnSpPr>
          <p:spPr>
            <a:xfrm>
              <a:off x="6895093" y="4916466"/>
              <a:ext cx="0" cy="6335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ZoneTexte 118">
              <a:extLst>
                <a:ext uri="{FF2B5EF4-FFF2-40B4-BE49-F238E27FC236}">
                  <a16:creationId xmlns:a16="http://schemas.microsoft.com/office/drawing/2014/main" id="{1101A2C8-AD1C-48AA-BB3B-D638DEB0F2E2}"/>
                </a:ext>
              </a:extLst>
            </p:cNvPr>
            <p:cNvSpPr txBox="1"/>
            <p:nvPr/>
          </p:nvSpPr>
          <p:spPr>
            <a:xfrm>
              <a:off x="4614404" y="887480"/>
              <a:ext cx="1055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Mode </a:t>
              </a:r>
            </a:p>
            <a:p>
              <a:r>
                <a:rPr lang="fr-FR" b="1" dirty="0"/>
                <a:t>MICADO</a:t>
              </a:r>
            </a:p>
          </p:txBody>
        </p:sp>
        <p:cxnSp>
          <p:nvCxnSpPr>
            <p:cNvPr id="124" name="Connecteur droit avec flèche 123">
              <a:extLst>
                <a:ext uri="{FF2B5EF4-FFF2-40B4-BE49-F238E27FC236}">
                  <a16:creationId xmlns:a16="http://schemas.microsoft.com/office/drawing/2014/main" id="{0816C87E-38F7-46EE-A563-9270826D8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7917" y="3855417"/>
              <a:ext cx="0" cy="223467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cteur droit avec flèche 125">
              <a:extLst>
                <a:ext uri="{FF2B5EF4-FFF2-40B4-BE49-F238E27FC236}">
                  <a16:creationId xmlns:a16="http://schemas.microsoft.com/office/drawing/2014/main" id="{828F9BC2-9EC2-4E38-A729-A7B3ED732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2837" y="631570"/>
              <a:ext cx="0" cy="285644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eur droit avec flèche 129">
              <a:extLst>
                <a:ext uri="{FF2B5EF4-FFF2-40B4-BE49-F238E27FC236}">
                  <a16:creationId xmlns:a16="http://schemas.microsoft.com/office/drawing/2014/main" id="{FAC1B903-CC31-46AF-B98A-B28A62E92CB7}"/>
                </a:ext>
              </a:extLst>
            </p:cNvPr>
            <p:cNvCxnSpPr>
              <a:cxnSpLocks/>
            </p:cNvCxnSpPr>
            <p:nvPr/>
          </p:nvCxnSpPr>
          <p:spPr>
            <a:xfrm>
              <a:off x="6882041" y="631570"/>
              <a:ext cx="0" cy="29398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22DD5C59-D333-4735-AE9C-3E28E5F81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4845" y="2040328"/>
              <a:ext cx="523240" cy="120346"/>
            </a:xfrm>
            <a:prstGeom prst="rect">
              <a:avLst/>
            </a:prstGeom>
          </p:spPr>
        </p:pic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817352C2-6FB4-4BE9-88EA-806637575900}"/>
                </a:ext>
              </a:extLst>
            </p:cNvPr>
            <p:cNvSpPr txBox="1"/>
            <p:nvPr/>
          </p:nvSpPr>
          <p:spPr>
            <a:xfrm>
              <a:off x="7981927" y="2104503"/>
              <a:ext cx="5677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atteint</a:t>
              </a:r>
            </a:p>
          </p:txBody>
        </p:sp>
        <p:pic>
          <p:nvPicPr>
            <p:cNvPr id="152" name="Image 151">
              <a:extLst>
                <a:ext uri="{FF2B5EF4-FFF2-40B4-BE49-F238E27FC236}">
                  <a16:creationId xmlns:a16="http://schemas.microsoft.com/office/drawing/2014/main" id="{8D4AD1CB-811C-43A3-8F1F-58EFE7855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4935" y="3978030"/>
              <a:ext cx="272031" cy="265986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</p:pic>
        <p:cxnSp>
          <p:nvCxnSpPr>
            <p:cNvPr id="172" name="Connecteur droit avec flèche 171">
              <a:extLst>
                <a:ext uri="{FF2B5EF4-FFF2-40B4-BE49-F238E27FC236}">
                  <a16:creationId xmlns:a16="http://schemas.microsoft.com/office/drawing/2014/main" id="{E8F6DBE5-D0F3-4302-8943-C4A5ECE03FD8}"/>
                </a:ext>
              </a:extLst>
            </p:cNvPr>
            <p:cNvCxnSpPr>
              <a:cxnSpLocks/>
            </p:cNvCxnSpPr>
            <p:nvPr/>
          </p:nvCxnSpPr>
          <p:spPr>
            <a:xfrm>
              <a:off x="6217355" y="398142"/>
              <a:ext cx="0" cy="52119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ZoneTexte 172">
              <a:extLst>
                <a:ext uri="{FF2B5EF4-FFF2-40B4-BE49-F238E27FC236}">
                  <a16:creationId xmlns:a16="http://schemas.microsoft.com/office/drawing/2014/main" id="{0FE65DAA-FE60-47C2-83B1-77B0A84D5197}"/>
                </a:ext>
              </a:extLst>
            </p:cNvPr>
            <p:cNvSpPr txBox="1"/>
            <p:nvPr/>
          </p:nvSpPr>
          <p:spPr>
            <a:xfrm>
              <a:off x="5526000" y="547966"/>
              <a:ext cx="7777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Switch ON</a:t>
              </a:r>
            </a:p>
          </p:txBody>
        </p:sp>
        <p:pic>
          <p:nvPicPr>
            <p:cNvPr id="174" name="Image 173">
              <a:extLst>
                <a:ext uri="{FF2B5EF4-FFF2-40B4-BE49-F238E27FC236}">
                  <a16:creationId xmlns:a16="http://schemas.microsoft.com/office/drawing/2014/main" id="{3C401DB0-12E9-4D3F-AD28-52AE078D7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959" b="12276"/>
            <a:stretch/>
          </p:blipFill>
          <p:spPr>
            <a:xfrm>
              <a:off x="6309952" y="478840"/>
              <a:ext cx="339369" cy="410773"/>
            </a:xfrm>
            <a:prstGeom prst="roundRect">
              <a:avLst/>
            </a:prstGeom>
          </p:spPr>
        </p:pic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3BD57D09-7159-4912-8DDE-50BF12941FB7}"/>
                </a:ext>
              </a:extLst>
            </p:cNvPr>
            <p:cNvSpPr/>
            <p:nvPr/>
          </p:nvSpPr>
          <p:spPr>
            <a:xfrm rot="1087529">
              <a:off x="6329038" y="470402"/>
              <a:ext cx="382065" cy="444377"/>
            </a:xfrm>
            <a:prstGeom prst="arc">
              <a:avLst>
                <a:gd name="adj1" fmla="val 16330647"/>
                <a:gd name="adj2" fmla="val 1371326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76" name="Connecteur droit avec flèche 175">
              <a:extLst>
                <a:ext uri="{FF2B5EF4-FFF2-40B4-BE49-F238E27FC236}">
                  <a16:creationId xmlns:a16="http://schemas.microsoft.com/office/drawing/2014/main" id="{B8F08B6D-645E-40D0-B73A-E6CBB1A87FCD}"/>
                </a:ext>
              </a:extLst>
            </p:cNvPr>
            <p:cNvCxnSpPr>
              <a:cxnSpLocks/>
              <a:stCxn id="120" idx="3"/>
            </p:cNvCxnSpPr>
            <p:nvPr/>
          </p:nvCxnSpPr>
          <p:spPr>
            <a:xfrm>
              <a:off x="8945538" y="3667969"/>
              <a:ext cx="55339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ZoneTexte 176">
              <a:extLst>
                <a:ext uri="{FF2B5EF4-FFF2-40B4-BE49-F238E27FC236}">
                  <a16:creationId xmlns:a16="http://schemas.microsoft.com/office/drawing/2014/main" id="{12B2DD57-4992-419F-9DA3-37404666D258}"/>
                </a:ext>
              </a:extLst>
            </p:cNvPr>
            <p:cNvSpPr txBox="1"/>
            <p:nvPr/>
          </p:nvSpPr>
          <p:spPr>
            <a:xfrm>
              <a:off x="8935447" y="3400468"/>
              <a:ext cx="7922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Switch OFF</a:t>
              </a:r>
            </a:p>
          </p:txBody>
        </p:sp>
        <p:pic>
          <p:nvPicPr>
            <p:cNvPr id="178" name="Image 177">
              <a:extLst>
                <a:ext uri="{FF2B5EF4-FFF2-40B4-BE49-F238E27FC236}">
                  <a16:creationId xmlns:a16="http://schemas.microsoft.com/office/drawing/2014/main" id="{448A9223-C2ED-4C25-9F2C-585248155C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959" b="12276"/>
            <a:stretch/>
          </p:blipFill>
          <p:spPr>
            <a:xfrm>
              <a:off x="9122265" y="3755778"/>
              <a:ext cx="339369" cy="410773"/>
            </a:xfrm>
            <a:prstGeom prst="roundRect">
              <a:avLst/>
            </a:prstGeom>
          </p:spPr>
        </p:pic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494A80A8-4721-4652-AB1F-B59F1B347CEF}"/>
                </a:ext>
              </a:extLst>
            </p:cNvPr>
            <p:cNvSpPr/>
            <p:nvPr/>
          </p:nvSpPr>
          <p:spPr>
            <a:xfrm rot="1087529">
              <a:off x="9152536" y="3729051"/>
              <a:ext cx="382065" cy="444377"/>
            </a:xfrm>
            <a:prstGeom prst="arc">
              <a:avLst>
                <a:gd name="adj1" fmla="val 16330647"/>
                <a:gd name="adj2" fmla="val 1371326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1" name="Connecteur droit 220">
              <a:extLst>
                <a:ext uri="{FF2B5EF4-FFF2-40B4-BE49-F238E27FC236}">
                  <a16:creationId xmlns:a16="http://schemas.microsoft.com/office/drawing/2014/main" id="{9B4E71D7-5E5B-4D9B-8A77-8366573DE48B}"/>
                </a:ext>
              </a:extLst>
            </p:cNvPr>
            <p:cNvCxnSpPr>
              <a:cxnSpLocks/>
            </p:cNvCxnSpPr>
            <p:nvPr/>
          </p:nvCxnSpPr>
          <p:spPr>
            <a:xfrm>
              <a:off x="6221165" y="924923"/>
              <a:ext cx="650660" cy="340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eur droit 223">
              <a:extLst>
                <a:ext uri="{FF2B5EF4-FFF2-40B4-BE49-F238E27FC236}">
                  <a16:creationId xmlns:a16="http://schemas.microsoft.com/office/drawing/2014/main" id="{C3C86FA6-5E65-40C7-BA26-1E70F132D2D9}"/>
                </a:ext>
              </a:extLst>
            </p:cNvPr>
            <p:cNvCxnSpPr>
              <a:cxnSpLocks/>
            </p:cNvCxnSpPr>
            <p:nvPr/>
          </p:nvCxnSpPr>
          <p:spPr>
            <a:xfrm>
              <a:off x="6882041" y="924868"/>
              <a:ext cx="0" cy="3512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B391764-2C0E-48F6-B6E5-04FAFE9ED838}"/>
                </a:ext>
              </a:extLst>
            </p:cNvPr>
            <p:cNvSpPr/>
            <p:nvPr/>
          </p:nvSpPr>
          <p:spPr>
            <a:xfrm>
              <a:off x="5991401" y="924923"/>
              <a:ext cx="1171978" cy="347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STARTING</a:t>
              </a:r>
              <a:endParaRPr lang="fr-FR" dirty="0"/>
            </a:p>
          </p:txBody>
        </p:sp>
        <p:cxnSp>
          <p:nvCxnSpPr>
            <p:cNvPr id="229" name="Connecteur droit 228">
              <a:extLst>
                <a:ext uri="{FF2B5EF4-FFF2-40B4-BE49-F238E27FC236}">
                  <a16:creationId xmlns:a16="http://schemas.microsoft.com/office/drawing/2014/main" id="{9007A4CA-2BAB-4E82-9AA9-BBCBEF9909DF}"/>
                </a:ext>
              </a:extLst>
            </p:cNvPr>
            <p:cNvCxnSpPr>
              <a:cxnSpLocks/>
              <a:stCxn id="98" idx="0"/>
            </p:cNvCxnSpPr>
            <p:nvPr/>
          </p:nvCxnSpPr>
          <p:spPr>
            <a:xfrm flipH="1">
              <a:off x="6316542" y="3440599"/>
              <a:ext cx="260848" cy="34772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cteur droit 231">
              <a:extLst>
                <a:ext uri="{FF2B5EF4-FFF2-40B4-BE49-F238E27FC236}">
                  <a16:creationId xmlns:a16="http://schemas.microsoft.com/office/drawing/2014/main" id="{13ACB9F3-C4D1-49F2-A3FC-C1837B9835CA}"/>
                </a:ext>
              </a:extLst>
            </p:cNvPr>
            <p:cNvCxnSpPr>
              <a:cxnSpLocks/>
            </p:cNvCxnSpPr>
            <p:nvPr/>
          </p:nvCxnSpPr>
          <p:spPr>
            <a:xfrm>
              <a:off x="6892544" y="4556954"/>
              <a:ext cx="0" cy="3512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cteur droit 232">
              <a:extLst>
                <a:ext uri="{FF2B5EF4-FFF2-40B4-BE49-F238E27FC236}">
                  <a16:creationId xmlns:a16="http://schemas.microsoft.com/office/drawing/2014/main" id="{71CB9E91-5DF8-4E14-884B-FAF5DBCA877C}"/>
                </a:ext>
              </a:extLst>
            </p:cNvPr>
            <p:cNvCxnSpPr>
              <a:cxnSpLocks/>
            </p:cNvCxnSpPr>
            <p:nvPr/>
          </p:nvCxnSpPr>
          <p:spPr>
            <a:xfrm>
              <a:off x="6893462" y="5546496"/>
              <a:ext cx="0" cy="3512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cteur droit 235">
              <a:extLst>
                <a:ext uri="{FF2B5EF4-FFF2-40B4-BE49-F238E27FC236}">
                  <a16:creationId xmlns:a16="http://schemas.microsoft.com/office/drawing/2014/main" id="{60ED9D71-C41F-478E-815E-11B03070EC58}"/>
                </a:ext>
              </a:extLst>
            </p:cNvPr>
            <p:cNvCxnSpPr>
              <a:cxnSpLocks/>
            </p:cNvCxnSpPr>
            <p:nvPr/>
          </p:nvCxnSpPr>
          <p:spPr>
            <a:xfrm>
              <a:off x="8032837" y="3478735"/>
              <a:ext cx="0" cy="35129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cteur droit 236">
              <a:extLst>
                <a:ext uri="{FF2B5EF4-FFF2-40B4-BE49-F238E27FC236}">
                  <a16:creationId xmlns:a16="http://schemas.microsoft.com/office/drawing/2014/main" id="{DF05BC39-F0AF-48C6-85B8-55469DC8EF9B}"/>
                </a:ext>
              </a:extLst>
            </p:cNvPr>
            <p:cNvCxnSpPr>
              <a:cxnSpLocks/>
              <a:endCxn id="120" idx="3"/>
            </p:cNvCxnSpPr>
            <p:nvPr/>
          </p:nvCxnSpPr>
          <p:spPr>
            <a:xfrm flipV="1">
              <a:off x="8032837" y="3667969"/>
              <a:ext cx="912701" cy="17386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cteur droit avec flèche 241">
              <a:extLst>
                <a:ext uri="{FF2B5EF4-FFF2-40B4-BE49-F238E27FC236}">
                  <a16:creationId xmlns:a16="http://schemas.microsoft.com/office/drawing/2014/main" id="{F90CE2A6-C070-469B-8FFA-2D1A8FCB4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6000" y="5040129"/>
              <a:ext cx="777471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cteur droit avec flèche 242">
              <a:extLst>
                <a:ext uri="{FF2B5EF4-FFF2-40B4-BE49-F238E27FC236}">
                  <a16:creationId xmlns:a16="http://schemas.microsoft.com/office/drawing/2014/main" id="{7DB565E9-F1A5-4A34-88FE-3985F24729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0415" y="1746719"/>
              <a:ext cx="5081" cy="330102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cteur droit avec flèche 243">
              <a:extLst>
                <a:ext uri="{FF2B5EF4-FFF2-40B4-BE49-F238E27FC236}">
                  <a16:creationId xmlns:a16="http://schemas.microsoft.com/office/drawing/2014/main" id="{44900CB6-8B0B-4C6D-B1CE-D82B968F2659}"/>
                </a:ext>
              </a:extLst>
            </p:cNvPr>
            <p:cNvCxnSpPr>
              <a:cxnSpLocks/>
            </p:cNvCxnSpPr>
            <p:nvPr/>
          </p:nvCxnSpPr>
          <p:spPr>
            <a:xfrm>
              <a:off x="5530415" y="1746478"/>
              <a:ext cx="549571" cy="24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cteur droit avec flèche 244">
              <a:extLst>
                <a:ext uri="{FF2B5EF4-FFF2-40B4-BE49-F238E27FC236}">
                  <a16:creationId xmlns:a16="http://schemas.microsoft.com/office/drawing/2014/main" id="{816C437A-BCF7-4BDE-AF43-A3CF4F5260DC}"/>
                </a:ext>
              </a:extLst>
            </p:cNvPr>
            <p:cNvCxnSpPr>
              <a:cxnSpLocks/>
            </p:cNvCxnSpPr>
            <p:nvPr/>
          </p:nvCxnSpPr>
          <p:spPr>
            <a:xfrm>
              <a:off x="6080951" y="1749259"/>
              <a:ext cx="0" cy="293985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cteur droit avec flèche 245">
              <a:extLst>
                <a:ext uri="{FF2B5EF4-FFF2-40B4-BE49-F238E27FC236}">
                  <a16:creationId xmlns:a16="http://schemas.microsoft.com/office/drawing/2014/main" id="{A88419EA-51E9-4B71-A201-D977CDAD16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3470" y="4910639"/>
              <a:ext cx="0" cy="13122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cteur droit 248">
              <a:extLst>
                <a:ext uri="{FF2B5EF4-FFF2-40B4-BE49-F238E27FC236}">
                  <a16:creationId xmlns:a16="http://schemas.microsoft.com/office/drawing/2014/main" id="{47C02338-CBE2-4B47-80DE-8F783318FD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5544" y="4560815"/>
              <a:ext cx="8458" cy="3436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5" name="Image 254">
              <a:extLst>
                <a:ext uri="{FF2B5EF4-FFF2-40B4-BE49-F238E27FC236}">
                  <a16:creationId xmlns:a16="http://schemas.microsoft.com/office/drawing/2014/main" id="{5A69EE8A-3709-413D-B91B-8C0260D78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9999" y="2650947"/>
              <a:ext cx="455354" cy="258927"/>
            </a:xfrm>
            <a:prstGeom prst="rect">
              <a:avLst/>
            </a:prstGeom>
          </p:spPr>
        </p:pic>
        <p:cxnSp>
          <p:nvCxnSpPr>
            <p:cNvPr id="256" name="Connecteur droit avec flèche 255">
              <a:extLst>
                <a:ext uri="{FF2B5EF4-FFF2-40B4-BE49-F238E27FC236}">
                  <a16:creationId xmlns:a16="http://schemas.microsoft.com/office/drawing/2014/main" id="{0F711C8A-ACBD-4615-B3CF-9D3E647793FF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68" y="2396531"/>
              <a:ext cx="0" cy="8978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cteur droit avec flèche 256">
              <a:extLst>
                <a:ext uri="{FF2B5EF4-FFF2-40B4-BE49-F238E27FC236}">
                  <a16:creationId xmlns:a16="http://schemas.microsoft.com/office/drawing/2014/main" id="{ED29D379-5413-4D5C-AB2E-1B8057D45A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4446" y="3284171"/>
              <a:ext cx="295455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cteur droit avec flèche 257">
              <a:extLst>
                <a:ext uri="{FF2B5EF4-FFF2-40B4-BE49-F238E27FC236}">
                  <a16:creationId xmlns:a16="http://schemas.microsoft.com/office/drawing/2014/main" id="{461EF766-44E1-4D37-ACC0-3C91B6914D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04446" y="3284557"/>
              <a:ext cx="4567" cy="202992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avec flèche 269">
              <a:extLst>
                <a:ext uri="{FF2B5EF4-FFF2-40B4-BE49-F238E27FC236}">
                  <a16:creationId xmlns:a16="http://schemas.microsoft.com/office/drawing/2014/main" id="{26A5AD2C-5A8F-440C-A9DA-E68DEE26D800}"/>
                </a:ext>
              </a:extLst>
            </p:cNvPr>
            <p:cNvCxnSpPr>
              <a:cxnSpLocks/>
              <a:endCxn id="98" idx="0"/>
            </p:cNvCxnSpPr>
            <p:nvPr/>
          </p:nvCxnSpPr>
          <p:spPr>
            <a:xfrm>
              <a:off x="6303470" y="2401785"/>
              <a:ext cx="273920" cy="103881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1" name="Image 270">
              <a:extLst>
                <a:ext uri="{FF2B5EF4-FFF2-40B4-BE49-F238E27FC236}">
                  <a16:creationId xmlns:a16="http://schemas.microsoft.com/office/drawing/2014/main" id="{85112E84-DDD8-4883-BD99-4A3B6D8805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110" r="76954"/>
            <a:stretch/>
          </p:blipFill>
          <p:spPr>
            <a:xfrm>
              <a:off x="6255079" y="2639125"/>
              <a:ext cx="273921" cy="265986"/>
            </a:xfrm>
            <a:prstGeom prst="rect">
              <a:avLst/>
            </a:prstGeom>
          </p:spPr>
        </p:pic>
        <p:cxnSp>
          <p:nvCxnSpPr>
            <p:cNvPr id="274" name="Connecteur droit avec flèche 273">
              <a:extLst>
                <a:ext uri="{FF2B5EF4-FFF2-40B4-BE49-F238E27FC236}">
                  <a16:creationId xmlns:a16="http://schemas.microsoft.com/office/drawing/2014/main" id="{824BDF20-ED94-4ED6-9C5B-D81D4E255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3709" y="5314867"/>
              <a:ext cx="0" cy="23162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cteur droit avec flèche 277">
              <a:extLst>
                <a:ext uri="{FF2B5EF4-FFF2-40B4-BE49-F238E27FC236}">
                  <a16:creationId xmlns:a16="http://schemas.microsoft.com/office/drawing/2014/main" id="{F7DBE075-233F-4298-8EFA-F5B5F6E195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3295" y="5307730"/>
              <a:ext cx="276645" cy="356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cteur droit 286">
              <a:extLst>
                <a:ext uri="{FF2B5EF4-FFF2-40B4-BE49-F238E27FC236}">
                  <a16:creationId xmlns:a16="http://schemas.microsoft.com/office/drawing/2014/main" id="{D78F1FF9-D2F2-4C0D-9961-AE1DA9E4D7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79808" y="2042584"/>
              <a:ext cx="15824" cy="33394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necteur droit 291">
              <a:extLst>
                <a:ext uri="{FF2B5EF4-FFF2-40B4-BE49-F238E27FC236}">
                  <a16:creationId xmlns:a16="http://schemas.microsoft.com/office/drawing/2014/main" id="{E4692545-6C90-4CDE-9D24-9B97C012DC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81876" y="2048810"/>
              <a:ext cx="225395" cy="34294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necteur droit 295">
              <a:extLst>
                <a:ext uri="{FF2B5EF4-FFF2-40B4-BE49-F238E27FC236}">
                  <a16:creationId xmlns:a16="http://schemas.microsoft.com/office/drawing/2014/main" id="{55A948E5-CBB2-4B07-B5A3-7EDF724A0ED2}"/>
                </a:ext>
              </a:extLst>
            </p:cNvPr>
            <p:cNvCxnSpPr>
              <a:cxnSpLocks/>
              <a:endCxn id="98" idx="0"/>
            </p:cNvCxnSpPr>
            <p:nvPr/>
          </p:nvCxnSpPr>
          <p:spPr>
            <a:xfrm flipH="1" flipV="1">
              <a:off x="6577390" y="3440599"/>
              <a:ext cx="313718" cy="35080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Connecteur droit avec flèche 315">
              <a:extLst>
                <a:ext uri="{FF2B5EF4-FFF2-40B4-BE49-F238E27FC236}">
                  <a16:creationId xmlns:a16="http://schemas.microsoft.com/office/drawing/2014/main" id="{36336FE9-07C8-4026-AB84-494BCEE245A5}"/>
                </a:ext>
              </a:extLst>
            </p:cNvPr>
            <p:cNvCxnSpPr>
              <a:cxnSpLocks/>
            </p:cNvCxnSpPr>
            <p:nvPr/>
          </p:nvCxnSpPr>
          <p:spPr>
            <a:xfrm>
              <a:off x="6114598" y="5896421"/>
              <a:ext cx="0" cy="52119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ZoneTexte 316">
              <a:extLst>
                <a:ext uri="{FF2B5EF4-FFF2-40B4-BE49-F238E27FC236}">
                  <a16:creationId xmlns:a16="http://schemas.microsoft.com/office/drawing/2014/main" id="{6DB0EE01-30C7-4E56-AAD0-862D90AF2DAC}"/>
                </a:ext>
              </a:extLst>
            </p:cNvPr>
            <p:cNvSpPr txBox="1"/>
            <p:nvPr/>
          </p:nvSpPr>
          <p:spPr>
            <a:xfrm>
              <a:off x="5392763" y="6057675"/>
              <a:ext cx="7922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Switch OFF</a:t>
              </a:r>
            </a:p>
          </p:txBody>
        </p:sp>
        <p:pic>
          <p:nvPicPr>
            <p:cNvPr id="318" name="Image 317">
              <a:extLst>
                <a:ext uri="{FF2B5EF4-FFF2-40B4-BE49-F238E27FC236}">
                  <a16:creationId xmlns:a16="http://schemas.microsoft.com/office/drawing/2014/main" id="{C6572DC1-C44B-4784-86F3-E0255F01F2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959" b="12276"/>
            <a:stretch/>
          </p:blipFill>
          <p:spPr>
            <a:xfrm>
              <a:off x="6207195" y="5988549"/>
              <a:ext cx="339369" cy="410773"/>
            </a:xfrm>
            <a:prstGeom prst="roundRect">
              <a:avLst/>
            </a:prstGeom>
          </p:spPr>
        </p:pic>
        <p:sp>
          <p:nvSpPr>
            <p:cNvPr id="319" name="Arc 318">
              <a:extLst>
                <a:ext uri="{FF2B5EF4-FFF2-40B4-BE49-F238E27FC236}">
                  <a16:creationId xmlns:a16="http://schemas.microsoft.com/office/drawing/2014/main" id="{51649F3C-BA59-4B16-83F6-213A6BF0C4A1}"/>
                </a:ext>
              </a:extLst>
            </p:cNvPr>
            <p:cNvSpPr/>
            <p:nvPr/>
          </p:nvSpPr>
          <p:spPr>
            <a:xfrm rot="1087529">
              <a:off x="6226281" y="5980111"/>
              <a:ext cx="382065" cy="444377"/>
            </a:xfrm>
            <a:prstGeom prst="arc">
              <a:avLst>
                <a:gd name="adj1" fmla="val 16330647"/>
                <a:gd name="adj2" fmla="val 1371326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20" name="Connecteur droit 319">
              <a:extLst>
                <a:ext uri="{FF2B5EF4-FFF2-40B4-BE49-F238E27FC236}">
                  <a16:creationId xmlns:a16="http://schemas.microsoft.com/office/drawing/2014/main" id="{5C33AE49-750B-4EED-B646-F6E9EC7C3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2535" y="5560557"/>
              <a:ext cx="8458" cy="3436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6D7B9D2-10FC-4911-91C5-67BDD179CA3E}"/>
                </a:ext>
              </a:extLst>
            </p:cNvPr>
            <p:cNvSpPr/>
            <p:nvPr/>
          </p:nvSpPr>
          <p:spPr>
            <a:xfrm>
              <a:off x="5940924" y="5550064"/>
              <a:ext cx="1352283" cy="347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SHUTDOWN</a:t>
              </a:r>
              <a:endParaRPr lang="fr-FR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BA64F22-0C7F-41E7-A14F-9503197B2F0E}"/>
                </a:ext>
              </a:extLst>
            </p:cNvPr>
            <p:cNvSpPr/>
            <p:nvPr/>
          </p:nvSpPr>
          <p:spPr>
            <a:xfrm>
              <a:off x="7593255" y="3494105"/>
              <a:ext cx="1352283" cy="3477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VEILLE</a:t>
              </a:r>
              <a:endParaRPr lang="fr-FR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7EB38A5-52BA-4ABF-81D2-084F6704C7DF}"/>
                </a:ext>
              </a:extLst>
            </p:cNvPr>
            <p:cNvSpPr/>
            <p:nvPr/>
          </p:nvSpPr>
          <p:spPr>
            <a:xfrm>
              <a:off x="5991401" y="3440599"/>
              <a:ext cx="1171978" cy="347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WORKING</a:t>
              </a:r>
              <a:endParaRPr lang="fr-FR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C7D456C-C35D-49A3-9135-A448EC27CA33}"/>
                </a:ext>
              </a:extLst>
            </p:cNvPr>
            <p:cNvSpPr/>
            <p:nvPr/>
          </p:nvSpPr>
          <p:spPr>
            <a:xfrm>
              <a:off x="5991401" y="2043236"/>
              <a:ext cx="1171978" cy="347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STANDBY</a:t>
              </a:r>
              <a:endParaRPr lang="fr-FR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EB97F73-02E5-4187-8F36-B5FC1EC2E71C}"/>
                </a:ext>
              </a:extLst>
            </p:cNvPr>
            <p:cNvSpPr/>
            <p:nvPr/>
          </p:nvSpPr>
          <p:spPr>
            <a:xfrm>
              <a:off x="5991401" y="4557741"/>
              <a:ext cx="1171978" cy="347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STOPPING</a:t>
              </a:r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2C98F77B-02CF-4501-9954-82DA8454015C}"/>
              </a:ext>
            </a:extLst>
          </p:cNvPr>
          <p:cNvGrpSpPr/>
          <p:nvPr/>
        </p:nvGrpSpPr>
        <p:grpSpPr>
          <a:xfrm>
            <a:off x="1021277" y="336826"/>
            <a:ext cx="2842668" cy="6034863"/>
            <a:chOff x="1021277" y="336826"/>
            <a:chExt cx="2842668" cy="6034863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DC08E583-3D91-4FAB-8F2A-D5D706A16F9F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2802688" y="1212677"/>
              <a:ext cx="0" cy="7705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B2FF0194-EC0E-46F7-ADAB-50CAFFA134AF}"/>
                </a:ext>
              </a:extLst>
            </p:cNvPr>
            <p:cNvCxnSpPr>
              <a:cxnSpLocks/>
            </p:cNvCxnSpPr>
            <p:nvPr/>
          </p:nvCxnSpPr>
          <p:spPr>
            <a:xfrm>
              <a:off x="2801260" y="2330990"/>
              <a:ext cx="0" cy="104963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C0BECB80-83C9-4491-9930-7F6F29442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0704" y="3735973"/>
              <a:ext cx="2507" cy="75762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B642EEEF-B1D1-4F9D-A7E3-52F3921173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1320" y="4972445"/>
              <a:ext cx="6308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1F47ACC9-A254-408B-BE93-DBB3268363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1320" y="1689196"/>
              <a:ext cx="0" cy="3285787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91032FFF-4713-42C9-9BEA-81079C22B2A2}"/>
                </a:ext>
              </a:extLst>
            </p:cNvPr>
            <p:cNvCxnSpPr>
              <a:cxnSpLocks/>
            </p:cNvCxnSpPr>
            <p:nvPr/>
          </p:nvCxnSpPr>
          <p:spPr>
            <a:xfrm>
              <a:off x="1991319" y="1689195"/>
              <a:ext cx="602042" cy="239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D9107D7C-88CF-441D-9BBE-F87ED3941AC0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2594699" y="1691593"/>
              <a:ext cx="207989" cy="29166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165E1F0E-03CF-4D67-86D7-B15FA00C2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9059" y="3926591"/>
              <a:ext cx="715046" cy="98627"/>
            </a:xfrm>
            <a:prstGeom prst="rect">
              <a:avLst/>
            </a:prstGeom>
          </p:spPr>
        </p:pic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818D8ACD-84B6-4C68-A075-2F4FFBF894CA}"/>
                </a:ext>
              </a:extLst>
            </p:cNvPr>
            <p:cNvSpPr txBox="1"/>
            <p:nvPr/>
          </p:nvSpPr>
          <p:spPr>
            <a:xfrm>
              <a:off x="2903911" y="3961846"/>
              <a:ext cx="5677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/>
                <a:t>atteint</a:t>
              </a:r>
            </a:p>
          </p:txBody>
        </p: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B10F7332-709F-4C15-AABD-9A6BE402A6D6}"/>
                </a:ext>
              </a:extLst>
            </p:cNvPr>
            <p:cNvCxnSpPr>
              <a:cxnSpLocks/>
            </p:cNvCxnSpPr>
            <p:nvPr/>
          </p:nvCxnSpPr>
          <p:spPr>
            <a:xfrm>
              <a:off x="2981439" y="3724628"/>
              <a:ext cx="0" cy="7731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56DDDC1C-0EDB-465A-8F46-91BA3BED6211}"/>
                </a:ext>
              </a:extLst>
            </p:cNvPr>
            <p:cNvCxnSpPr>
              <a:cxnSpLocks/>
            </p:cNvCxnSpPr>
            <p:nvPr/>
          </p:nvCxnSpPr>
          <p:spPr>
            <a:xfrm>
              <a:off x="3025562" y="2353524"/>
              <a:ext cx="0" cy="70721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456034B3-9C96-48D7-90BC-D509A09C0F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7726" y="3060733"/>
              <a:ext cx="479433" cy="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2C4AC96D-AE35-4F51-B340-C3126A2B1E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7159" y="3060733"/>
              <a:ext cx="5733" cy="242355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403838F1-1368-41CB-B533-2ADA06B1F9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2134" y="4842955"/>
              <a:ext cx="0" cy="13122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avec flèche 80">
              <a:extLst>
                <a:ext uri="{FF2B5EF4-FFF2-40B4-BE49-F238E27FC236}">
                  <a16:creationId xmlns:a16="http://schemas.microsoft.com/office/drawing/2014/main" id="{DF86D0FC-B40C-4A0A-9744-33CEE9586136}"/>
                </a:ext>
              </a:extLst>
            </p:cNvPr>
            <p:cNvCxnSpPr>
              <a:cxnSpLocks/>
            </p:cNvCxnSpPr>
            <p:nvPr/>
          </p:nvCxnSpPr>
          <p:spPr>
            <a:xfrm>
              <a:off x="2981439" y="4845495"/>
              <a:ext cx="524415" cy="6529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04F5340A-DC86-4F29-AD78-16EC9910BC72}"/>
                </a:ext>
              </a:extLst>
            </p:cNvPr>
            <p:cNvSpPr txBox="1"/>
            <p:nvPr/>
          </p:nvSpPr>
          <p:spPr>
            <a:xfrm>
              <a:off x="1021277" y="459529"/>
              <a:ext cx="16098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Mode </a:t>
              </a:r>
            </a:p>
            <a:p>
              <a:r>
                <a:rPr lang="fr-FR" b="1" dirty="0"/>
                <a:t>STAVIRO</a:t>
              </a:r>
            </a:p>
          </p:txBody>
        </p:sp>
        <p:cxnSp>
          <p:nvCxnSpPr>
            <p:cNvPr id="159" name="Connecteur droit avec flèche 158">
              <a:extLst>
                <a:ext uri="{FF2B5EF4-FFF2-40B4-BE49-F238E27FC236}">
                  <a16:creationId xmlns:a16="http://schemas.microsoft.com/office/drawing/2014/main" id="{791ABFE9-B122-4145-A979-D7AC98393DD0}"/>
                </a:ext>
              </a:extLst>
            </p:cNvPr>
            <p:cNvCxnSpPr>
              <a:cxnSpLocks/>
            </p:cNvCxnSpPr>
            <p:nvPr/>
          </p:nvCxnSpPr>
          <p:spPr>
            <a:xfrm>
              <a:off x="2800148" y="336826"/>
              <a:ext cx="0" cy="52119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ZoneTexte 160">
              <a:extLst>
                <a:ext uri="{FF2B5EF4-FFF2-40B4-BE49-F238E27FC236}">
                  <a16:creationId xmlns:a16="http://schemas.microsoft.com/office/drawing/2014/main" id="{6A57E6B2-2FD5-43A8-8980-661669BCA151}"/>
                </a:ext>
              </a:extLst>
            </p:cNvPr>
            <p:cNvSpPr txBox="1"/>
            <p:nvPr/>
          </p:nvSpPr>
          <p:spPr>
            <a:xfrm>
              <a:off x="2111333" y="475220"/>
              <a:ext cx="7777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Switch ON</a:t>
              </a:r>
            </a:p>
          </p:txBody>
        </p:sp>
        <p:pic>
          <p:nvPicPr>
            <p:cNvPr id="163" name="Image 162">
              <a:extLst>
                <a:ext uri="{FF2B5EF4-FFF2-40B4-BE49-F238E27FC236}">
                  <a16:creationId xmlns:a16="http://schemas.microsoft.com/office/drawing/2014/main" id="{367A2F29-D693-4AF8-9CEC-4972E1C55C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959" b="12276"/>
            <a:stretch/>
          </p:blipFill>
          <p:spPr>
            <a:xfrm>
              <a:off x="2895285" y="406094"/>
              <a:ext cx="339369" cy="410773"/>
            </a:xfrm>
            <a:prstGeom prst="roundRect">
              <a:avLst/>
            </a:prstGeom>
          </p:spPr>
        </p:pic>
        <p:sp>
          <p:nvSpPr>
            <p:cNvPr id="167" name="Arc 166">
              <a:extLst>
                <a:ext uri="{FF2B5EF4-FFF2-40B4-BE49-F238E27FC236}">
                  <a16:creationId xmlns:a16="http://schemas.microsoft.com/office/drawing/2014/main" id="{5A172109-4D3F-4FC1-8B16-A98F16985925}"/>
                </a:ext>
              </a:extLst>
            </p:cNvPr>
            <p:cNvSpPr/>
            <p:nvPr/>
          </p:nvSpPr>
          <p:spPr>
            <a:xfrm rot="1087529">
              <a:off x="2914371" y="397656"/>
              <a:ext cx="382065" cy="444377"/>
            </a:xfrm>
            <a:prstGeom prst="arc">
              <a:avLst>
                <a:gd name="adj1" fmla="val 16330647"/>
                <a:gd name="adj2" fmla="val 1371326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8" name="Connecteur droit avec flèche 167">
              <a:extLst>
                <a:ext uri="{FF2B5EF4-FFF2-40B4-BE49-F238E27FC236}">
                  <a16:creationId xmlns:a16="http://schemas.microsoft.com/office/drawing/2014/main" id="{B34B383B-3ECF-439C-9DD3-F457B3CB6400}"/>
                </a:ext>
              </a:extLst>
            </p:cNvPr>
            <p:cNvCxnSpPr>
              <a:cxnSpLocks/>
            </p:cNvCxnSpPr>
            <p:nvPr/>
          </p:nvCxnSpPr>
          <p:spPr>
            <a:xfrm>
              <a:off x="3185214" y="5843622"/>
              <a:ext cx="0" cy="52119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ZoneTexte 168">
              <a:extLst>
                <a:ext uri="{FF2B5EF4-FFF2-40B4-BE49-F238E27FC236}">
                  <a16:creationId xmlns:a16="http://schemas.microsoft.com/office/drawing/2014/main" id="{BC88845A-7FCE-432C-B0CF-4113D3284EF2}"/>
                </a:ext>
              </a:extLst>
            </p:cNvPr>
            <p:cNvSpPr txBox="1"/>
            <p:nvPr/>
          </p:nvSpPr>
          <p:spPr>
            <a:xfrm>
              <a:off x="2463379" y="6004876"/>
              <a:ext cx="7922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/>
                <a:t>Switch OFF</a:t>
              </a:r>
            </a:p>
          </p:txBody>
        </p:sp>
        <p:pic>
          <p:nvPicPr>
            <p:cNvPr id="170" name="Image 169">
              <a:extLst>
                <a:ext uri="{FF2B5EF4-FFF2-40B4-BE49-F238E27FC236}">
                  <a16:creationId xmlns:a16="http://schemas.microsoft.com/office/drawing/2014/main" id="{FC920EF0-7581-4F31-98BF-337C96FD36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959" b="12276"/>
            <a:stretch/>
          </p:blipFill>
          <p:spPr>
            <a:xfrm>
              <a:off x="3277811" y="5935750"/>
              <a:ext cx="339369" cy="410773"/>
            </a:xfrm>
            <a:prstGeom prst="roundRect">
              <a:avLst/>
            </a:prstGeom>
          </p:spPr>
        </p:pic>
        <p:sp>
          <p:nvSpPr>
            <p:cNvPr id="171" name="Arc 170">
              <a:extLst>
                <a:ext uri="{FF2B5EF4-FFF2-40B4-BE49-F238E27FC236}">
                  <a16:creationId xmlns:a16="http://schemas.microsoft.com/office/drawing/2014/main" id="{B5B5C38D-A043-4D81-87FF-37FF367E3FF1}"/>
                </a:ext>
              </a:extLst>
            </p:cNvPr>
            <p:cNvSpPr/>
            <p:nvPr/>
          </p:nvSpPr>
          <p:spPr>
            <a:xfrm rot="1087529">
              <a:off x="3296897" y="5927312"/>
              <a:ext cx="382065" cy="444377"/>
            </a:xfrm>
            <a:prstGeom prst="arc">
              <a:avLst>
                <a:gd name="adj1" fmla="val 16330647"/>
                <a:gd name="adj2" fmla="val 1371326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88" name="Connecteur droit 187">
              <a:extLst>
                <a:ext uri="{FF2B5EF4-FFF2-40B4-BE49-F238E27FC236}">
                  <a16:creationId xmlns:a16="http://schemas.microsoft.com/office/drawing/2014/main" id="{A812B521-29F2-4947-96CB-A29B566899D7}"/>
                </a:ext>
              </a:extLst>
            </p:cNvPr>
            <p:cNvCxnSpPr>
              <a:cxnSpLocks/>
              <a:stCxn id="7" idx="0"/>
              <a:endCxn id="7" idx="2"/>
            </p:cNvCxnSpPr>
            <p:nvPr/>
          </p:nvCxnSpPr>
          <p:spPr>
            <a:xfrm>
              <a:off x="2802688" y="1983261"/>
              <a:ext cx="0" cy="34772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cteur droit 188">
              <a:extLst>
                <a:ext uri="{FF2B5EF4-FFF2-40B4-BE49-F238E27FC236}">
                  <a16:creationId xmlns:a16="http://schemas.microsoft.com/office/drawing/2014/main" id="{9A50CC87-59EE-4AC9-909C-1017751E1FE1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>
              <a:off x="2802688" y="1983261"/>
              <a:ext cx="216990" cy="34355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199">
              <a:extLst>
                <a:ext uri="{FF2B5EF4-FFF2-40B4-BE49-F238E27FC236}">
                  <a16:creationId xmlns:a16="http://schemas.microsoft.com/office/drawing/2014/main" id="{8D360550-5CDE-432D-A72D-053D27F20709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>
              <a:off x="2610704" y="3380624"/>
              <a:ext cx="191984" cy="34176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200">
              <a:extLst>
                <a:ext uri="{FF2B5EF4-FFF2-40B4-BE49-F238E27FC236}">
                  <a16:creationId xmlns:a16="http://schemas.microsoft.com/office/drawing/2014/main" id="{BFBE93BE-5536-48B9-8EBA-79C65D4D9578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>
              <a:off x="2802688" y="3380624"/>
              <a:ext cx="178751" cy="35534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FAD334A-7C66-4DBD-B94F-9933FFDFF138}"/>
                </a:ext>
              </a:extLst>
            </p:cNvPr>
            <p:cNvSpPr/>
            <p:nvPr/>
          </p:nvSpPr>
          <p:spPr>
            <a:xfrm>
              <a:off x="2216699" y="3380624"/>
              <a:ext cx="1171978" cy="347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WORKING</a:t>
              </a:r>
              <a:endParaRPr lang="fr-FR" dirty="0"/>
            </a:p>
          </p:txBody>
        </p:sp>
        <p:cxnSp>
          <p:nvCxnSpPr>
            <p:cNvPr id="206" name="Connecteur droit 205">
              <a:extLst>
                <a:ext uri="{FF2B5EF4-FFF2-40B4-BE49-F238E27FC236}">
                  <a16:creationId xmlns:a16="http://schemas.microsoft.com/office/drawing/2014/main" id="{3679E0C4-6DDD-4FBB-8964-B8FBF1DF0914}"/>
                </a:ext>
              </a:extLst>
            </p:cNvPr>
            <p:cNvCxnSpPr>
              <a:cxnSpLocks/>
            </p:cNvCxnSpPr>
            <p:nvPr/>
          </p:nvCxnSpPr>
          <p:spPr>
            <a:xfrm>
              <a:off x="2801260" y="857323"/>
              <a:ext cx="0" cy="34772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eur droit 206">
              <a:extLst>
                <a:ext uri="{FF2B5EF4-FFF2-40B4-BE49-F238E27FC236}">
                  <a16:creationId xmlns:a16="http://schemas.microsoft.com/office/drawing/2014/main" id="{5F1B1C5E-90AD-4EA9-A39B-DCB66A96DD98}"/>
                </a:ext>
              </a:extLst>
            </p:cNvPr>
            <p:cNvCxnSpPr>
              <a:cxnSpLocks/>
            </p:cNvCxnSpPr>
            <p:nvPr/>
          </p:nvCxnSpPr>
          <p:spPr>
            <a:xfrm>
              <a:off x="2611957" y="4493597"/>
              <a:ext cx="10177" cy="36289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7A45F1-5054-4D9A-A345-A6DEB2E7EAB0}"/>
                </a:ext>
              </a:extLst>
            </p:cNvPr>
            <p:cNvSpPr/>
            <p:nvPr/>
          </p:nvSpPr>
          <p:spPr>
            <a:xfrm>
              <a:off x="2216699" y="864948"/>
              <a:ext cx="1171978" cy="347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STARTING</a:t>
              </a:r>
              <a:endParaRPr lang="fr-FR" dirty="0"/>
            </a:p>
          </p:txBody>
        </p:sp>
        <p:cxnSp>
          <p:nvCxnSpPr>
            <p:cNvPr id="210" name="Connecteur droit 209">
              <a:extLst>
                <a:ext uri="{FF2B5EF4-FFF2-40B4-BE49-F238E27FC236}">
                  <a16:creationId xmlns:a16="http://schemas.microsoft.com/office/drawing/2014/main" id="{ABA0E349-E472-4964-826F-7AE573A26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1438" y="4488365"/>
              <a:ext cx="3835" cy="3681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E682688-8D1F-420E-9CE1-275C3BD83B3A}"/>
                </a:ext>
              </a:extLst>
            </p:cNvPr>
            <p:cNvSpPr/>
            <p:nvPr/>
          </p:nvSpPr>
          <p:spPr>
            <a:xfrm>
              <a:off x="2216699" y="4497766"/>
              <a:ext cx="1171978" cy="347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STOPPING</a:t>
              </a:r>
              <a:endParaRPr lang="fr-FR" dirty="0"/>
            </a:p>
          </p:txBody>
        </p:sp>
        <p:cxnSp>
          <p:nvCxnSpPr>
            <p:cNvPr id="213" name="Connecteur droit 212">
              <a:extLst>
                <a:ext uri="{FF2B5EF4-FFF2-40B4-BE49-F238E27FC236}">
                  <a16:creationId xmlns:a16="http://schemas.microsoft.com/office/drawing/2014/main" id="{5A6C44E1-FE5C-4424-AF5D-7B14D68B053A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H="1">
              <a:off x="3187804" y="5479094"/>
              <a:ext cx="332648" cy="35872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3" name="Image 312">
              <a:extLst>
                <a:ext uri="{FF2B5EF4-FFF2-40B4-BE49-F238E27FC236}">
                  <a16:creationId xmlns:a16="http://schemas.microsoft.com/office/drawing/2014/main" id="{8DD07D3B-BD34-4EAA-839F-704AFD5B2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6983" y="2641861"/>
              <a:ext cx="455354" cy="258927"/>
            </a:xfrm>
            <a:prstGeom prst="rect">
              <a:avLst/>
            </a:prstGeom>
          </p:spPr>
        </p:pic>
        <p:pic>
          <p:nvPicPr>
            <p:cNvPr id="314" name="Image 313">
              <a:extLst>
                <a:ext uri="{FF2B5EF4-FFF2-40B4-BE49-F238E27FC236}">
                  <a16:creationId xmlns:a16="http://schemas.microsoft.com/office/drawing/2014/main" id="{E3660A25-C67C-4FD4-A77C-ACA989DEA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110" r="76954"/>
            <a:stretch/>
          </p:blipFill>
          <p:spPr>
            <a:xfrm>
              <a:off x="2622447" y="2626355"/>
              <a:ext cx="273921" cy="265986"/>
            </a:xfrm>
            <a:prstGeom prst="rect">
              <a:avLst/>
            </a:prstGeom>
          </p:spPr>
        </p:pic>
        <p:pic>
          <p:nvPicPr>
            <p:cNvPr id="315" name="Image 314">
              <a:extLst>
                <a:ext uri="{FF2B5EF4-FFF2-40B4-BE49-F238E27FC236}">
                  <a16:creationId xmlns:a16="http://schemas.microsoft.com/office/drawing/2014/main" id="{0C7A9417-7ADB-41E7-805F-A87B4F64B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7195" y="4046034"/>
              <a:ext cx="272031" cy="265986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DA22FC-063B-4A6A-A0F4-DE1692BF54CD}"/>
                </a:ext>
              </a:extLst>
            </p:cNvPr>
            <p:cNvSpPr/>
            <p:nvPr/>
          </p:nvSpPr>
          <p:spPr>
            <a:xfrm>
              <a:off x="2511662" y="5490089"/>
              <a:ext cx="1352283" cy="347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SHUTDOWN</a:t>
              </a:r>
              <a:endParaRPr lang="fr-FR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6214A1-9870-44F8-91A5-EAC990153485}"/>
                </a:ext>
              </a:extLst>
            </p:cNvPr>
            <p:cNvSpPr/>
            <p:nvPr/>
          </p:nvSpPr>
          <p:spPr>
            <a:xfrm>
              <a:off x="2216699" y="1983261"/>
              <a:ext cx="1171978" cy="3477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STANDBY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5693046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50</Words>
  <Application>Microsoft Office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Olivier FAUVARQUE, Ifremer Brest PDG-REM-RDT-LDCM, 02 98 22 49 97</dc:creator>
  <cp:lastModifiedBy>Olivier FAUVARQUE, Ifremer Brest PDG-REM-RDT-LDCM, 02 98 22 49 97</cp:lastModifiedBy>
  <cp:revision>18</cp:revision>
  <dcterms:created xsi:type="dcterms:W3CDTF">2025-08-20T13:10:27Z</dcterms:created>
  <dcterms:modified xsi:type="dcterms:W3CDTF">2025-08-20T20:13:33Z</dcterms:modified>
</cp:coreProperties>
</file>