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4ee60d0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4ee60d0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64ee60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64ee60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64ee60d0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64ee60d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64ee60d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64ee60d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64ee60d0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64ee60d0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4ee60d0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4ee60d0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4ee60d0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4ee60d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DC1C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MINIX</a:t>
            </a:r>
            <a:endParaRPr sz="6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Owen Bartels, Johnny Masopust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Minix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0" y="1225225"/>
            <a:ext cx="4260300" cy="33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7425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4965">
                <a:solidFill>
                  <a:srgbClr val="434343"/>
                </a:solidFill>
                <a:highlight>
                  <a:schemeClr val="lt1"/>
                </a:highlight>
              </a:rPr>
              <a:t>Unix-like OS created by Andrew S. Tanenbaum.</a:t>
            </a:r>
            <a:endParaRPr sz="4965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965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07425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4965">
                <a:solidFill>
                  <a:srgbClr val="434343"/>
                </a:solidFill>
                <a:highlight>
                  <a:schemeClr val="lt1"/>
                </a:highlight>
              </a:rPr>
              <a:t>Developed for educational purposes, particularly for teaching OS concepts.</a:t>
            </a:r>
            <a:endParaRPr sz="4965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965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07425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4965">
                <a:solidFill>
                  <a:srgbClr val="434343"/>
                </a:solidFill>
                <a:highlight>
                  <a:schemeClr val="lt1"/>
                </a:highlight>
              </a:rPr>
              <a:t>Emphasizes simplicity and lightweight design for ease of understanding and learning.</a:t>
            </a:r>
            <a:endParaRPr sz="4965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965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07425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4965">
                <a:solidFill>
                  <a:srgbClr val="434343"/>
                </a:solidFill>
                <a:highlight>
                  <a:schemeClr val="lt1"/>
                </a:highlight>
              </a:rPr>
              <a:t>Has evolved over versions to balance educational and practical aspects.</a:t>
            </a:r>
            <a:endParaRPr sz="4965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1219249" y="1263962"/>
            <a:ext cx="2445200" cy="327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 Purposes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Teaching Tool: Designed as a practical tool for students to learn operating system principles.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Code Accessibility: Open, well-documented source code, ideal for educational scrutiny and modification.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Hands-On Learning: Enables students to experiment with real OS code, from basic to advanced modifications.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Key Concepts Illustration: Demonstrates crucial OS concepts like process management, memory management, and file systems.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Academic Resources: Supported by comprehensive textbooks and papers, most notably Andrew S. Tanenbaum’s works.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Global Academic Use: Widely used in university courses worldwide to teach operating system design and implementation.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Microkernel Architecture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Utilizes a microkernel architecture, separating core functions for modularity.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Core functions are deliberately kept minimal, promoting system stability.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Additional services, like device drivers, implemented as user-space processes.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Aims for enhanced reliability, easier maintenance, and system extensibility.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08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10"/>
              <a:buChar char="●"/>
            </a:pPr>
            <a:r>
              <a:rPr lang="en" sz="1110">
                <a:solidFill>
                  <a:srgbClr val="434343"/>
                </a:solidFill>
              </a:rPr>
              <a:t>MINIX 1 &amp; 2: Initially developed for educational use; simple, with a focus on teaching basic OS concepts.</a:t>
            </a:r>
            <a:endParaRPr sz="111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0">
              <a:solidFill>
                <a:srgbClr val="434343"/>
              </a:solidFill>
            </a:endParaRPr>
          </a:p>
          <a:p>
            <a:pPr indent="-29908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10"/>
              <a:buChar char="●"/>
            </a:pPr>
            <a:r>
              <a:rPr lang="en" sz="1110">
                <a:solidFill>
                  <a:srgbClr val="434343"/>
                </a:solidFill>
              </a:rPr>
              <a:t>Transition to MINIX 3: Evolved with a focus on more practical, robust features while retaining educational value.</a:t>
            </a:r>
            <a:endParaRPr sz="111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0">
              <a:solidFill>
                <a:srgbClr val="434343"/>
              </a:solidFill>
            </a:endParaRPr>
          </a:p>
          <a:p>
            <a:pPr indent="-29908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10"/>
              <a:buChar char="●"/>
            </a:pPr>
            <a:r>
              <a:rPr lang="en" sz="1110">
                <a:solidFill>
                  <a:srgbClr val="434343"/>
                </a:solidFill>
              </a:rPr>
              <a:t>Feature Enhancements: MINIX 3 introduced self-healing capabilities, improved drivers, and network support.</a:t>
            </a:r>
            <a:endParaRPr sz="111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0">
              <a:solidFill>
                <a:srgbClr val="434343"/>
              </a:solidFill>
            </a:endParaRPr>
          </a:p>
          <a:p>
            <a:pPr indent="-29908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10"/>
              <a:buChar char="●"/>
            </a:pPr>
            <a:r>
              <a:rPr lang="en" sz="1110">
                <a:solidFill>
                  <a:srgbClr val="434343"/>
                </a:solidFill>
              </a:rPr>
              <a:t>License Change: Shifted to a more open BSD license, encouraging wider use and contribution.</a:t>
            </a:r>
            <a:endParaRPr sz="111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0">
              <a:solidFill>
                <a:srgbClr val="434343"/>
              </a:solidFill>
            </a:endParaRPr>
          </a:p>
          <a:p>
            <a:pPr indent="-29908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10"/>
              <a:buChar char="●"/>
            </a:pPr>
            <a:r>
              <a:rPr lang="en" sz="1110">
                <a:solidFill>
                  <a:srgbClr val="434343"/>
                </a:solidFill>
              </a:rPr>
              <a:t>Continued Evolution: Regular updates reflecting modern OS developments and teaching needs.</a:t>
            </a:r>
            <a:endParaRPr sz="111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on Linux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Acknowledged influence on the Linux kernel by Linus Torvalds.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MINIX served as a source of inspiration for key design aspects in Linux.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Despite differences, both showcase the impact of diverse OS design philosophies.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Demonstrates the valuable role of educational OS projects in shaping broader OS development.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Notable Impact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Inspiration for Linux: Directly influenced Linus Torvalds in the creation of Linux; initially used as a development platform.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Educational Legacy: Has educated generations of computer scientists and engineers in OS design.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Influence on OS Research: Contributed to research in microkernel architecture and reliable, self-healing systems.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Community Contributions: Fostered a dedicated community focused on education and open-source development.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Global Reach: Its use in academic institutions worldwide has left a significant mark on the field of computer science education.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Inspired the Intel Management Engine OS, used by Intel’s Platform Controller Hub.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Everyone likes a demo… Right?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