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particle.io/build/5728d86b042355e1c20001dc" TargetMode="External"/><Relationship Id="rId2" Type="http://schemas.openxmlformats.org/officeDocument/2006/relationships/hyperlink" Target="http://www.smartvehicles.somee.com/smart_car_real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 Smart Vehicle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061477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project idea came from my personal experience, when my car’s security system locked me out When trying to jump start The engine.</a:t>
            </a:r>
          </a:p>
          <a:p>
            <a:r>
              <a:rPr lang="en-US" dirty="0"/>
              <a:t>Windows were closed and The engine was running.</a:t>
            </a:r>
          </a:p>
          <a:p>
            <a:r>
              <a:rPr lang="en-US" dirty="0"/>
              <a:t>I Called 911 BUT They wouldn't come- reason: vehicle parked in front of owner’s home and not obstructing vehicular traffic.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08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Call the insurance Company for help . But It was on a Sunday</a:t>
            </a:r>
          </a:p>
          <a:p>
            <a:r>
              <a:rPr lang="en-US" dirty="0"/>
              <a:t>Call An Auto Mechanic: This will surely cost me</a:t>
            </a:r>
          </a:p>
          <a:p>
            <a:r>
              <a:rPr lang="en-US" dirty="0"/>
              <a:t>Self help, BUT How?</a:t>
            </a:r>
          </a:p>
        </p:txBody>
      </p:sp>
    </p:spTree>
    <p:extLst>
      <p:ext uri="{BB962C8B-B14F-4D97-AF65-F5344CB8AC3E}">
        <p14:creationId xmlns:p14="http://schemas.microsoft.com/office/powerpoint/2010/main" val="1629124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Self help- I Forced a thin rod through the side window rubber seal to wind the side window down, praying the action wouldn’t trigger the alarm system or even create some more serious damage</a:t>
            </a:r>
          </a:p>
          <a:p>
            <a:r>
              <a:rPr lang="en-US" dirty="0"/>
              <a:t>I was lucky!</a:t>
            </a:r>
          </a:p>
        </p:txBody>
      </p:sp>
    </p:spTree>
    <p:extLst>
      <p:ext uri="{BB962C8B-B14F-4D97-AF65-F5344CB8AC3E}">
        <p14:creationId xmlns:p14="http://schemas.microsoft.com/office/powerpoint/2010/main" val="2486238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 (A smart vehicle)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Make the vehicle smart enough to open the doors or wind the side windows down for the owner to open the </a:t>
            </a:r>
            <a:r>
              <a:rPr lang="en-US"/>
              <a:t>door in a situation like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Owner can wind down side windows from any smart cellphone or connected computer from any part of the world with his username and password</a:t>
            </a:r>
          </a:p>
          <a:p>
            <a:r>
              <a:rPr lang="en-US" dirty="0"/>
              <a:t>Owner can off and start vehicle’s engine remotely from any connected pc or smart phone from any corner of the world</a:t>
            </a:r>
          </a:p>
          <a:p>
            <a:r>
              <a:rPr lang="en-US" dirty="0"/>
              <a:t>Vehicle knows when the battery is running low and recharges battery immediately by automatically starting the engine and offing it again Until battery is fully charged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website: </a:t>
            </a:r>
          </a:p>
          <a:p>
            <a:r>
              <a:rPr lang="en-US" dirty="0">
                <a:hlinkClick r:id="rId2"/>
              </a:rPr>
              <a:t>http://www.smartvehicles.somee.com/smart_car_real.asp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code link:</a:t>
            </a:r>
          </a:p>
          <a:p>
            <a:r>
              <a:rPr lang="en-US" dirty="0">
                <a:hlinkClick r:id="rId3"/>
              </a:rPr>
              <a:t>https://build.particle.io/build/5728d86b042355e1c20001dc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prototype: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59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prototype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96234" y="1671369"/>
            <a:ext cx="8067978" cy="44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 A Smart Vehicle</vt:lpstr>
      <vt:lpstr>Case Study</vt:lpstr>
      <vt:lpstr>Available Options</vt:lpstr>
      <vt:lpstr>solution</vt:lpstr>
      <vt:lpstr>A better solution (A smart vehicle)</vt:lpstr>
      <vt:lpstr>IOT project deliverables</vt:lpstr>
      <vt:lpstr>Project Deliverables</vt:lpstr>
      <vt:lpstr>Project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Smart Vehicle</dc:title>
  <cp:revision>4</cp:revision>
  <dcterms:modified xsi:type="dcterms:W3CDTF">2016-05-11T17:11:38Z</dcterms:modified>
</cp:coreProperties>
</file>