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52" r:id="rId5"/>
  </p:sldMasterIdLst>
  <p:sldIdLst>
    <p:sldId id="263" r:id="rId6"/>
    <p:sldId id="286" r:id="rId7"/>
    <p:sldId id="328" r:id="rId8"/>
    <p:sldId id="329" r:id="rId9"/>
    <p:sldId id="330" r:id="rId10"/>
    <p:sldId id="323" r:id="rId11"/>
    <p:sldId id="324" r:id="rId12"/>
    <p:sldId id="325" r:id="rId13"/>
    <p:sldId id="326" r:id="rId14"/>
    <p:sldId id="327" r:id="rId15"/>
    <p:sldId id="280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3A7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58982-6C47-408C-8A24-0FDEABDB939C}" v="424" dt="2022-08-26T14:46:02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2_cover_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746"/>
          </a:xfrm>
          <a:prstGeom prst="rect">
            <a:avLst/>
          </a:prstGeom>
        </p:spPr>
      </p:pic>
      <p:pic>
        <p:nvPicPr>
          <p:cNvPr id="10" name="Picture 9" descr="MainOne_ppt_title_slide_insert_CS6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1" y="1221117"/>
            <a:ext cx="6782816" cy="4336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60" y="342938"/>
            <a:ext cx="10363200" cy="525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79" y="1452372"/>
            <a:ext cx="6140280" cy="1143777"/>
          </a:xfrm>
        </p:spPr>
        <p:txBody>
          <a:bodyPr>
            <a:normAutofit/>
          </a:bodyPr>
          <a:lstStyle>
            <a:lvl1pPr marL="0" indent="0" algn="l">
              <a:lnSpc>
                <a:spcPts val="2877"/>
              </a:lnSpc>
              <a:spcBef>
                <a:spcPts val="0"/>
              </a:spcBef>
              <a:buNone/>
              <a:defRPr sz="2398">
                <a:solidFill>
                  <a:schemeClr val="bg1"/>
                </a:solidFill>
              </a:defRPr>
            </a:lvl1pPr>
            <a:lvl2pPr marL="609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5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9029" y="0"/>
            <a:ext cx="12240000" cy="685765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91" y="1036870"/>
            <a:ext cx="10492771" cy="1411962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101" y="1038685"/>
            <a:ext cx="776681" cy="955251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3996"/>
              </a:lnSpc>
              <a:spcBef>
                <a:spcPts val="0"/>
              </a:spcBef>
              <a:buFontTx/>
              <a:buNone/>
              <a:defRPr sz="3330" b="0">
                <a:solidFill>
                  <a:srgbClr val="B31218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3664" y="0"/>
            <a:ext cx="12240000" cy="685765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19" y="1036870"/>
            <a:ext cx="10644715" cy="1411962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chemeClr val="bg1"/>
              </a:buClr>
              <a:buFontTx/>
              <a:buNone/>
              <a:defRPr sz="333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101" y="1036871"/>
            <a:ext cx="699420" cy="955251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3996"/>
              </a:lnSpc>
              <a:spcBef>
                <a:spcPts val="0"/>
              </a:spcBef>
              <a:buNone/>
              <a:defRPr sz="3330" b="0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1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1029864"/>
            <a:ext cx="763805" cy="865451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5118" y="1029865"/>
            <a:ext cx="10263807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1029864"/>
            <a:ext cx="660260" cy="859019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1555" y="1029865"/>
            <a:ext cx="10223175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0" name="Picture 9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1" name="Picture 10" descr="MainOne_Holding_shape_rgb_Blu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538" y="1036297"/>
            <a:ext cx="744489" cy="950891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1555" y="1036297"/>
            <a:ext cx="10308876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0" name="Picture 9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1" name="Picture 10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61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3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01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7321" y="1"/>
            <a:ext cx="12240000" cy="6857648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6" y="346305"/>
            <a:ext cx="9771556" cy="683559"/>
          </a:xfrm>
        </p:spPr>
        <p:txBody>
          <a:bodyPr>
            <a:normAutofit/>
          </a:bodyPr>
          <a:lstStyle>
            <a:lvl1pPr marL="0" indent="0">
              <a:lnSpc>
                <a:spcPts val="207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2398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7687741" cy="1154522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23956"/>
            <a:ext cx="7687741" cy="1919832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7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3664" y="1850130"/>
            <a:ext cx="12240000" cy="5007519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6" y="346305"/>
            <a:ext cx="9771556" cy="683559"/>
          </a:xfrm>
        </p:spPr>
        <p:txBody>
          <a:bodyPr>
            <a:normAutofit/>
          </a:bodyPr>
          <a:lstStyle>
            <a:lvl1pPr marL="0" indent="0">
              <a:lnSpc>
                <a:spcPts val="207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2398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60" y="1029864"/>
            <a:ext cx="11374875" cy="611178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599"/>
              </a:lnSpc>
              <a:spcBef>
                <a:spcPts val="0"/>
              </a:spcBef>
              <a:buNone/>
              <a:defRPr sz="1332" b="0">
                <a:solidFill>
                  <a:srgbClr val="283550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rgb_Blue_[NoBorder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3664" y="1850130"/>
            <a:ext cx="12240000" cy="5007519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6" y="346305"/>
            <a:ext cx="9771556" cy="683559"/>
          </a:xfrm>
        </p:spPr>
        <p:txBody>
          <a:bodyPr>
            <a:normAutofit/>
          </a:bodyPr>
          <a:lstStyle>
            <a:lvl1pPr marL="0" indent="0">
              <a:lnSpc>
                <a:spcPts val="207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2398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60" y="1029864"/>
            <a:ext cx="11374875" cy="611178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599"/>
              </a:lnSpc>
              <a:spcBef>
                <a:spcPts val="0"/>
              </a:spcBef>
              <a:buNone/>
              <a:defRPr sz="1332" b="0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inOne_Holding_shape_rgb_White_[NoBorder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33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60976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340" y="1029864"/>
            <a:ext cx="538903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40" y="1669626"/>
            <a:ext cx="538903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243" y="346203"/>
            <a:ext cx="876591" cy="3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05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8" y="346204"/>
            <a:ext cx="9837233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340" y="1029864"/>
            <a:ext cx="538903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40" y="1669626"/>
            <a:ext cx="538903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8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811181" cy="545841"/>
          </a:xfr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29864"/>
            <a:ext cx="78429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950" y="1029864"/>
            <a:ext cx="3687884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652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950" y="1693540"/>
            <a:ext cx="3687884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243" y="346203"/>
            <a:ext cx="876591" cy="3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9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811181" cy="545841"/>
          </a:xfrm>
        </p:spPr>
        <p:txBody>
          <a:bodyPr>
            <a:normAutofit/>
          </a:bodyPr>
          <a:lstStyle>
            <a:lvl1pPr>
              <a:defRPr sz="2398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29864"/>
            <a:ext cx="78429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>
                <a:solidFill>
                  <a:schemeClr val="bg1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950" y="1029864"/>
            <a:ext cx="3687884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652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950" y="1693540"/>
            <a:ext cx="3687884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6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273592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1137245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1137245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9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869797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1137245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1137245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46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7060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7059" y="1693540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18542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8218541" y="1693540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11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428681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4686193"/>
            <a:ext cx="11379200" cy="1594490"/>
          </a:xfrm>
          <a:solidFill>
            <a:srgbClr val="BAD8DB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3990065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123167"/>
            <a:ext cx="11379200" cy="1600835"/>
          </a:xfrm>
          <a:solidFill>
            <a:srgbClr val="BAD8DB"/>
          </a:solidFill>
        </p:spPr>
        <p:txBody>
          <a:bodyPr tIns="108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599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4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7687741" cy="1154522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 baseline="0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23956"/>
            <a:ext cx="7687741" cy="1919832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4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428681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4686193"/>
            <a:ext cx="11379200" cy="1594490"/>
          </a:xfrm>
          <a:solidFill>
            <a:srgbClr val="C4BEAF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3990065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123167"/>
            <a:ext cx="11379200" cy="1600835"/>
          </a:xfrm>
          <a:solidFill>
            <a:srgbClr val="C4BEAF"/>
          </a:solidFill>
        </p:spPr>
        <p:txBody>
          <a:bodyPr tIns="108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599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243" y="346203"/>
            <a:ext cx="876591" cy="3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1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428681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4686193"/>
            <a:ext cx="11379200" cy="1594490"/>
          </a:xfrm>
          <a:solidFill>
            <a:srgbClr val="BAD8DB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>
                <a:solidFill>
                  <a:srgbClr val="283550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3990065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123167"/>
            <a:ext cx="11379200" cy="1600835"/>
          </a:xfrm>
          <a:solidFill>
            <a:srgbClr val="BAD8DB"/>
          </a:solidFill>
        </p:spPr>
        <p:txBody>
          <a:bodyPr tIns="108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599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38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2286862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5033006"/>
            <a:ext cx="11379200" cy="1247677"/>
          </a:xfrm>
          <a:solidFill>
            <a:srgbClr val="BAD8DB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>
                <a:solidFill>
                  <a:srgbClr val="283550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4362254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956362"/>
            <a:ext cx="11379200" cy="1218072"/>
          </a:xfrm>
          <a:solidFill>
            <a:srgbClr val="BAD8DB"/>
          </a:solidFill>
        </p:spPr>
        <p:txBody>
          <a:bodyPr tIns="108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15264" y="1432520"/>
            <a:ext cx="11374571" cy="682188"/>
          </a:xfrm>
          <a:noFill/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599" b="0">
                <a:solidFill>
                  <a:srgbClr val="283550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0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2769016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5413654"/>
            <a:ext cx="11379200" cy="867029"/>
          </a:xfrm>
          <a:solidFill>
            <a:srgbClr val="BAD8DB"/>
          </a:solidFill>
        </p:spPr>
        <p:txBody>
          <a:bodyPr tIns="54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1998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465">
                <a:solidFill>
                  <a:srgbClr val="283550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4768278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3404680"/>
            <a:ext cx="11379200" cy="1239218"/>
          </a:xfrm>
          <a:solidFill>
            <a:srgbClr val="BAD8DB"/>
          </a:solidFill>
        </p:spPr>
        <p:txBody>
          <a:bodyPr tIns="54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1865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465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15264" y="1432520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410633" y="2068185"/>
            <a:ext cx="11379200" cy="554054"/>
          </a:xfrm>
          <a:solidFill>
            <a:srgbClr val="BAD8DB"/>
          </a:solidFill>
        </p:spPr>
        <p:txBody>
          <a:bodyPr tIns="54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465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92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28412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3574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7077" y="1669626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05428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8205427" y="1693540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11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183795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39" y="1029864"/>
            <a:ext cx="53994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03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183795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00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056951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39" y="1029864"/>
            <a:ext cx="53994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88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183795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4298952" y="1029864"/>
            <a:ext cx="7490883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62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87188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4298952" y="1029864"/>
            <a:ext cx="7490883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5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2_cover_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746"/>
          </a:xfrm>
          <a:prstGeom prst="rect">
            <a:avLst/>
          </a:prstGeom>
        </p:spPr>
      </p:pic>
      <p:pic>
        <p:nvPicPr>
          <p:cNvPr id="7" name="Picture 6" descr="MDXi_ppt_title_slide_insert_CS6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47" y="1221117"/>
            <a:ext cx="6782816" cy="4336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60" y="342938"/>
            <a:ext cx="9784117" cy="525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80" y="1452372"/>
            <a:ext cx="6062125" cy="1124259"/>
          </a:xfrm>
        </p:spPr>
        <p:txBody>
          <a:bodyPr>
            <a:normAutofit/>
          </a:bodyPr>
          <a:lstStyle>
            <a:lvl1pPr marL="0" indent="0" algn="l">
              <a:lnSpc>
                <a:spcPts val="2877"/>
              </a:lnSpc>
              <a:spcBef>
                <a:spcPts val="0"/>
              </a:spcBef>
              <a:buNone/>
              <a:defRPr sz="2398">
                <a:solidFill>
                  <a:schemeClr val="bg1"/>
                </a:solidFill>
              </a:defRPr>
            </a:lvl1pPr>
            <a:lvl2pPr marL="609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17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1739"/>
            <a:ext cx="5384800" cy="3397250"/>
          </a:xfrm>
        </p:spPr>
        <p:txBody>
          <a:bodyPr/>
          <a:lstStyle>
            <a:lvl1pPr>
              <a:defRPr sz="3730"/>
            </a:lvl1pPr>
            <a:lvl2pPr>
              <a:defRPr sz="3197"/>
            </a:lvl2pPr>
            <a:lvl3pPr>
              <a:defRPr sz="2664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1739"/>
            <a:ext cx="5384800" cy="3397250"/>
          </a:xfrm>
        </p:spPr>
        <p:txBody>
          <a:bodyPr/>
          <a:lstStyle>
            <a:lvl1pPr>
              <a:defRPr sz="3730"/>
            </a:lvl1pPr>
            <a:lvl2pPr>
              <a:defRPr sz="3197"/>
            </a:lvl2pPr>
            <a:lvl3pPr>
              <a:defRPr sz="2664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20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7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3"/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8" indent="0">
              <a:buNone/>
              <a:defRPr sz="2664"/>
            </a:lvl4pPr>
            <a:lvl5pPr marL="2436144" indent="0">
              <a:buNone/>
              <a:defRPr sz="2664"/>
            </a:lvl5pPr>
            <a:lvl6pPr marL="3045181" indent="0">
              <a:buNone/>
              <a:defRPr sz="2664"/>
            </a:lvl6pPr>
            <a:lvl7pPr marL="3654217" indent="0">
              <a:buNone/>
              <a:defRPr sz="2664"/>
            </a:lvl7pPr>
            <a:lvl8pPr marL="4263253" indent="0">
              <a:buNone/>
              <a:defRPr sz="2664"/>
            </a:lvl8pPr>
            <a:lvl9pPr marL="4872289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5"/>
            </a:lvl1pPr>
            <a:lvl2pPr marL="609036" indent="0">
              <a:buNone/>
              <a:defRPr sz="1599"/>
            </a:lvl2pPr>
            <a:lvl3pPr marL="1218072" indent="0">
              <a:buNone/>
              <a:defRPr sz="1332"/>
            </a:lvl3pPr>
            <a:lvl4pPr marL="1827108" indent="0">
              <a:buNone/>
              <a:defRPr sz="1199"/>
            </a:lvl4pPr>
            <a:lvl5pPr marL="2436144" indent="0">
              <a:buNone/>
              <a:defRPr sz="1199"/>
            </a:lvl5pPr>
            <a:lvl6pPr marL="3045181" indent="0">
              <a:buNone/>
              <a:defRPr sz="1199"/>
            </a:lvl6pPr>
            <a:lvl7pPr marL="3654217" indent="0">
              <a:buNone/>
              <a:defRPr sz="1199"/>
            </a:lvl7pPr>
            <a:lvl8pPr marL="4263253" indent="0">
              <a:buNone/>
              <a:defRPr sz="1199"/>
            </a:lvl8pPr>
            <a:lvl9pPr marL="4872289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09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3664" y="1"/>
            <a:ext cx="12240000" cy="6857648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6" y="346305"/>
            <a:ext cx="9771556" cy="683559"/>
          </a:xfrm>
        </p:spPr>
        <p:txBody>
          <a:bodyPr>
            <a:normAutofit/>
          </a:bodyPr>
          <a:lstStyle>
            <a:lvl1pPr marL="0" indent="0">
              <a:lnSpc>
                <a:spcPts val="207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2398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634" y="1717144"/>
            <a:ext cx="11155031" cy="3844540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5062"/>
              </a:lnSpc>
              <a:spcBef>
                <a:spcPts val="0"/>
              </a:spcBef>
              <a:buNone/>
              <a:defRPr sz="4796" b="0">
                <a:solidFill>
                  <a:srgbClr val="283550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pic>
        <p:nvPicPr>
          <p:cNvPr id="11" name="Picture 10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424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2_cover_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746"/>
          </a:xfrm>
          <a:prstGeom prst="rect">
            <a:avLst/>
          </a:prstGeom>
        </p:spPr>
      </p:pic>
      <p:pic>
        <p:nvPicPr>
          <p:cNvPr id="10" name="Picture 9" descr="MainOne_ppt_title_slide_insert_CS6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1" y="1221117"/>
            <a:ext cx="6782816" cy="4336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60" y="342938"/>
            <a:ext cx="10363200" cy="525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79" y="1452372"/>
            <a:ext cx="6140280" cy="1143777"/>
          </a:xfrm>
        </p:spPr>
        <p:txBody>
          <a:bodyPr>
            <a:normAutofit/>
          </a:bodyPr>
          <a:lstStyle>
            <a:lvl1pPr marL="0" indent="0" algn="l">
              <a:lnSpc>
                <a:spcPts val="2877"/>
              </a:lnSpc>
              <a:spcBef>
                <a:spcPts val="0"/>
              </a:spcBef>
              <a:buNone/>
              <a:defRPr sz="2398">
                <a:solidFill>
                  <a:schemeClr val="bg1"/>
                </a:solidFill>
              </a:defRPr>
            </a:lvl1pPr>
            <a:lvl2pPr marL="609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088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7687741" cy="1154522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23956"/>
            <a:ext cx="7687741" cy="1919832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07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7687741" cy="1154522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 baseline="0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23956"/>
            <a:ext cx="7687741" cy="1919832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960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2_cover_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746"/>
          </a:xfrm>
          <a:prstGeom prst="rect">
            <a:avLst/>
          </a:prstGeom>
        </p:spPr>
      </p:pic>
      <p:pic>
        <p:nvPicPr>
          <p:cNvPr id="7" name="Picture 6" descr="MDXi_ppt_title_slide_insert_CS6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47" y="1221117"/>
            <a:ext cx="6782816" cy="4336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60" y="342938"/>
            <a:ext cx="9784117" cy="525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80" y="1452372"/>
            <a:ext cx="6062125" cy="1124259"/>
          </a:xfrm>
        </p:spPr>
        <p:txBody>
          <a:bodyPr>
            <a:normAutofit/>
          </a:bodyPr>
          <a:lstStyle>
            <a:lvl1pPr marL="0" indent="0" algn="l">
              <a:lnSpc>
                <a:spcPts val="2877"/>
              </a:lnSpc>
              <a:spcBef>
                <a:spcPts val="0"/>
              </a:spcBef>
              <a:buNone/>
              <a:defRPr sz="2398">
                <a:solidFill>
                  <a:schemeClr val="bg1"/>
                </a:solidFill>
              </a:defRPr>
            </a:lvl1pPr>
            <a:lvl2pPr marL="609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00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4"/>
            <a:ext cx="7728000" cy="1150934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17625"/>
            <a:ext cx="7728000" cy="1907155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8" name="Picture 7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4"/>
            <a:ext cx="7728000" cy="1150934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17625"/>
            <a:ext cx="7728000" cy="1907155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8" name="Picture 7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80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4"/>
            <a:ext cx="7728000" cy="1150934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17625"/>
            <a:ext cx="7728000" cy="1907155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57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60" y="346180"/>
            <a:ext cx="10637296" cy="496725"/>
          </a:xfrm>
        </p:spPr>
        <p:txBody>
          <a:bodyPr>
            <a:normAutofit/>
          </a:bodyPr>
          <a:lstStyle>
            <a:lvl1pPr>
              <a:defRPr sz="2398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8518" y="1029852"/>
            <a:ext cx="11372757" cy="5250820"/>
          </a:xfrm>
        </p:spPr>
        <p:txBody>
          <a:bodyPr>
            <a:normAutofit/>
          </a:bodyPr>
          <a:lstStyle>
            <a:lvl1pPr marL="456777" indent="-456777">
              <a:lnSpc>
                <a:spcPts val="2398"/>
              </a:lnSpc>
              <a:spcBef>
                <a:spcPts val="266"/>
              </a:spcBef>
              <a:buClr>
                <a:schemeClr val="bg1"/>
              </a:buClr>
              <a:buFont typeface="Wingdings" charset="2"/>
              <a:buAutoNum type="arabicPlain"/>
              <a:defRPr sz="1998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pattern_CS6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97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960" y="1029864"/>
            <a:ext cx="11372757" cy="5250820"/>
          </a:xfrm>
        </p:spPr>
        <p:txBody>
          <a:bodyPr>
            <a:normAutofit/>
          </a:bodyPr>
          <a:lstStyle>
            <a:lvl1pPr>
              <a:lnSpc>
                <a:spcPts val="2398"/>
              </a:lnSpc>
              <a:spcBef>
                <a:spcPts val="266"/>
              </a:spcBef>
              <a:buClr>
                <a:srgbClr val="B31218"/>
              </a:buClr>
              <a:buFont typeface="+mj-lt"/>
              <a:buAutoNum type="arabicPeriod"/>
              <a:defRPr sz="1998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pattern_CS6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18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1032634"/>
            <a:ext cx="725175" cy="1183423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5117" y="1029865"/>
            <a:ext cx="9886552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989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9029" y="0"/>
            <a:ext cx="12240000" cy="685765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91" y="1036870"/>
            <a:ext cx="10492771" cy="1411962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101" y="1038685"/>
            <a:ext cx="776681" cy="955251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3996"/>
              </a:lnSpc>
              <a:spcBef>
                <a:spcPts val="0"/>
              </a:spcBef>
              <a:buFontTx/>
              <a:buNone/>
              <a:defRPr sz="3330" b="0">
                <a:solidFill>
                  <a:srgbClr val="B31218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349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3664" y="0"/>
            <a:ext cx="12240000" cy="685765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119" y="1036870"/>
            <a:ext cx="10644715" cy="1411962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chemeClr val="bg1"/>
              </a:buClr>
              <a:buFontTx/>
              <a:buNone/>
              <a:defRPr sz="333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101" y="1036871"/>
            <a:ext cx="699420" cy="955251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3996"/>
              </a:lnSpc>
              <a:spcBef>
                <a:spcPts val="0"/>
              </a:spcBef>
              <a:buNone/>
              <a:defRPr sz="3330" b="0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11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1029864"/>
            <a:ext cx="763805" cy="865451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5118" y="1029865"/>
            <a:ext cx="10263807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323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1029864"/>
            <a:ext cx="660260" cy="859019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1555" y="1029865"/>
            <a:ext cx="10223175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0" name="Picture 9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1" name="Picture 10" descr="MainOne_Holding_shape_rgb_Blu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054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538" y="1036297"/>
            <a:ext cx="744489" cy="950891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1555" y="1036297"/>
            <a:ext cx="10308876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0" name="Picture 9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1" name="Picture 10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47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4"/>
            <a:ext cx="7728000" cy="1150934"/>
          </a:xfrm>
        </p:spPr>
        <p:txBody>
          <a:bodyPr>
            <a:normAutofit/>
          </a:bodyPr>
          <a:lstStyle>
            <a:lvl1pPr>
              <a:lnSpc>
                <a:spcPts val="2877"/>
              </a:lnSpc>
              <a:defRPr sz="2398" b="0" i="0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2217625"/>
            <a:ext cx="7728000" cy="1907155"/>
          </a:xfrm>
        </p:spPr>
        <p:txBody>
          <a:bodyPr>
            <a:norm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5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385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www.mainone.net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2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rgbClr val="283550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rgbClr val="28355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8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4" y="1025086"/>
            <a:ext cx="5028216" cy="686174"/>
          </a:xfrm>
        </p:spPr>
        <p:txBody>
          <a:bodyPr>
            <a:normAutofit/>
          </a:bodyPr>
          <a:lstStyle>
            <a:lvl1pPr>
              <a:lnSpc>
                <a:spcPts val="3357"/>
              </a:lnSpc>
              <a:defRPr sz="279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1484" y="1955234"/>
            <a:ext cx="5028216" cy="3074829"/>
          </a:xfrm>
        </p:spPr>
        <p:txBody>
          <a:bodyPr>
            <a:normAutofit/>
          </a:bodyPr>
          <a:lstStyle>
            <a:lvl1pPr marL="0" indent="0">
              <a:lnSpc>
                <a:spcPts val="1439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1199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1039" y="6490863"/>
            <a:ext cx="2089037" cy="2049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332" b="1" i="0" err="1">
                <a:solidFill>
                  <a:schemeClr val="bg1"/>
                </a:solidFill>
                <a:latin typeface="Verdana"/>
                <a:cs typeface="Verdana"/>
              </a:rPr>
              <a:t>www.mdxi.com</a:t>
            </a:r>
            <a:endParaRPr lang="en-GB" sz="1332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MDXi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1633728" cy="958217"/>
          </a:xfrm>
          <a:prstGeom prst="rect">
            <a:avLst/>
          </a:prstGeom>
        </p:spPr>
      </p:pic>
      <p:pic>
        <p:nvPicPr>
          <p:cNvPr id="11" name="Picture 10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99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7321" y="1"/>
            <a:ext cx="12240000" cy="6857648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6" y="346305"/>
            <a:ext cx="9771556" cy="683559"/>
          </a:xfrm>
        </p:spPr>
        <p:txBody>
          <a:bodyPr>
            <a:normAutofit/>
          </a:bodyPr>
          <a:lstStyle>
            <a:lvl1pPr marL="0" indent="0">
              <a:lnSpc>
                <a:spcPts val="207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2398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230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3664" y="1850130"/>
            <a:ext cx="12240000" cy="5007519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6" y="346305"/>
            <a:ext cx="9771556" cy="683559"/>
          </a:xfrm>
        </p:spPr>
        <p:txBody>
          <a:bodyPr>
            <a:normAutofit/>
          </a:bodyPr>
          <a:lstStyle>
            <a:lvl1pPr marL="0" indent="0">
              <a:lnSpc>
                <a:spcPts val="207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2398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60" y="1029864"/>
            <a:ext cx="11374875" cy="611178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599"/>
              </a:lnSpc>
              <a:spcBef>
                <a:spcPts val="0"/>
              </a:spcBef>
              <a:buNone/>
              <a:defRPr sz="1332" b="0">
                <a:solidFill>
                  <a:srgbClr val="283550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rgb_Blue_[NoBorder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37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omparison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23664" y="1850130"/>
            <a:ext cx="12240000" cy="5007519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6" y="346305"/>
            <a:ext cx="9771556" cy="683559"/>
          </a:xfrm>
        </p:spPr>
        <p:txBody>
          <a:bodyPr>
            <a:normAutofit/>
          </a:bodyPr>
          <a:lstStyle>
            <a:lvl1pPr marL="0" indent="0">
              <a:lnSpc>
                <a:spcPts val="2078"/>
              </a:lnSpc>
              <a:spcBef>
                <a:spcPts val="0"/>
              </a:spcBef>
              <a:buClr>
                <a:srgbClr val="B31218"/>
              </a:buClr>
              <a:buFontTx/>
              <a:buNone/>
              <a:defRPr sz="2398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60" y="1029864"/>
            <a:ext cx="11374875" cy="611178"/>
          </a:xfrm>
        </p:spPr>
        <p:txBody>
          <a:bodyPr lIns="0" anchor="t" anchorCtr="0">
            <a:noAutofit/>
          </a:bodyPr>
          <a:lstStyle>
            <a:lvl1pPr marL="0" indent="0">
              <a:lnSpc>
                <a:spcPts val="1599"/>
              </a:lnSpc>
              <a:spcBef>
                <a:spcPts val="0"/>
              </a:spcBef>
              <a:buNone/>
              <a:defRPr sz="1332" b="0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inOne_Holding_shape_rgb_White_[NoBorder]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281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60976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340" y="1029864"/>
            <a:ext cx="538903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40" y="1669626"/>
            <a:ext cx="538903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243" y="346203"/>
            <a:ext cx="876591" cy="3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19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8" y="346204"/>
            <a:ext cx="9837233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340" y="1029864"/>
            <a:ext cx="538903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40" y="1669626"/>
            <a:ext cx="538903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7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811181" cy="545841"/>
          </a:xfr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29864"/>
            <a:ext cx="78429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950" y="1029864"/>
            <a:ext cx="3687884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652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950" y="1693540"/>
            <a:ext cx="3687884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243" y="346203"/>
            <a:ext cx="876591" cy="3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149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omparison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811181" cy="545841"/>
          </a:xfrm>
        </p:spPr>
        <p:txBody>
          <a:bodyPr>
            <a:normAutofit/>
          </a:bodyPr>
          <a:lstStyle>
            <a:lvl1pPr>
              <a:defRPr sz="2398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029864"/>
            <a:ext cx="78429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>
                <a:solidFill>
                  <a:schemeClr val="bg1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950" y="1029864"/>
            <a:ext cx="3687884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652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950" y="1693540"/>
            <a:ext cx="3687884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6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60" y="346180"/>
            <a:ext cx="10637296" cy="496725"/>
          </a:xfrm>
        </p:spPr>
        <p:txBody>
          <a:bodyPr>
            <a:normAutofit/>
          </a:bodyPr>
          <a:lstStyle>
            <a:lvl1pPr>
              <a:defRPr sz="2398">
                <a:solidFill>
                  <a:srgbClr val="28355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8518" y="1029852"/>
            <a:ext cx="11372757" cy="5250820"/>
          </a:xfrm>
        </p:spPr>
        <p:txBody>
          <a:bodyPr>
            <a:normAutofit/>
          </a:bodyPr>
          <a:lstStyle>
            <a:lvl1pPr marL="456777" indent="-456777">
              <a:lnSpc>
                <a:spcPts val="2398"/>
              </a:lnSpc>
              <a:spcBef>
                <a:spcPts val="266"/>
              </a:spcBef>
              <a:buClr>
                <a:schemeClr val="bg1"/>
              </a:buClr>
              <a:buFont typeface="Wingdings" charset="2"/>
              <a:buAutoNum type="arabicPlain"/>
              <a:defRPr sz="1998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pattern_CS6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7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273592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1137245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1137245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941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869797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11372453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11372453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5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7060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7059" y="1693540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18542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8218541" y="1693540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717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428681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4686193"/>
            <a:ext cx="11379200" cy="1594490"/>
          </a:xfrm>
          <a:solidFill>
            <a:srgbClr val="BAD8DB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3990065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123167"/>
            <a:ext cx="11379200" cy="1600835"/>
          </a:xfrm>
          <a:solidFill>
            <a:srgbClr val="BAD8DB"/>
          </a:solidFill>
        </p:spPr>
        <p:txBody>
          <a:bodyPr tIns="108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599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01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428681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4686193"/>
            <a:ext cx="11379200" cy="1594490"/>
          </a:xfrm>
          <a:solidFill>
            <a:srgbClr val="C4BEAF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3990065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123167"/>
            <a:ext cx="11379200" cy="1600835"/>
          </a:xfrm>
          <a:solidFill>
            <a:srgbClr val="C4BEAF"/>
          </a:solidFill>
        </p:spPr>
        <p:txBody>
          <a:bodyPr tIns="108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599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243" y="346203"/>
            <a:ext cx="876591" cy="3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772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428681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4686193"/>
            <a:ext cx="11379200" cy="1594490"/>
          </a:xfrm>
          <a:solidFill>
            <a:srgbClr val="BAD8DB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>
                <a:solidFill>
                  <a:srgbClr val="283550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3990065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123167"/>
            <a:ext cx="11379200" cy="1600835"/>
          </a:xfrm>
          <a:solidFill>
            <a:srgbClr val="BAD8DB"/>
          </a:solidFill>
        </p:spPr>
        <p:txBody>
          <a:bodyPr tIns="108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599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17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2286862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5033006"/>
            <a:ext cx="11379200" cy="1247677"/>
          </a:xfrm>
          <a:solidFill>
            <a:srgbClr val="BAD8DB"/>
          </a:solidFill>
        </p:spPr>
        <p:txBody>
          <a:bodyPr tIns="180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>
                <a:solidFill>
                  <a:srgbClr val="283550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4362254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2956362"/>
            <a:ext cx="11379200" cy="1218072"/>
          </a:xfrm>
          <a:solidFill>
            <a:srgbClr val="BAD8DB"/>
          </a:solidFill>
        </p:spPr>
        <p:txBody>
          <a:bodyPr tIns="108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599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15264" y="1432520"/>
            <a:ext cx="11374571" cy="682188"/>
          </a:xfrm>
          <a:noFill/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599" b="0">
                <a:solidFill>
                  <a:srgbClr val="283550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107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15387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2769016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635" y="5413654"/>
            <a:ext cx="11379200" cy="867029"/>
          </a:xfrm>
          <a:solidFill>
            <a:srgbClr val="BAD8DB"/>
          </a:solidFill>
        </p:spPr>
        <p:txBody>
          <a:bodyPr tIns="54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1998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465">
                <a:solidFill>
                  <a:srgbClr val="283550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266" y="4768278"/>
            <a:ext cx="11374569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rgbClr val="FFFFFF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633" y="3404680"/>
            <a:ext cx="11379200" cy="1239218"/>
          </a:xfrm>
          <a:solidFill>
            <a:srgbClr val="BAD8DB"/>
          </a:solidFill>
        </p:spPr>
        <p:txBody>
          <a:bodyPr tIns="54000">
            <a:normAutofit/>
          </a:bodyPr>
          <a:lstStyle>
            <a:lvl1pPr marL="0" marR="0" indent="0" algn="ctr" defTabSz="609036" rtl="0" eaLnBrk="1" fontAlgn="auto" latinLnBrk="0" hangingPunct="1">
              <a:lnSpc>
                <a:spcPts val="1865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465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15264" y="1432520"/>
            <a:ext cx="11374571" cy="560787"/>
          </a:xfrm>
          <a:solidFill>
            <a:srgbClr val="283550"/>
          </a:solidFill>
        </p:spPr>
        <p:txBody>
          <a:bodyPr tIns="108000" anchor="t" anchorCtr="0">
            <a:noAutofit/>
          </a:bodyPr>
          <a:lstStyle>
            <a:lvl1pPr marL="0" indent="0" algn="ctr">
              <a:lnSpc>
                <a:spcPts val="1918"/>
              </a:lnSpc>
              <a:spcBef>
                <a:spcPts val="0"/>
              </a:spcBef>
              <a:buNone/>
              <a:defRPr sz="1865" b="1">
                <a:solidFill>
                  <a:schemeClr val="bg1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410633" y="2068185"/>
            <a:ext cx="11379200" cy="554054"/>
          </a:xfrm>
          <a:solidFill>
            <a:srgbClr val="BAD8DB"/>
          </a:solidFill>
        </p:spPr>
        <p:txBody>
          <a:bodyPr tIns="54000">
            <a:normAutofit/>
          </a:bodyPr>
          <a:lstStyle>
            <a:lvl1pPr marL="228389" marR="0" indent="-228389" algn="ctr" defTabSz="609036" rtl="0" eaLnBrk="1" fontAlgn="auto" latinLnBrk="0" hangingPunct="1">
              <a:lnSpc>
                <a:spcPts val="2531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465">
                <a:solidFill>
                  <a:srgbClr val="283550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23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Comparison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28412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3574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7077" y="1669626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05428" y="1029864"/>
            <a:ext cx="3584405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8205427" y="1693540"/>
            <a:ext cx="3584407" cy="4587144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663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183795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39" y="1029864"/>
            <a:ext cx="53994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9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960" y="1029864"/>
            <a:ext cx="11372757" cy="5250820"/>
          </a:xfrm>
        </p:spPr>
        <p:txBody>
          <a:bodyPr>
            <a:normAutofit/>
          </a:bodyPr>
          <a:lstStyle>
            <a:lvl1pPr>
              <a:lnSpc>
                <a:spcPts val="2398"/>
              </a:lnSpc>
              <a:spcBef>
                <a:spcPts val="266"/>
              </a:spcBef>
              <a:buClr>
                <a:srgbClr val="B31218"/>
              </a:buClr>
              <a:buFont typeface="+mj-lt"/>
              <a:buAutoNum type="arabicPeriod"/>
              <a:defRPr sz="1998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pattern_CS6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870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183795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725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mparison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056951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4" y="1029864"/>
            <a:ext cx="538691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4" y="1669626"/>
            <a:ext cx="538691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0339" y="1029864"/>
            <a:ext cx="5399495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17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10183795" cy="5458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4298952" y="1029864"/>
            <a:ext cx="7490883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MainOne_Holding_shape_rgb_Blu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2" y="336239"/>
            <a:ext cx="1247781" cy="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743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omparison">
    <p:bg>
      <p:bgPr>
        <a:solidFill>
          <a:srgbClr val="283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inOne_pattern_v2_CS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8" b="53224"/>
          <a:stretch/>
        </p:blipFill>
        <p:spPr>
          <a:xfrm>
            <a:off x="4329885" y="5813431"/>
            <a:ext cx="7862116" cy="1044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47" y="346204"/>
            <a:ext cx="9987188" cy="54584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65" y="1029864"/>
            <a:ext cx="3582367" cy="560787"/>
          </a:xfrm>
        </p:spPr>
        <p:txBody>
          <a:bodyPr anchor="t" anchorCtr="0">
            <a:noAutofit/>
          </a:bodyPr>
          <a:lstStyle>
            <a:lvl1pPr marL="0" indent="0">
              <a:lnSpc>
                <a:spcPts val="1918"/>
              </a:lnSpc>
              <a:spcBef>
                <a:spcPts val="0"/>
              </a:spcBef>
              <a:buNone/>
              <a:defRPr sz="1465" b="1">
                <a:solidFill>
                  <a:srgbClr val="0074C5"/>
                </a:solidFill>
              </a:defRPr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65" y="1669626"/>
            <a:ext cx="3582367" cy="4611058"/>
          </a:xfrm>
        </p:spPr>
        <p:txBody>
          <a:bodyPr>
            <a:normAutofit/>
          </a:bodyPr>
          <a:lstStyle>
            <a:lvl1pPr marL="228389" marR="0" indent="-228389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 typeface="Arial"/>
              <a:buChar char="•"/>
              <a:tabLst/>
              <a:defRPr sz="1332">
                <a:solidFill>
                  <a:srgbClr val="FFFFFF"/>
                </a:solidFill>
              </a:defRPr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4"/>
          </p:nvPr>
        </p:nvSpPr>
        <p:spPr>
          <a:xfrm>
            <a:off x="4298952" y="1029864"/>
            <a:ext cx="7490883" cy="5250820"/>
          </a:xfrm>
        </p:spPr>
        <p:txBody>
          <a:bodyPr>
            <a:normAutofit/>
          </a:bodyPr>
          <a:lstStyle>
            <a:lvl1pPr marL="0" marR="0" indent="0" algn="l" defTabSz="609036" rtl="0" eaLnBrk="1" fontAlgn="auto" latinLnBrk="0" hangingPunct="1">
              <a:lnSpc>
                <a:spcPts val="1599"/>
              </a:lnSpc>
              <a:spcBef>
                <a:spcPts val="0"/>
              </a:spcBef>
              <a:spcAft>
                <a:spcPts val="0"/>
              </a:spcAft>
              <a:buClr>
                <a:srgbClr val="B31218"/>
              </a:buClr>
              <a:buSzPct val="130000"/>
              <a:buFontTx/>
              <a:buNone/>
              <a:tabLst/>
              <a:defRPr sz="1332"/>
            </a:lvl1pPr>
            <a:lvl2pPr>
              <a:defRPr sz="1332"/>
            </a:lvl2pPr>
            <a:lvl3pPr>
              <a:defRPr sz="1332"/>
            </a:lvl3pPr>
            <a:lvl4pPr>
              <a:defRPr sz="1332"/>
            </a:lvl4pPr>
            <a:lvl5pPr>
              <a:defRPr sz="1332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MainOne_Holding_shape_rgb_White_[NoBorder]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56" y="336239"/>
            <a:ext cx="1247779" cy="5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26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1739"/>
            <a:ext cx="5384800" cy="3397250"/>
          </a:xfrm>
        </p:spPr>
        <p:txBody>
          <a:bodyPr/>
          <a:lstStyle>
            <a:lvl1pPr>
              <a:defRPr sz="3730"/>
            </a:lvl1pPr>
            <a:lvl2pPr>
              <a:defRPr sz="3197"/>
            </a:lvl2pPr>
            <a:lvl3pPr>
              <a:defRPr sz="2664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1739"/>
            <a:ext cx="5384800" cy="3397250"/>
          </a:xfrm>
        </p:spPr>
        <p:txBody>
          <a:bodyPr/>
          <a:lstStyle>
            <a:lvl1pPr>
              <a:defRPr sz="3730"/>
            </a:lvl1pPr>
            <a:lvl2pPr>
              <a:defRPr sz="3197"/>
            </a:lvl2pPr>
            <a:lvl3pPr>
              <a:defRPr sz="2664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35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64"/>
            </a:lvl2pPr>
            <a:lvl3pPr>
              <a:defRPr sz="2398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82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3"/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8" indent="0">
              <a:buNone/>
              <a:defRPr sz="2664"/>
            </a:lvl4pPr>
            <a:lvl5pPr marL="2436144" indent="0">
              <a:buNone/>
              <a:defRPr sz="2664"/>
            </a:lvl5pPr>
            <a:lvl6pPr marL="3045181" indent="0">
              <a:buNone/>
              <a:defRPr sz="2664"/>
            </a:lvl6pPr>
            <a:lvl7pPr marL="3654217" indent="0">
              <a:buNone/>
              <a:defRPr sz="2664"/>
            </a:lvl7pPr>
            <a:lvl8pPr marL="4263253" indent="0">
              <a:buNone/>
              <a:defRPr sz="2664"/>
            </a:lvl8pPr>
            <a:lvl9pPr marL="4872289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1"/>
          </a:xfrm>
        </p:spPr>
        <p:txBody>
          <a:bodyPr/>
          <a:lstStyle>
            <a:lvl1pPr marL="0" indent="0">
              <a:buNone/>
              <a:defRPr sz="1865"/>
            </a:lvl1pPr>
            <a:lvl2pPr marL="609036" indent="0">
              <a:buNone/>
              <a:defRPr sz="1599"/>
            </a:lvl2pPr>
            <a:lvl3pPr marL="1218072" indent="0">
              <a:buNone/>
              <a:defRPr sz="1332"/>
            </a:lvl3pPr>
            <a:lvl4pPr marL="1827108" indent="0">
              <a:buNone/>
              <a:defRPr sz="1199"/>
            </a:lvl4pPr>
            <a:lvl5pPr marL="2436144" indent="0">
              <a:buNone/>
              <a:defRPr sz="1199"/>
            </a:lvl5pPr>
            <a:lvl6pPr marL="3045181" indent="0">
              <a:buNone/>
              <a:defRPr sz="1199"/>
            </a:lvl6pPr>
            <a:lvl7pPr marL="3654217" indent="0">
              <a:buNone/>
              <a:defRPr sz="1199"/>
            </a:lvl7pPr>
            <a:lvl8pPr marL="4263253" indent="0">
              <a:buNone/>
              <a:defRPr sz="1199"/>
            </a:lvl8pPr>
            <a:lvl9pPr marL="4872289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44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80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1032634"/>
            <a:ext cx="725175" cy="1183423"/>
          </a:xfrm>
        </p:spPr>
        <p:txBody>
          <a:bodyPr lIns="0">
            <a:normAutofit/>
          </a:bodyPr>
          <a:lstStyle>
            <a:lvl1pPr>
              <a:lnSpc>
                <a:spcPts val="3996"/>
              </a:lnSpc>
              <a:defRPr sz="3330">
                <a:solidFill>
                  <a:srgbClr val="B31218"/>
                </a:solidFill>
              </a:defRPr>
            </a:lvl1pPr>
          </a:lstStyle>
          <a:p>
            <a:r>
              <a:rPr lang="en-US"/>
              <a:t>1.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45117" y="1029865"/>
            <a:ext cx="9886552" cy="1413865"/>
          </a:xfrm>
        </p:spPr>
        <p:txBody>
          <a:bodyPr>
            <a:normAutofit/>
          </a:bodyPr>
          <a:lstStyle>
            <a:lvl1pPr marL="0" indent="0">
              <a:lnSpc>
                <a:spcPts val="3996"/>
              </a:lnSpc>
              <a:spcBef>
                <a:spcPts val="266"/>
              </a:spcBef>
              <a:buClr>
                <a:srgbClr val="B31218"/>
              </a:buClr>
              <a:buFontTx/>
              <a:buNone/>
              <a:defRPr sz="3330" baseline="0">
                <a:solidFill>
                  <a:srgbClr val="28355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83550"/>
                </a:solidFill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inOne_Holding_Shape_CS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84" y="5322467"/>
            <a:ext cx="2072640" cy="958217"/>
          </a:xfrm>
          <a:prstGeom prst="rect">
            <a:avLst/>
          </a:prstGeom>
        </p:spPr>
      </p:pic>
      <p:pic>
        <p:nvPicPr>
          <p:cNvPr id="8" name="Picture 7" descr="MainOne_pattern_CS6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98218"/>
            <a:ext cx="6400800" cy="3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0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9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42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85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37" Type="http://schemas.openxmlformats.org/officeDocument/2006/relationships/slideLayout" Target="../slideLayouts/slideLayout81.xml"/><Relationship Id="rId40" Type="http://schemas.openxmlformats.org/officeDocument/2006/relationships/slideLayout" Target="../slideLayouts/slideLayout84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36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79.xml"/><Relationship Id="rId43" Type="http://schemas.openxmlformats.org/officeDocument/2006/relationships/slideLayout" Target="../slideLayouts/slideLayout87.xml"/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38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60" y="346180"/>
            <a:ext cx="11372757" cy="4967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60" y="900224"/>
            <a:ext cx="11372757" cy="53804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356" y="6488833"/>
            <a:ext cx="3860800" cy="17461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932" b="0" i="0">
                <a:solidFill>
                  <a:srgbClr val="283550"/>
                </a:solidFill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961" y="6488833"/>
            <a:ext cx="298687" cy="17461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2" baseline="0">
                <a:solidFill>
                  <a:srgbClr val="283550"/>
                </a:solidFill>
                <a:latin typeface="Verdana"/>
              </a:defRPr>
            </a:lvl1pPr>
          </a:lstStyle>
          <a:p>
            <a:fld id="{DC8C2181-C86F-43B2-9966-B7842574C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  <p:sldLayoutId id="2147483743" r:id="rId37"/>
    <p:sldLayoutId id="2147483744" r:id="rId38"/>
    <p:sldLayoutId id="2147483745" r:id="rId39"/>
    <p:sldLayoutId id="2147483746" r:id="rId40"/>
    <p:sldLayoutId id="2147483747" r:id="rId41"/>
    <p:sldLayoutId id="2147483748" r:id="rId42"/>
    <p:sldLayoutId id="2147483749" r:id="rId43"/>
    <p:sldLayoutId id="2147483750" r:id="rId44"/>
  </p:sldLayoutIdLst>
  <p:hf hdr="0" ftr="0" dt="0"/>
  <p:txStyles>
    <p:titleStyle>
      <a:lvl1pPr algn="l" defTabSz="609036" rtl="0" eaLnBrk="1" latinLnBrk="0" hangingPunct="1">
        <a:lnSpc>
          <a:spcPts val="2078"/>
        </a:lnSpc>
        <a:spcBef>
          <a:spcPct val="0"/>
        </a:spcBef>
        <a:buNone/>
        <a:defRPr sz="2398" b="0" i="0" kern="1200">
          <a:solidFill>
            <a:srgbClr val="283550"/>
          </a:solidFill>
          <a:latin typeface="Verdana"/>
          <a:ea typeface="+mj-ea"/>
          <a:cs typeface="Verdana"/>
        </a:defRPr>
      </a:lvl1pPr>
    </p:titleStyle>
    <p:bodyStyle>
      <a:lvl1pPr marL="456777" indent="-456777" algn="l" defTabSz="609036" rtl="0" eaLnBrk="1" latinLnBrk="0" hangingPunct="1">
        <a:lnSpc>
          <a:spcPts val="5115"/>
        </a:lnSpc>
        <a:spcBef>
          <a:spcPct val="20000"/>
        </a:spcBef>
        <a:buClr>
          <a:srgbClr val="B31218"/>
        </a:buClr>
        <a:buFont typeface="Arial"/>
        <a:buChar char="•"/>
        <a:defRPr sz="4263" b="0" i="0" kern="1200" baseline="0">
          <a:solidFill>
            <a:srgbClr val="283550"/>
          </a:solidFill>
          <a:latin typeface="Verdana"/>
          <a:ea typeface="+mn-ea"/>
          <a:cs typeface="+mn-cs"/>
        </a:defRPr>
      </a:lvl1pPr>
      <a:lvl2pPr marL="989684" indent="-38064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–"/>
        <a:defRPr sz="3730" b="0" i="0" kern="1200" baseline="0">
          <a:solidFill>
            <a:srgbClr val="283550"/>
          </a:solidFill>
          <a:latin typeface="Verdana"/>
          <a:ea typeface="+mn-ea"/>
          <a:cs typeface="+mn-cs"/>
        </a:defRPr>
      </a:lvl2pPr>
      <a:lvl3pPr marL="1522590" indent="-30451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•"/>
        <a:defRPr sz="3197" b="0" i="0" kern="1200" baseline="0">
          <a:solidFill>
            <a:srgbClr val="283550"/>
          </a:solidFill>
          <a:latin typeface="Verdana"/>
          <a:ea typeface="+mn-ea"/>
          <a:cs typeface="+mn-cs"/>
        </a:defRPr>
      </a:lvl3pPr>
      <a:lvl4pPr marL="2131626" indent="-30451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–"/>
        <a:defRPr sz="2664" b="0" i="0" kern="1200" baseline="0">
          <a:solidFill>
            <a:srgbClr val="283550"/>
          </a:solidFill>
          <a:latin typeface="Verdana"/>
          <a:ea typeface="+mn-ea"/>
          <a:cs typeface="+mn-cs"/>
        </a:defRPr>
      </a:lvl4pPr>
      <a:lvl5pPr marL="2740663" indent="-30451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»"/>
        <a:defRPr sz="2664" b="0" i="0" kern="1200" baseline="0">
          <a:solidFill>
            <a:srgbClr val="283550"/>
          </a:solidFill>
          <a:latin typeface="Verdana"/>
          <a:ea typeface="+mn-ea"/>
          <a:cs typeface="+mn-cs"/>
        </a:defRPr>
      </a:lvl5pPr>
      <a:lvl6pPr marL="3349699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5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60" y="346180"/>
            <a:ext cx="11372757" cy="4967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60" y="900224"/>
            <a:ext cx="11372757" cy="53804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3356" y="6488833"/>
            <a:ext cx="3860800" cy="17461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932" b="0" i="0">
                <a:solidFill>
                  <a:srgbClr val="283550"/>
                </a:solidFill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961" y="6488833"/>
            <a:ext cx="298687" cy="17461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2" baseline="0">
                <a:solidFill>
                  <a:srgbClr val="283550"/>
                </a:solidFill>
                <a:latin typeface="Verdana"/>
              </a:defRPr>
            </a:lvl1pPr>
          </a:lstStyle>
          <a:p>
            <a:fld id="{64CD74E4-1405-4C97-9390-D18A5EA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7" r:id="rId35"/>
    <p:sldLayoutId id="2147483788" r:id="rId36"/>
    <p:sldLayoutId id="2147483789" r:id="rId37"/>
    <p:sldLayoutId id="2147483790" r:id="rId38"/>
    <p:sldLayoutId id="2147483791" r:id="rId39"/>
    <p:sldLayoutId id="2147483792" r:id="rId40"/>
    <p:sldLayoutId id="2147483793" r:id="rId41"/>
    <p:sldLayoutId id="2147483794" r:id="rId42"/>
    <p:sldLayoutId id="2147483795" r:id="rId43"/>
  </p:sldLayoutIdLst>
  <p:txStyles>
    <p:titleStyle>
      <a:lvl1pPr algn="l" defTabSz="609036" rtl="0" eaLnBrk="1" latinLnBrk="0" hangingPunct="1">
        <a:lnSpc>
          <a:spcPts val="2078"/>
        </a:lnSpc>
        <a:spcBef>
          <a:spcPct val="0"/>
        </a:spcBef>
        <a:buNone/>
        <a:defRPr sz="2398" b="0" i="0" kern="1200">
          <a:solidFill>
            <a:srgbClr val="283550"/>
          </a:solidFill>
          <a:latin typeface="Verdana"/>
          <a:ea typeface="+mj-ea"/>
          <a:cs typeface="Verdana"/>
        </a:defRPr>
      </a:lvl1pPr>
    </p:titleStyle>
    <p:bodyStyle>
      <a:lvl1pPr marL="456777" indent="-456777" algn="l" defTabSz="609036" rtl="0" eaLnBrk="1" latinLnBrk="0" hangingPunct="1">
        <a:lnSpc>
          <a:spcPts val="5115"/>
        </a:lnSpc>
        <a:spcBef>
          <a:spcPct val="20000"/>
        </a:spcBef>
        <a:buClr>
          <a:srgbClr val="B31218"/>
        </a:buClr>
        <a:buFont typeface="Arial"/>
        <a:buChar char="•"/>
        <a:defRPr sz="4263" b="0" i="0" kern="1200" baseline="0">
          <a:solidFill>
            <a:srgbClr val="283550"/>
          </a:solidFill>
          <a:latin typeface="Verdana"/>
          <a:ea typeface="+mn-ea"/>
          <a:cs typeface="+mn-cs"/>
        </a:defRPr>
      </a:lvl1pPr>
      <a:lvl2pPr marL="989684" indent="-38064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–"/>
        <a:defRPr sz="3730" b="0" i="0" kern="1200" baseline="0">
          <a:solidFill>
            <a:srgbClr val="283550"/>
          </a:solidFill>
          <a:latin typeface="Verdana"/>
          <a:ea typeface="+mn-ea"/>
          <a:cs typeface="+mn-cs"/>
        </a:defRPr>
      </a:lvl2pPr>
      <a:lvl3pPr marL="1522590" indent="-30451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•"/>
        <a:defRPr sz="3197" b="0" i="0" kern="1200" baseline="0">
          <a:solidFill>
            <a:srgbClr val="283550"/>
          </a:solidFill>
          <a:latin typeface="Verdana"/>
          <a:ea typeface="+mn-ea"/>
          <a:cs typeface="+mn-cs"/>
        </a:defRPr>
      </a:lvl3pPr>
      <a:lvl4pPr marL="2131626" indent="-30451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–"/>
        <a:defRPr sz="2664" b="0" i="0" kern="1200" baseline="0">
          <a:solidFill>
            <a:srgbClr val="283550"/>
          </a:solidFill>
          <a:latin typeface="Verdana"/>
          <a:ea typeface="+mn-ea"/>
          <a:cs typeface="+mn-cs"/>
        </a:defRPr>
      </a:lvl4pPr>
      <a:lvl5pPr marL="2740663" indent="-304518" algn="l" defTabSz="609036" rtl="0" eaLnBrk="1" latinLnBrk="0" hangingPunct="1">
        <a:lnSpc>
          <a:spcPts val="5115"/>
        </a:lnSpc>
        <a:spcBef>
          <a:spcPct val="20000"/>
        </a:spcBef>
        <a:buFont typeface="Arial"/>
        <a:buChar char="»"/>
        <a:defRPr sz="2664" b="0" i="0" kern="1200" baseline="0">
          <a:solidFill>
            <a:srgbClr val="283550"/>
          </a:solidFill>
          <a:latin typeface="Verdana"/>
          <a:ea typeface="+mn-ea"/>
          <a:cs typeface="+mn-cs"/>
        </a:defRPr>
      </a:lvl5pPr>
      <a:lvl6pPr marL="3349699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5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5425444" y="282401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E48B07-AA27-4485-9D61-038B89197A7F}"/>
              </a:ext>
            </a:extLst>
          </p:cNvPr>
          <p:cNvSpPr txBox="1"/>
          <p:nvPr/>
        </p:nvSpPr>
        <p:spPr>
          <a:xfrm>
            <a:off x="1194320" y="981659"/>
            <a:ext cx="980335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Unique T&amp;C for O365 </a:t>
            </a:r>
          </a:p>
          <a:p>
            <a:pPr algn="ctr"/>
            <a:r>
              <a:rPr lang="en-US" sz="3200" b="1">
                <a:solidFill>
                  <a:schemeClr val="accent1"/>
                </a:solidFill>
              </a:rPr>
              <a:t>and other </a:t>
            </a:r>
            <a:endParaRPr lang="en-US" sz="3200" b="1" dirty="0">
              <a:solidFill>
                <a:schemeClr val="accent1"/>
              </a:solidFill>
            </a:endParaRPr>
          </a:p>
          <a:p>
            <a:pPr algn="ctr"/>
            <a:r>
              <a:rPr lang="en-US" sz="3200" b="1" dirty="0">
                <a:solidFill>
                  <a:schemeClr val="accent1"/>
                </a:solidFill>
              </a:rPr>
              <a:t> Cloud Products on SOF</a:t>
            </a:r>
          </a:p>
        </p:txBody>
      </p: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5425444" y="4447670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3CE0833-27CD-4D4A-BB4D-E53138FFD8A5}"/>
              </a:ext>
            </a:extLst>
          </p:cNvPr>
          <p:cNvSpPr txBox="1"/>
          <p:nvPr/>
        </p:nvSpPr>
        <p:spPr>
          <a:xfrm>
            <a:off x="1097399" y="3525887"/>
            <a:ext cx="980335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200" b="1" dirty="0">
                <a:latin typeface="Calibri Light"/>
                <a:cs typeface="Calibri Light"/>
              </a:rPr>
              <a:t>Implementation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373543" y="448828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Cloud(RAM) 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CF1FC-05EC-4963-A919-FD8618AE8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48" y="1697159"/>
            <a:ext cx="10975224" cy="49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FC8E-FDC9-4ED9-A663-A87682D4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2181-C86F-43B2-9966-B7842574C8C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1F323-74EF-4E8A-B804-F90A16FEA7B9}"/>
              </a:ext>
            </a:extLst>
          </p:cNvPr>
          <p:cNvSpPr txBox="1"/>
          <p:nvPr/>
        </p:nvSpPr>
        <p:spPr>
          <a:xfrm>
            <a:off x="1145116" y="1387367"/>
            <a:ext cx="10014395" cy="378098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C7E80-4210-4485-BD91-9B39DCAA3511}"/>
              </a:ext>
            </a:extLst>
          </p:cNvPr>
          <p:cNvSpPr txBox="1"/>
          <p:nvPr/>
        </p:nvSpPr>
        <p:spPr>
          <a:xfrm>
            <a:off x="1017274" y="2411896"/>
            <a:ext cx="10014395" cy="25179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504000" indent="-504000">
              <a:lnSpc>
                <a:spcPts val="3000"/>
              </a:lnSpc>
              <a:spcBef>
                <a:spcPts val="200"/>
              </a:spcBef>
              <a:buClr>
                <a:srgbClr val="B31218"/>
              </a:buClr>
              <a:buFont typeface="+mj-lt"/>
              <a:buAutoNum type="arabicPeriod"/>
            </a:pPr>
            <a:endParaRPr lang="en-US" sz="2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341A3-FF32-44C6-BE48-8530D4BB944A}"/>
              </a:ext>
            </a:extLst>
          </p:cNvPr>
          <p:cNvSpPr txBox="1"/>
          <p:nvPr/>
        </p:nvSpPr>
        <p:spPr>
          <a:xfrm>
            <a:off x="1272209" y="775252"/>
            <a:ext cx="8984974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504000" indent="-504000">
              <a:lnSpc>
                <a:spcPts val="3000"/>
              </a:lnSpc>
              <a:spcBef>
                <a:spcPts val="200"/>
              </a:spcBef>
              <a:buClr>
                <a:srgbClr val="B31218"/>
              </a:buClr>
              <a:buFont typeface="+mj-lt"/>
              <a:buAutoNum type="arabicPeriod"/>
            </a:pPr>
            <a:endParaRPr lang="en-US" sz="2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90E1-5ACA-4902-9877-3B627C531E42}"/>
              </a:ext>
            </a:extLst>
          </p:cNvPr>
          <p:cNvSpPr txBox="1"/>
          <p:nvPr/>
        </p:nvSpPr>
        <p:spPr>
          <a:xfrm>
            <a:off x="1550503" y="894522"/>
            <a:ext cx="841513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>
              <a:lnSpc>
                <a:spcPts val="3000"/>
              </a:lnSpc>
              <a:spcBef>
                <a:spcPts val="200"/>
              </a:spcBef>
              <a:buClr>
                <a:srgbClr val="B31218"/>
              </a:buClr>
            </a:pPr>
            <a:endParaRPr 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72806-5F0A-44BB-8455-E1F2C4946B50}"/>
              </a:ext>
            </a:extLst>
          </p:cNvPr>
          <p:cNvSpPr txBox="1"/>
          <p:nvPr/>
        </p:nvSpPr>
        <p:spPr>
          <a:xfrm>
            <a:off x="4903674" y="2292626"/>
            <a:ext cx="24972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</a:rPr>
              <a:t>Thank You</a:t>
            </a:r>
            <a:endParaRPr lang="en-US" sz="40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1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119342" y="306624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Content</a:t>
            </a:r>
            <a:endParaRPr lang="en-US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F5E060-46DC-4775-B644-2F0E9FE72438}"/>
              </a:ext>
            </a:extLst>
          </p:cNvPr>
          <p:cNvSpPr txBox="1"/>
          <p:nvPr/>
        </p:nvSpPr>
        <p:spPr>
          <a:xfrm>
            <a:off x="1119342" y="2047794"/>
            <a:ext cx="1004225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Sample SOF documents for O365 and other Cloud products.</a:t>
            </a:r>
          </a:p>
        </p:txBody>
      </p:sp>
    </p:spTree>
    <p:extLst>
      <p:ext uri="{BB962C8B-B14F-4D97-AF65-F5344CB8AC3E}">
        <p14:creationId xmlns:p14="http://schemas.microsoft.com/office/powerpoint/2010/main" val="169440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119342" y="276279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O365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16740-485F-45B1-A8A7-5BDCAEEFD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3" y="1668084"/>
            <a:ext cx="10465270" cy="48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119342" y="505614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O365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27BA4-20BB-4920-95BA-422E1AF0A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6" y="1699412"/>
            <a:ext cx="10958087" cy="476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119342" y="499898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O365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946D1-CA92-4C80-B761-D79BF0CC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" y="1781691"/>
            <a:ext cx="11041440" cy="48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373543" y="448828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Cloud(RAM) 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20943-8099-4D24-B371-7CF4C15B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8" y="1772529"/>
            <a:ext cx="11228231" cy="48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373543" y="448828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Cloud(RAM) 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D34F4-9B21-4FB6-AEA3-F034B111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8" y="1601314"/>
            <a:ext cx="10384728" cy="48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373543" y="448828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Cloud(RAM) 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7994-84AB-49AA-8B17-339DC14CA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32" y="1664490"/>
            <a:ext cx="11178310" cy="5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4">
            <a:extLst>
              <a:ext uri="{FF2B5EF4-FFF2-40B4-BE49-F238E27FC236}">
                <a16:creationId xmlns:a16="http://schemas.microsoft.com/office/drawing/2014/main" id="{568EE8CB-3AF6-4B7C-916E-E15FDAAB5983}"/>
              </a:ext>
            </a:extLst>
          </p:cNvPr>
          <p:cNvGrpSpPr/>
          <p:nvPr/>
        </p:nvGrpSpPr>
        <p:grpSpPr>
          <a:xfrm>
            <a:off x="4938367" y="1279825"/>
            <a:ext cx="1350472" cy="215711"/>
            <a:chOff x="4168751" y="2495551"/>
            <a:chExt cx="1012854" cy="1524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53950EF-D655-4186-8C32-947F268FF4D9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BF2B46-DDCB-4A00-BF4E-A292FEE3CA06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C9FB1E-8B1E-40DE-91C0-94B4F4C46501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236C004-6EFC-4EAD-8A70-60ABC5CAB67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4583E0-02F2-460C-BC07-2FAA90A8A71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9BB104-B8A4-4212-95AC-A2D1CA43550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FF75F-D360-4941-9DEC-299BACECBE1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6" name="Group 24">
            <a:extLst>
              <a:ext uri="{FF2B5EF4-FFF2-40B4-BE49-F238E27FC236}">
                <a16:creationId xmlns:a16="http://schemas.microsoft.com/office/drawing/2014/main" id="{64E756E1-3A76-4877-9CF4-5C359F2AF377}"/>
              </a:ext>
            </a:extLst>
          </p:cNvPr>
          <p:cNvGrpSpPr/>
          <p:nvPr/>
        </p:nvGrpSpPr>
        <p:grpSpPr>
          <a:xfrm>
            <a:off x="4750206" y="5470319"/>
            <a:ext cx="1350472" cy="215711"/>
            <a:chOff x="4168751" y="2495551"/>
            <a:chExt cx="1012854" cy="1524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08DF87-79AF-40B1-9107-0162CB037E64}"/>
                </a:ext>
              </a:extLst>
            </p:cNvPr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F6B1DDC-9847-4516-BCD9-678379BF2DA1}"/>
                </a:ext>
              </a:extLst>
            </p:cNvPr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FC7667-4EC0-4EE3-9837-C13F956B1759}"/>
                </a:ext>
              </a:extLst>
            </p:cNvPr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F20BCD-EDC2-4941-AEED-8AA8CD847C8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DB96E8-13B4-4100-A6F4-F2D6EB5E4E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AA3C75E-EA54-4961-9264-2CB289FD6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E539876-69FC-4A59-866A-113797E337B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88A763-ED47-488F-ABAF-412232E72825}"/>
              </a:ext>
            </a:extLst>
          </p:cNvPr>
          <p:cNvSpPr txBox="1"/>
          <p:nvPr/>
        </p:nvSpPr>
        <p:spPr>
          <a:xfrm>
            <a:off x="1373543" y="448828"/>
            <a:ext cx="89885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800" b="1" dirty="0">
                <a:latin typeface="Calibri Light"/>
                <a:cs typeface="Calibri Light"/>
              </a:rPr>
              <a:t>Cloud(RAM) 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2D024-2F89-48C6-89FB-4B6B62CEF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3" y="1704318"/>
            <a:ext cx="11282973" cy="48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mainon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rmAutofit/>
      </a:bodyPr>
      <a:lstStyle>
        <a:defPPr marL="504000" indent="-504000">
          <a:lnSpc>
            <a:spcPts val="3000"/>
          </a:lnSpc>
          <a:spcBef>
            <a:spcPts val="200"/>
          </a:spcBef>
          <a:buClr>
            <a:srgbClr val="B31218"/>
          </a:buClr>
          <a:buFont typeface="+mj-lt"/>
          <a:buAutoNum type="arabicPeriod"/>
          <a:defRPr sz="2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inone1" id="{5F5C1469-E8B5-49BF-AF7C-E56B2B2B07F6}" vid="{3E1A9AE7-DF76-4EAD-842E-6DA659DC4D65}"/>
    </a:ext>
  </a:extLst>
</a:theme>
</file>

<file path=ppt/theme/theme2.xml><?xml version="1.0" encoding="utf-8"?>
<a:theme xmlns:a="http://schemas.openxmlformats.org/drawingml/2006/main" name="Mainone templat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rmAutofit/>
      </a:bodyPr>
      <a:lstStyle>
        <a:defPPr marL="504000" indent="-504000">
          <a:lnSpc>
            <a:spcPts val="3000"/>
          </a:lnSpc>
          <a:spcBef>
            <a:spcPts val="200"/>
          </a:spcBef>
          <a:buClr>
            <a:srgbClr val="B31218"/>
          </a:buClr>
          <a:buFont typeface="+mj-lt"/>
          <a:buAutoNum type="arabicPeriod"/>
          <a:defRPr sz="2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MS Draft Plan2 (002) (003)" id="{BCC5D2FD-F7A3-4597-B29A-4A4B39F3F86B}" vid="{B8B0CCF3-F7DE-4865-94D4-FE6102890E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BA72AB0C9DC54FA8E92B8CE8DDBF9A" ma:contentTypeVersion="13" ma:contentTypeDescription="Create a new document." ma:contentTypeScope="" ma:versionID="60d75cd2a1c48edbc38d63c44c21db3d">
  <xsd:schema xmlns:xsd="http://www.w3.org/2001/XMLSchema" xmlns:xs="http://www.w3.org/2001/XMLSchema" xmlns:p="http://schemas.microsoft.com/office/2006/metadata/properties" xmlns:ns3="1020615a-46b9-499e-b8f3-f17d2cf12057" xmlns:ns4="7d4ddd2f-2cdf-4c8b-829a-0804a33b5838" targetNamespace="http://schemas.microsoft.com/office/2006/metadata/properties" ma:root="true" ma:fieldsID="6d080e7d26ce02593970d80060a99983" ns3:_="" ns4:_="">
    <xsd:import namespace="1020615a-46b9-499e-b8f3-f17d2cf12057"/>
    <xsd:import namespace="7d4ddd2f-2cdf-4c8b-829a-0804a33b58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0615a-46b9-499e-b8f3-f17d2cf120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ddd2f-2cdf-4c8b-829a-0804a33b5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B2ABB5-52E5-4816-ACA6-07EE9BF761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EA451-957F-4DDB-B465-6C24C74E0E47}">
  <ds:schemaRefs>
    <ds:schemaRef ds:uri="http://purl.org/dc/terms/"/>
    <ds:schemaRef ds:uri="http://www.w3.org/XML/1998/namespace"/>
    <ds:schemaRef ds:uri="http://schemas.microsoft.com/office/2006/metadata/properties"/>
    <ds:schemaRef ds:uri="1020615a-46b9-499e-b8f3-f17d2cf12057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4ddd2f-2cdf-4c8b-829a-0804a33b5838"/>
  </ds:schemaRefs>
</ds:datastoreItem>
</file>

<file path=customXml/itemProps3.xml><?xml version="1.0" encoding="utf-8"?>
<ds:datastoreItem xmlns:ds="http://schemas.openxmlformats.org/officeDocument/2006/customXml" ds:itemID="{200395CB-D568-454B-BEE0-0B05BFCF91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20615a-46b9-499e-b8f3-f17d2cf12057"/>
    <ds:schemaRef ds:uri="7d4ddd2f-2cdf-4c8b-829a-0804a33b5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20628</TotalTime>
  <Words>52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1_mainone1</vt:lpstr>
      <vt:lpstr>Mainone template1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Ederhi Ofejiro</dc:creator>
  <cp:lastModifiedBy>Ederhi Ofejiro</cp:lastModifiedBy>
  <cp:revision>19</cp:revision>
  <dcterms:created xsi:type="dcterms:W3CDTF">2021-07-07T21:39:55Z</dcterms:created>
  <dcterms:modified xsi:type="dcterms:W3CDTF">2022-08-31T07:31:53Z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6d7b60-f551-448d-b147-c773e615eaaf_Enabled">
    <vt:lpwstr>true</vt:lpwstr>
  </property>
  <property fmtid="{D5CDD505-2E9C-101B-9397-08002B2CF9AE}" pid="3" name="MSIP_Label_f66d7b60-f551-448d-b147-c773e615eaaf_SetDate">
    <vt:lpwstr>2021-07-09T06:53:46Z</vt:lpwstr>
  </property>
  <property fmtid="{D5CDD505-2E9C-101B-9397-08002B2CF9AE}" pid="4" name="MSIP_Label_f66d7b60-f551-448d-b147-c773e615eaaf_Method">
    <vt:lpwstr>Standard</vt:lpwstr>
  </property>
  <property fmtid="{D5CDD505-2E9C-101B-9397-08002B2CF9AE}" pid="5" name="MSIP_Label_f66d7b60-f551-448d-b147-c773e615eaaf_Name">
    <vt:lpwstr>f66d7b60-f551-448d-b147-c773e615eaaf</vt:lpwstr>
  </property>
  <property fmtid="{D5CDD505-2E9C-101B-9397-08002B2CF9AE}" pid="6" name="MSIP_Label_f66d7b60-f551-448d-b147-c773e615eaaf_SiteId">
    <vt:lpwstr>ddf1ce84-44c6-4b6b-af90-f182c97f6c86</vt:lpwstr>
  </property>
  <property fmtid="{D5CDD505-2E9C-101B-9397-08002B2CF9AE}" pid="7" name="MSIP_Label_f66d7b60-f551-448d-b147-c773e615eaaf_ActionId">
    <vt:lpwstr>f10e4caf-5d80-42f9-bbb0-e97c43e8ccc9</vt:lpwstr>
  </property>
  <property fmtid="{D5CDD505-2E9C-101B-9397-08002B2CF9AE}" pid="8" name="MSIP_Label_f66d7b60-f551-448d-b147-c773e615eaaf_ContentBits">
    <vt:lpwstr>0</vt:lpwstr>
  </property>
  <property fmtid="{D5CDD505-2E9C-101B-9397-08002B2CF9AE}" pid="9" name="ContentTypeId">
    <vt:lpwstr>0x0101006CBA72AB0C9DC54FA8E92B8CE8DDBF9A</vt:lpwstr>
  </property>
</Properties>
</file>