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Alef" panose="00000500000000000000" pitchFamily="2" charset="-79"/>
      <p:regular r:id="rId10"/>
      <p:bold r:id="rId11"/>
    </p:embeddedFont>
    <p:embeddedFont>
      <p:font typeface="Calibri" panose="020F0502020204030204" pitchFamily="34" charset="0"/>
      <p:regular r:id="rId12"/>
      <p:bold r:id="rId13"/>
      <p:italic r:id="rId14"/>
      <p:boldItalic r:id="rId15"/>
    </p:embeddedFon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guide orient="horz" pos="2160"/>
        <p:guide pos="3840"/>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1">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w-IL" dirty="0"/>
              <a:t>חלוקת משימות, מה הספקתם...</a:t>
            </a:r>
            <a:endParaRPr dirty="0"/>
          </a:p>
        </p:txBody>
      </p:sp>
      <p:sp>
        <p:nvSpPr>
          <p:cNvPr id="130" name="Google Shape;13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1">
              <a:spcBef>
                <a:spcPts val="0"/>
              </a:spcBef>
              <a:spcAft>
                <a:spcPts val="0"/>
              </a:spcAft>
              <a:buNone/>
            </a:pPr>
            <a:fld id="{00000000-1234-1234-1234-123412341234}" type="slidenum">
              <a:rPr lang="iw-IL"/>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46"/>
        <p:cNvGrpSpPr/>
        <p:nvPr/>
      </p:nvGrpSpPr>
      <p:grpSpPr>
        <a:xfrm>
          <a:off x="0" y="0"/>
          <a:ext cx="0" cy="0"/>
          <a:chOff x="0" y="0"/>
          <a:chExt cx="0" cy="0"/>
        </a:xfrm>
      </p:grpSpPr>
      <p:sp>
        <p:nvSpPr>
          <p:cNvPr id="47" name="Google Shape;4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rgbClr val="002060"/>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rgbClr val="002060"/>
              </a:buClr>
              <a:buSzPts val="2400"/>
              <a:buNone/>
              <a:defRPr sz="2400"/>
            </a:lvl1pPr>
            <a:lvl2pPr lvl="1" algn="ctr" rtl="1">
              <a:lnSpc>
                <a:spcPct val="90000"/>
              </a:lnSpc>
              <a:spcBef>
                <a:spcPts val="500"/>
              </a:spcBef>
              <a:spcAft>
                <a:spcPts val="0"/>
              </a:spcAft>
              <a:buClr>
                <a:srgbClr val="002060"/>
              </a:buClr>
              <a:buSzPts val="2000"/>
              <a:buNone/>
              <a:defRPr sz="2000"/>
            </a:lvl2pPr>
            <a:lvl3pPr lvl="2" algn="ctr" rtl="1">
              <a:lnSpc>
                <a:spcPct val="90000"/>
              </a:lnSpc>
              <a:spcBef>
                <a:spcPts val="500"/>
              </a:spcBef>
              <a:spcAft>
                <a:spcPts val="0"/>
              </a:spcAft>
              <a:buClr>
                <a:srgbClr val="002060"/>
              </a:buClr>
              <a:buSzPts val="1800"/>
              <a:buNone/>
              <a:defRPr sz="1800"/>
            </a:lvl3pPr>
            <a:lvl4pPr lvl="3" algn="ctr" rtl="1">
              <a:lnSpc>
                <a:spcPct val="90000"/>
              </a:lnSpc>
              <a:spcBef>
                <a:spcPts val="500"/>
              </a:spcBef>
              <a:spcAft>
                <a:spcPts val="0"/>
              </a:spcAft>
              <a:buClr>
                <a:srgbClr val="002060"/>
              </a:buClr>
              <a:buSzPts val="1600"/>
              <a:buNone/>
              <a:defRPr sz="1600"/>
            </a:lvl4pPr>
            <a:lvl5pPr lvl="4" algn="ctr" rtl="1">
              <a:lnSpc>
                <a:spcPct val="90000"/>
              </a:lnSpc>
              <a:spcBef>
                <a:spcPts val="500"/>
              </a:spcBef>
              <a:spcAft>
                <a:spcPts val="0"/>
              </a:spcAft>
              <a:buClr>
                <a:srgbClr val="002060"/>
              </a:buClr>
              <a:buSzPts val="1600"/>
              <a:buNone/>
              <a:defRPr sz="1600"/>
            </a:lvl5pPr>
            <a:lvl6pPr lvl="5" algn="ctr" rtl="1">
              <a:lnSpc>
                <a:spcPct val="90000"/>
              </a:lnSpc>
              <a:spcBef>
                <a:spcPts val="500"/>
              </a:spcBef>
              <a:spcAft>
                <a:spcPts val="0"/>
              </a:spcAft>
              <a:buClr>
                <a:schemeClr val="lt1"/>
              </a:buClr>
              <a:buSzPts val="1600"/>
              <a:buNone/>
              <a:defRPr sz="1600"/>
            </a:lvl6pPr>
            <a:lvl7pPr lvl="6" algn="ctr" rtl="1">
              <a:lnSpc>
                <a:spcPct val="90000"/>
              </a:lnSpc>
              <a:spcBef>
                <a:spcPts val="500"/>
              </a:spcBef>
              <a:spcAft>
                <a:spcPts val="0"/>
              </a:spcAft>
              <a:buClr>
                <a:schemeClr val="lt1"/>
              </a:buClr>
              <a:buSzPts val="1600"/>
              <a:buNone/>
              <a:defRPr sz="1600"/>
            </a:lvl7pPr>
            <a:lvl8pPr lvl="7" algn="ctr" rtl="1">
              <a:lnSpc>
                <a:spcPct val="90000"/>
              </a:lnSpc>
              <a:spcBef>
                <a:spcPts val="500"/>
              </a:spcBef>
              <a:spcAft>
                <a:spcPts val="0"/>
              </a:spcAft>
              <a:buClr>
                <a:schemeClr val="lt1"/>
              </a:buClr>
              <a:buSzPts val="1600"/>
              <a:buNone/>
              <a:defRPr sz="1600"/>
            </a:lvl8pPr>
            <a:lvl9pPr lvl="8" algn="ctr" rtl="1">
              <a:lnSpc>
                <a:spcPct val="90000"/>
              </a:lnSpc>
              <a:spcBef>
                <a:spcPts val="500"/>
              </a:spcBef>
              <a:spcAft>
                <a:spcPts val="0"/>
              </a:spcAft>
              <a:buClr>
                <a:schemeClr val="lt1"/>
              </a:buClr>
              <a:buSzPts val="1600"/>
              <a:buNone/>
              <a:defRPr sz="1600"/>
            </a:lvl9pPr>
          </a:lstStyle>
          <a:p>
            <a:endParaRPr/>
          </a:p>
        </p:txBody>
      </p:sp>
      <p:sp>
        <p:nvSpPr>
          <p:cNvPr id="49" name="Google Shape;49;p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0" name="Google Shape;5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1" name="Google Shape;51;p2"/>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106" name="Google Shape;106;p1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7" name="Google Shape;10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8" name="Google Shape;108;p11"/>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112" name="Google Shape;112;p1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13" name="Google Shape;1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14" name="Google Shape;114;p12"/>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55" name="Google Shape;55;p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6" name="Google Shape;5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7" name="Google Shape;57;p3"/>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rgbClr val="002060"/>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lt1"/>
              </a:buClr>
              <a:buSzPts val="2400"/>
              <a:buNone/>
              <a:defRPr sz="2400">
                <a:solidFill>
                  <a:schemeClr val="lt1"/>
                </a:solidFill>
              </a:defRPr>
            </a:lvl1pPr>
            <a:lvl2pPr marL="914400" lvl="1" indent="-228600" algn="r" rtl="1">
              <a:lnSpc>
                <a:spcPct val="90000"/>
              </a:lnSpc>
              <a:spcBef>
                <a:spcPts val="500"/>
              </a:spcBef>
              <a:spcAft>
                <a:spcPts val="0"/>
              </a:spcAft>
              <a:buClr>
                <a:schemeClr val="lt1"/>
              </a:buClr>
              <a:buSzPts val="2000"/>
              <a:buNone/>
              <a:defRPr sz="2000">
                <a:solidFill>
                  <a:schemeClr val="lt1"/>
                </a:solidFill>
              </a:defRPr>
            </a:lvl2pPr>
            <a:lvl3pPr marL="1371600" lvl="2" indent="-228600" algn="r" rtl="1">
              <a:lnSpc>
                <a:spcPct val="90000"/>
              </a:lnSpc>
              <a:spcBef>
                <a:spcPts val="500"/>
              </a:spcBef>
              <a:spcAft>
                <a:spcPts val="0"/>
              </a:spcAft>
              <a:buClr>
                <a:schemeClr val="lt1"/>
              </a:buClr>
              <a:buSzPts val="1800"/>
              <a:buNone/>
              <a:defRPr sz="1800">
                <a:solidFill>
                  <a:schemeClr val="lt1"/>
                </a:solidFill>
              </a:defRPr>
            </a:lvl3pPr>
            <a:lvl4pPr marL="1828800" lvl="3" indent="-228600" algn="r" rtl="1">
              <a:lnSpc>
                <a:spcPct val="90000"/>
              </a:lnSpc>
              <a:spcBef>
                <a:spcPts val="500"/>
              </a:spcBef>
              <a:spcAft>
                <a:spcPts val="0"/>
              </a:spcAft>
              <a:buClr>
                <a:schemeClr val="lt1"/>
              </a:buClr>
              <a:buSzPts val="1600"/>
              <a:buNone/>
              <a:defRPr sz="1600">
                <a:solidFill>
                  <a:schemeClr val="lt1"/>
                </a:solidFill>
              </a:defRPr>
            </a:lvl4pPr>
            <a:lvl5pPr marL="2286000" lvl="4" indent="-228600" algn="r" rtl="1">
              <a:lnSpc>
                <a:spcPct val="90000"/>
              </a:lnSpc>
              <a:spcBef>
                <a:spcPts val="500"/>
              </a:spcBef>
              <a:spcAft>
                <a:spcPts val="0"/>
              </a:spcAft>
              <a:buClr>
                <a:schemeClr val="lt1"/>
              </a:buClr>
              <a:buSzPts val="1600"/>
              <a:buNone/>
              <a:defRPr sz="1600">
                <a:solidFill>
                  <a:schemeClr val="lt1"/>
                </a:solidFill>
              </a:defRPr>
            </a:lvl5pPr>
            <a:lvl6pPr marL="2743200" lvl="5" indent="-228600" algn="r" rtl="1">
              <a:lnSpc>
                <a:spcPct val="90000"/>
              </a:lnSpc>
              <a:spcBef>
                <a:spcPts val="500"/>
              </a:spcBef>
              <a:spcAft>
                <a:spcPts val="0"/>
              </a:spcAft>
              <a:buClr>
                <a:schemeClr val="lt1"/>
              </a:buClr>
              <a:buSzPts val="1600"/>
              <a:buNone/>
              <a:defRPr sz="1600">
                <a:solidFill>
                  <a:schemeClr val="lt1"/>
                </a:solidFill>
              </a:defRPr>
            </a:lvl6pPr>
            <a:lvl7pPr marL="3200400" lvl="6" indent="-228600" algn="r" rtl="1">
              <a:lnSpc>
                <a:spcPct val="90000"/>
              </a:lnSpc>
              <a:spcBef>
                <a:spcPts val="500"/>
              </a:spcBef>
              <a:spcAft>
                <a:spcPts val="0"/>
              </a:spcAft>
              <a:buClr>
                <a:schemeClr val="lt1"/>
              </a:buClr>
              <a:buSzPts val="1600"/>
              <a:buNone/>
              <a:defRPr sz="1600">
                <a:solidFill>
                  <a:schemeClr val="lt1"/>
                </a:solidFill>
              </a:defRPr>
            </a:lvl7pPr>
            <a:lvl8pPr marL="3657600" lvl="7" indent="-228600" algn="r" rtl="1">
              <a:lnSpc>
                <a:spcPct val="90000"/>
              </a:lnSpc>
              <a:spcBef>
                <a:spcPts val="500"/>
              </a:spcBef>
              <a:spcAft>
                <a:spcPts val="0"/>
              </a:spcAft>
              <a:buClr>
                <a:schemeClr val="lt1"/>
              </a:buClr>
              <a:buSzPts val="1600"/>
              <a:buNone/>
              <a:defRPr sz="1600">
                <a:solidFill>
                  <a:schemeClr val="lt1"/>
                </a:solidFill>
              </a:defRPr>
            </a:lvl8pPr>
            <a:lvl9pPr marL="4114800" lvl="8" indent="-228600" algn="r" rtl="1">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1" name="Google Shape;61;p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62" name="Google Shape;6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63" name="Google Shape;63;p4"/>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67" name="Google Shape;67;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69" name="Google Shape;6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0" name="Google Shape;70;p5"/>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rgbClr val="002060"/>
              </a:buClr>
              <a:buSzPts val="2400"/>
              <a:buNone/>
              <a:defRPr sz="2400" b="1"/>
            </a:lvl1pPr>
            <a:lvl2pPr marL="914400" lvl="1" indent="-228600" algn="r" rtl="1">
              <a:lnSpc>
                <a:spcPct val="90000"/>
              </a:lnSpc>
              <a:spcBef>
                <a:spcPts val="500"/>
              </a:spcBef>
              <a:spcAft>
                <a:spcPts val="0"/>
              </a:spcAft>
              <a:buClr>
                <a:srgbClr val="002060"/>
              </a:buClr>
              <a:buSzPts val="2000"/>
              <a:buNone/>
              <a:defRPr sz="2000" b="1"/>
            </a:lvl2pPr>
            <a:lvl3pPr marL="1371600" lvl="2" indent="-228600" algn="r" rtl="1">
              <a:lnSpc>
                <a:spcPct val="90000"/>
              </a:lnSpc>
              <a:spcBef>
                <a:spcPts val="500"/>
              </a:spcBef>
              <a:spcAft>
                <a:spcPts val="0"/>
              </a:spcAft>
              <a:buClr>
                <a:srgbClr val="002060"/>
              </a:buClr>
              <a:buSzPts val="1800"/>
              <a:buNone/>
              <a:defRPr sz="1800" b="1"/>
            </a:lvl3pPr>
            <a:lvl4pPr marL="1828800" lvl="3" indent="-228600" algn="r" rtl="1">
              <a:lnSpc>
                <a:spcPct val="90000"/>
              </a:lnSpc>
              <a:spcBef>
                <a:spcPts val="500"/>
              </a:spcBef>
              <a:spcAft>
                <a:spcPts val="0"/>
              </a:spcAft>
              <a:buClr>
                <a:srgbClr val="002060"/>
              </a:buClr>
              <a:buSzPts val="1600"/>
              <a:buNone/>
              <a:defRPr sz="1600" b="1"/>
            </a:lvl4pPr>
            <a:lvl5pPr marL="2286000" lvl="4" indent="-228600" algn="r" rtl="1">
              <a:lnSpc>
                <a:spcPct val="90000"/>
              </a:lnSpc>
              <a:spcBef>
                <a:spcPts val="500"/>
              </a:spcBef>
              <a:spcAft>
                <a:spcPts val="0"/>
              </a:spcAft>
              <a:buClr>
                <a:srgbClr val="002060"/>
              </a:buClr>
              <a:buSzPts val="1600"/>
              <a:buNone/>
              <a:defRPr sz="1600" b="1"/>
            </a:lvl5pPr>
            <a:lvl6pPr marL="2743200" lvl="5" indent="-228600" algn="r" rtl="1">
              <a:lnSpc>
                <a:spcPct val="90000"/>
              </a:lnSpc>
              <a:spcBef>
                <a:spcPts val="500"/>
              </a:spcBef>
              <a:spcAft>
                <a:spcPts val="0"/>
              </a:spcAft>
              <a:buClr>
                <a:schemeClr val="lt1"/>
              </a:buClr>
              <a:buSzPts val="1600"/>
              <a:buNone/>
              <a:defRPr sz="1600" b="1"/>
            </a:lvl6pPr>
            <a:lvl7pPr marL="3200400" lvl="6" indent="-228600" algn="r" rtl="1">
              <a:lnSpc>
                <a:spcPct val="90000"/>
              </a:lnSpc>
              <a:spcBef>
                <a:spcPts val="500"/>
              </a:spcBef>
              <a:spcAft>
                <a:spcPts val="0"/>
              </a:spcAft>
              <a:buClr>
                <a:schemeClr val="lt1"/>
              </a:buClr>
              <a:buSzPts val="1600"/>
              <a:buNone/>
              <a:defRPr sz="1600" b="1"/>
            </a:lvl7pPr>
            <a:lvl8pPr marL="3657600" lvl="7" indent="-228600" algn="r" rtl="1">
              <a:lnSpc>
                <a:spcPct val="90000"/>
              </a:lnSpc>
              <a:spcBef>
                <a:spcPts val="500"/>
              </a:spcBef>
              <a:spcAft>
                <a:spcPts val="0"/>
              </a:spcAft>
              <a:buClr>
                <a:schemeClr val="lt1"/>
              </a:buClr>
              <a:buSzPts val="1600"/>
              <a:buNone/>
              <a:defRPr sz="1600" b="1"/>
            </a:lvl8pPr>
            <a:lvl9pPr marL="4114800" lvl="8" indent="-228600" algn="r" rtl="1">
              <a:lnSpc>
                <a:spcPct val="90000"/>
              </a:lnSpc>
              <a:spcBef>
                <a:spcPts val="500"/>
              </a:spcBef>
              <a:spcAft>
                <a:spcPts val="0"/>
              </a:spcAft>
              <a:buClr>
                <a:schemeClr val="lt1"/>
              </a:buClr>
              <a:buSzPts val="1600"/>
              <a:buNone/>
              <a:defRPr sz="1600" b="1"/>
            </a:lvl9pPr>
          </a:lstStyle>
          <a:p>
            <a:endParaRPr/>
          </a:p>
        </p:txBody>
      </p:sp>
      <p:sp>
        <p:nvSpPr>
          <p:cNvPr id="74" name="Google Shape;74;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75" name="Google Shape;75;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rgbClr val="002060"/>
              </a:buClr>
              <a:buSzPts val="2400"/>
              <a:buNone/>
              <a:defRPr sz="2400" b="1"/>
            </a:lvl1pPr>
            <a:lvl2pPr marL="914400" lvl="1" indent="-228600" algn="r" rtl="1">
              <a:lnSpc>
                <a:spcPct val="90000"/>
              </a:lnSpc>
              <a:spcBef>
                <a:spcPts val="500"/>
              </a:spcBef>
              <a:spcAft>
                <a:spcPts val="0"/>
              </a:spcAft>
              <a:buClr>
                <a:srgbClr val="002060"/>
              </a:buClr>
              <a:buSzPts val="2000"/>
              <a:buNone/>
              <a:defRPr sz="2000" b="1"/>
            </a:lvl2pPr>
            <a:lvl3pPr marL="1371600" lvl="2" indent="-228600" algn="r" rtl="1">
              <a:lnSpc>
                <a:spcPct val="90000"/>
              </a:lnSpc>
              <a:spcBef>
                <a:spcPts val="500"/>
              </a:spcBef>
              <a:spcAft>
                <a:spcPts val="0"/>
              </a:spcAft>
              <a:buClr>
                <a:srgbClr val="002060"/>
              </a:buClr>
              <a:buSzPts val="1800"/>
              <a:buNone/>
              <a:defRPr sz="1800" b="1"/>
            </a:lvl3pPr>
            <a:lvl4pPr marL="1828800" lvl="3" indent="-228600" algn="r" rtl="1">
              <a:lnSpc>
                <a:spcPct val="90000"/>
              </a:lnSpc>
              <a:spcBef>
                <a:spcPts val="500"/>
              </a:spcBef>
              <a:spcAft>
                <a:spcPts val="0"/>
              </a:spcAft>
              <a:buClr>
                <a:srgbClr val="002060"/>
              </a:buClr>
              <a:buSzPts val="1600"/>
              <a:buNone/>
              <a:defRPr sz="1600" b="1"/>
            </a:lvl4pPr>
            <a:lvl5pPr marL="2286000" lvl="4" indent="-228600" algn="r" rtl="1">
              <a:lnSpc>
                <a:spcPct val="90000"/>
              </a:lnSpc>
              <a:spcBef>
                <a:spcPts val="500"/>
              </a:spcBef>
              <a:spcAft>
                <a:spcPts val="0"/>
              </a:spcAft>
              <a:buClr>
                <a:srgbClr val="002060"/>
              </a:buClr>
              <a:buSzPts val="1600"/>
              <a:buNone/>
              <a:defRPr sz="1600" b="1"/>
            </a:lvl5pPr>
            <a:lvl6pPr marL="2743200" lvl="5" indent="-228600" algn="r" rtl="1">
              <a:lnSpc>
                <a:spcPct val="90000"/>
              </a:lnSpc>
              <a:spcBef>
                <a:spcPts val="500"/>
              </a:spcBef>
              <a:spcAft>
                <a:spcPts val="0"/>
              </a:spcAft>
              <a:buClr>
                <a:schemeClr val="lt1"/>
              </a:buClr>
              <a:buSzPts val="1600"/>
              <a:buNone/>
              <a:defRPr sz="1600" b="1"/>
            </a:lvl6pPr>
            <a:lvl7pPr marL="3200400" lvl="6" indent="-228600" algn="r" rtl="1">
              <a:lnSpc>
                <a:spcPct val="90000"/>
              </a:lnSpc>
              <a:spcBef>
                <a:spcPts val="500"/>
              </a:spcBef>
              <a:spcAft>
                <a:spcPts val="0"/>
              </a:spcAft>
              <a:buClr>
                <a:schemeClr val="lt1"/>
              </a:buClr>
              <a:buSzPts val="1600"/>
              <a:buNone/>
              <a:defRPr sz="1600" b="1"/>
            </a:lvl7pPr>
            <a:lvl8pPr marL="3657600" lvl="7" indent="-228600" algn="r" rtl="1">
              <a:lnSpc>
                <a:spcPct val="90000"/>
              </a:lnSpc>
              <a:spcBef>
                <a:spcPts val="500"/>
              </a:spcBef>
              <a:spcAft>
                <a:spcPts val="0"/>
              </a:spcAft>
              <a:buClr>
                <a:schemeClr val="lt1"/>
              </a:buClr>
              <a:buSzPts val="1600"/>
              <a:buNone/>
              <a:defRPr sz="1600" b="1"/>
            </a:lvl8pPr>
            <a:lvl9pPr marL="4114800" lvl="8" indent="-228600" algn="r" rtl="1">
              <a:lnSpc>
                <a:spcPct val="90000"/>
              </a:lnSpc>
              <a:spcBef>
                <a:spcPts val="500"/>
              </a:spcBef>
              <a:spcAft>
                <a:spcPts val="0"/>
              </a:spcAft>
              <a:buClr>
                <a:schemeClr val="lt1"/>
              </a:buClr>
              <a:buSzPts val="1600"/>
              <a:buNone/>
              <a:defRPr sz="1600" b="1"/>
            </a:lvl9pPr>
          </a:lstStyle>
          <a:p>
            <a:endParaRPr/>
          </a:p>
        </p:txBody>
      </p:sp>
      <p:sp>
        <p:nvSpPr>
          <p:cNvPr id="76" name="Google Shape;76;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rgbClr val="002060"/>
              </a:buClr>
              <a:buSzPts val="1800"/>
              <a:buChar char="o"/>
              <a:defRPr/>
            </a:lvl1pPr>
            <a:lvl2pPr marL="914400" lvl="1" indent="-342900" algn="r" rtl="1">
              <a:lnSpc>
                <a:spcPct val="90000"/>
              </a:lnSpc>
              <a:spcBef>
                <a:spcPts val="500"/>
              </a:spcBef>
              <a:spcAft>
                <a:spcPts val="0"/>
              </a:spcAft>
              <a:buClr>
                <a:srgbClr val="002060"/>
              </a:buClr>
              <a:buSzPts val="1800"/>
              <a:buChar char="•"/>
              <a:defRPr/>
            </a:lvl2pPr>
            <a:lvl3pPr marL="1371600" lvl="2" indent="-342900" algn="r" rtl="1">
              <a:lnSpc>
                <a:spcPct val="90000"/>
              </a:lnSpc>
              <a:spcBef>
                <a:spcPts val="500"/>
              </a:spcBef>
              <a:spcAft>
                <a:spcPts val="0"/>
              </a:spcAft>
              <a:buClr>
                <a:srgbClr val="002060"/>
              </a:buClr>
              <a:buSzPts val="1800"/>
              <a:buChar char="•"/>
              <a:defRPr/>
            </a:lvl3pPr>
            <a:lvl4pPr marL="1828800" lvl="3" indent="-342900" algn="r" rtl="1">
              <a:lnSpc>
                <a:spcPct val="90000"/>
              </a:lnSpc>
              <a:spcBef>
                <a:spcPts val="500"/>
              </a:spcBef>
              <a:spcAft>
                <a:spcPts val="0"/>
              </a:spcAft>
              <a:buClr>
                <a:srgbClr val="002060"/>
              </a:buClr>
              <a:buSzPts val="1800"/>
              <a:buChar char="•"/>
              <a:defRPr/>
            </a:lvl4pPr>
            <a:lvl5pPr marL="2286000" lvl="4" indent="-342900" algn="r" rtl="1">
              <a:lnSpc>
                <a:spcPct val="90000"/>
              </a:lnSpc>
              <a:spcBef>
                <a:spcPts val="500"/>
              </a:spcBef>
              <a:spcAft>
                <a:spcPts val="0"/>
              </a:spcAft>
              <a:buClr>
                <a:srgbClr val="002060"/>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77" name="Google Shape;77;p6"/>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8" name="Google Shape;7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6"/>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3" name="Google Shape;8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7"/>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85"/>
        <p:cNvGrpSpPr/>
        <p:nvPr/>
      </p:nvGrpSpPr>
      <p:grpSpPr>
        <a:xfrm>
          <a:off x="0" y="0"/>
          <a:ext cx="0" cy="0"/>
          <a:chOff x="0" y="0"/>
          <a:chExt cx="0" cy="0"/>
        </a:xfrm>
      </p:grpSpPr>
      <p:sp>
        <p:nvSpPr>
          <p:cNvPr id="86" name="Google Shape;86;p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7" name="Google Shape;8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8"/>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rgbClr val="002060"/>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rgbClr val="002060"/>
              </a:buClr>
              <a:buSzPts val="3200"/>
              <a:buChar char="o"/>
              <a:defRPr sz="3200"/>
            </a:lvl1pPr>
            <a:lvl2pPr marL="914400" lvl="1" indent="-406400" algn="r" rtl="1">
              <a:lnSpc>
                <a:spcPct val="90000"/>
              </a:lnSpc>
              <a:spcBef>
                <a:spcPts val="500"/>
              </a:spcBef>
              <a:spcAft>
                <a:spcPts val="0"/>
              </a:spcAft>
              <a:buClr>
                <a:srgbClr val="002060"/>
              </a:buClr>
              <a:buSzPts val="2800"/>
              <a:buChar char="•"/>
              <a:defRPr sz="2800"/>
            </a:lvl2pPr>
            <a:lvl3pPr marL="1371600" lvl="2" indent="-381000" algn="r" rtl="1">
              <a:lnSpc>
                <a:spcPct val="90000"/>
              </a:lnSpc>
              <a:spcBef>
                <a:spcPts val="500"/>
              </a:spcBef>
              <a:spcAft>
                <a:spcPts val="0"/>
              </a:spcAft>
              <a:buClr>
                <a:srgbClr val="002060"/>
              </a:buClr>
              <a:buSzPts val="2400"/>
              <a:buChar char="•"/>
              <a:defRPr sz="2400"/>
            </a:lvl3pPr>
            <a:lvl4pPr marL="1828800" lvl="3" indent="-355600" algn="r" rtl="1">
              <a:lnSpc>
                <a:spcPct val="90000"/>
              </a:lnSpc>
              <a:spcBef>
                <a:spcPts val="500"/>
              </a:spcBef>
              <a:spcAft>
                <a:spcPts val="0"/>
              </a:spcAft>
              <a:buClr>
                <a:srgbClr val="002060"/>
              </a:buClr>
              <a:buSzPts val="2000"/>
              <a:buChar char="•"/>
              <a:defRPr sz="2000"/>
            </a:lvl4pPr>
            <a:lvl5pPr marL="2286000" lvl="4" indent="-355600" algn="r" rtl="1">
              <a:lnSpc>
                <a:spcPct val="90000"/>
              </a:lnSpc>
              <a:spcBef>
                <a:spcPts val="500"/>
              </a:spcBef>
              <a:spcAft>
                <a:spcPts val="0"/>
              </a:spcAft>
              <a:buClr>
                <a:srgbClr val="002060"/>
              </a:buClr>
              <a:buSzPts val="2000"/>
              <a:buChar char="•"/>
              <a:defRPr sz="2000"/>
            </a:lvl5pPr>
            <a:lvl6pPr marL="2743200" lvl="5" indent="-355600" algn="r" rtl="1">
              <a:lnSpc>
                <a:spcPct val="90000"/>
              </a:lnSpc>
              <a:spcBef>
                <a:spcPts val="500"/>
              </a:spcBef>
              <a:spcAft>
                <a:spcPts val="0"/>
              </a:spcAft>
              <a:buClr>
                <a:schemeClr val="lt1"/>
              </a:buClr>
              <a:buSzPts val="2000"/>
              <a:buChar char="•"/>
              <a:defRPr sz="2000"/>
            </a:lvl6pPr>
            <a:lvl7pPr marL="3200400" lvl="6" indent="-355600" algn="r" rtl="1">
              <a:lnSpc>
                <a:spcPct val="90000"/>
              </a:lnSpc>
              <a:spcBef>
                <a:spcPts val="500"/>
              </a:spcBef>
              <a:spcAft>
                <a:spcPts val="0"/>
              </a:spcAft>
              <a:buClr>
                <a:schemeClr val="lt1"/>
              </a:buClr>
              <a:buSzPts val="2000"/>
              <a:buChar char="•"/>
              <a:defRPr sz="2000"/>
            </a:lvl7pPr>
            <a:lvl8pPr marL="3657600" lvl="7" indent="-355600" algn="r" rtl="1">
              <a:lnSpc>
                <a:spcPct val="90000"/>
              </a:lnSpc>
              <a:spcBef>
                <a:spcPts val="500"/>
              </a:spcBef>
              <a:spcAft>
                <a:spcPts val="0"/>
              </a:spcAft>
              <a:buClr>
                <a:schemeClr val="lt1"/>
              </a:buClr>
              <a:buSzPts val="2000"/>
              <a:buChar char="•"/>
              <a:defRPr sz="2000"/>
            </a:lvl8pPr>
            <a:lvl9pPr marL="4114800" lvl="8" indent="-355600" algn="r" rtl="1">
              <a:lnSpc>
                <a:spcPct val="90000"/>
              </a:lnSpc>
              <a:spcBef>
                <a:spcPts val="500"/>
              </a:spcBef>
              <a:spcAft>
                <a:spcPts val="0"/>
              </a:spcAft>
              <a:buClr>
                <a:schemeClr val="lt1"/>
              </a:buClr>
              <a:buSzPts val="2000"/>
              <a:buChar char="•"/>
              <a:defRPr sz="2000"/>
            </a:lvl9pPr>
          </a:lstStyle>
          <a:p>
            <a:endParaRPr/>
          </a:p>
        </p:txBody>
      </p:sp>
      <p:sp>
        <p:nvSpPr>
          <p:cNvPr id="92" name="Google Shape;9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002060"/>
              </a:buClr>
              <a:buSzPts val="1600"/>
              <a:buNone/>
              <a:defRPr sz="1600"/>
            </a:lvl1pPr>
            <a:lvl2pPr marL="914400" lvl="1" indent="-228600" algn="r" rtl="1">
              <a:lnSpc>
                <a:spcPct val="90000"/>
              </a:lnSpc>
              <a:spcBef>
                <a:spcPts val="500"/>
              </a:spcBef>
              <a:spcAft>
                <a:spcPts val="0"/>
              </a:spcAft>
              <a:buClr>
                <a:srgbClr val="002060"/>
              </a:buClr>
              <a:buSzPts val="1400"/>
              <a:buNone/>
              <a:defRPr sz="1400"/>
            </a:lvl2pPr>
            <a:lvl3pPr marL="1371600" lvl="2" indent="-228600" algn="r" rtl="1">
              <a:lnSpc>
                <a:spcPct val="90000"/>
              </a:lnSpc>
              <a:spcBef>
                <a:spcPts val="500"/>
              </a:spcBef>
              <a:spcAft>
                <a:spcPts val="0"/>
              </a:spcAft>
              <a:buClr>
                <a:srgbClr val="002060"/>
              </a:buClr>
              <a:buSzPts val="1200"/>
              <a:buNone/>
              <a:defRPr sz="1200"/>
            </a:lvl3pPr>
            <a:lvl4pPr marL="1828800" lvl="3" indent="-228600" algn="r" rtl="1">
              <a:lnSpc>
                <a:spcPct val="90000"/>
              </a:lnSpc>
              <a:spcBef>
                <a:spcPts val="500"/>
              </a:spcBef>
              <a:spcAft>
                <a:spcPts val="0"/>
              </a:spcAft>
              <a:buClr>
                <a:srgbClr val="002060"/>
              </a:buClr>
              <a:buSzPts val="1000"/>
              <a:buNone/>
              <a:defRPr sz="1000"/>
            </a:lvl4pPr>
            <a:lvl5pPr marL="2286000" lvl="4" indent="-228600" algn="r" rtl="1">
              <a:lnSpc>
                <a:spcPct val="90000"/>
              </a:lnSpc>
              <a:spcBef>
                <a:spcPts val="500"/>
              </a:spcBef>
              <a:spcAft>
                <a:spcPts val="0"/>
              </a:spcAft>
              <a:buClr>
                <a:srgbClr val="002060"/>
              </a:buClr>
              <a:buSzPts val="1000"/>
              <a:buNone/>
              <a:defRPr sz="1000"/>
            </a:lvl5pPr>
            <a:lvl6pPr marL="2743200" lvl="5" indent="-228600" algn="r" rtl="1">
              <a:lnSpc>
                <a:spcPct val="90000"/>
              </a:lnSpc>
              <a:spcBef>
                <a:spcPts val="500"/>
              </a:spcBef>
              <a:spcAft>
                <a:spcPts val="0"/>
              </a:spcAft>
              <a:buClr>
                <a:schemeClr val="lt1"/>
              </a:buClr>
              <a:buSzPts val="1000"/>
              <a:buNone/>
              <a:defRPr sz="1000"/>
            </a:lvl6pPr>
            <a:lvl7pPr marL="3200400" lvl="6" indent="-228600" algn="r" rtl="1">
              <a:lnSpc>
                <a:spcPct val="90000"/>
              </a:lnSpc>
              <a:spcBef>
                <a:spcPts val="500"/>
              </a:spcBef>
              <a:spcAft>
                <a:spcPts val="0"/>
              </a:spcAft>
              <a:buClr>
                <a:schemeClr val="lt1"/>
              </a:buClr>
              <a:buSzPts val="1000"/>
              <a:buNone/>
              <a:defRPr sz="1000"/>
            </a:lvl7pPr>
            <a:lvl8pPr marL="3657600" lvl="7" indent="-228600" algn="r" rtl="1">
              <a:lnSpc>
                <a:spcPct val="90000"/>
              </a:lnSpc>
              <a:spcBef>
                <a:spcPts val="500"/>
              </a:spcBef>
              <a:spcAft>
                <a:spcPts val="0"/>
              </a:spcAft>
              <a:buClr>
                <a:schemeClr val="lt1"/>
              </a:buClr>
              <a:buSzPts val="1000"/>
              <a:buNone/>
              <a:defRPr sz="1000"/>
            </a:lvl8pPr>
            <a:lvl9pPr marL="4114800" lvl="8" indent="-228600" algn="r" rtl="1">
              <a:lnSpc>
                <a:spcPct val="90000"/>
              </a:lnSpc>
              <a:spcBef>
                <a:spcPts val="500"/>
              </a:spcBef>
              <a:spcAft>
                <a:spcPts val="0"/>
              </a:spcAft>
              <a:buClr>
                <a:schemeClr val="lt1"/>
              </a:buClr>
              <a:buSzPts val="1000"/>
              <a:buNone/>
              <a:defRPr sz="1000"/>
            </a:lvl9pPr>
          </a:lstStyle>
          <a:p>
            <a:endParaRPr/>
          </a:p>
        </p:txBody>
      </p:sp>
      <p:sp>
        <p:nvSpPr>
          <p:cNvPr id="93" name="Google Shape;93;p9"/>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4" name="Google Shape;9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5" name="Google Shape;95;p9"/>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rgbClr val="002060"/>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0"/>
          <p:cNvSpPr>
            <a:spLocks noGrp="1"/>
          </p:cNvSpPr>
          <p:nvPr>
            <p:ph type="pic" idx="2"/>
          </p:nvPr>
        </p:nvSpPr>
        <p:spPr>
          <a:xfrm>
            <a:off x="5183188" y="987425"/>
            <a:ext cx="6172200" cy="4873625"/>
          </a:xfrm>
          <a:prstGeom prst="rect">
            <a:avLst/>
          </a:prstGeom>
          <a:noFill/>
          <a:ln>
            <a:noFill/>
          </a:ln>
        </p:spPr>
      </p:sp>
      <p:sp>
        <p:nvSpPr>
          <p:cNvPr id="99" name="Google Shape;9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002060"/>
              </a:buClr>
              <a:buSzPts val="1600"/>
              <a:buNone/>
              <a:defRPr sz="1600"/>
            </a:lvl1pPr>
            <a:lvl2pPr marL="914400" lvl="1" indent="-228600" algn="r" rtl="1">
              <a:lnSpc>
                <a:spcPct val="90000"/>
              </a:lnSpc>
              <a:spcBef>
                <a:spcPts val="500"/>
              </a:spcBef>
              <a:spcAft>
                <a:spcPts val="0"/>
              </a:spcAft>
              <a:buClr>
                <a:srgbClr val="002060"/>
              </a:buClr>
              <a:buSzPts val="1400"/>
              <a:buNone/>
              <a:defRPr sz="1400"/>
            </a:lvl2pPr>
            <a:lvl3pPr marL="1371600" lvl="2" indent="-228600" algn="r" rtl="1">
              <a:lnSpc>
                <a:spcPct val="90000"/>
              </a:lnSpc>
              <a:spcBef>
                <a:spcPts val="500"/>
              </a:spcBef>
              <a:spcAft>
                <a:spcPts val="0"/>
              </a:spcAft>
              <a:buClr>
                <a:srgbClr val="002060"/>
              </a:buClr>
              <a:buSzPts val="1200"/>
              <a:buNone/>
              <a:defRPr sz="1200"/>
            </a:lvl3pPr>
            <a:lvl4pPr marL="1828800" lvl="3" indent="-228600" algn="r" rtl="1">
              <a:lnSpc>
                <a:spcPct val="90000"/>
              </a:lnSpc>
              <a:spcBef>
                <a:spcPts val="500"/>
              </a:spcBef>
              <a:spcAft>
                <a:spcPts val="0"/>
              </a:spcAft>
              <a:buClr>
                <a:srgbClr val="002060"/>
              </a:buClr>
              <a:buSzPts val="1000"/>
              <a:buNone/>
              <a:defRPr sz="1000"/>
            </a:lvl4pPr>
            <a:lvl5pPr marL="2286000" lvl="4" indent="-228600" algn="r" rtl="1">
              <a:lnSpc>
                <a:spcPct val="90000"/>
              </a:lnSpc>
              <a:spcBef>
                <a:spcPts val="500"/>
              </a:spcBef>
              <a:spcAft>
                <a:spcPts val="0"/>
              </a:spcAft>
              <a:buClr>
                <a:srgbClr val="002060"/>
              </a:buClr>
              <a:buSzPts val="1000"/>
              <a:buNone/>
              <a:defRPr sz="1000"/>
            </a:lvl5pPr>
            <a:lvl6pPr marL="2743200" lvl="5" indent="-228600" algn="r" rtl="1">
              <a:lnSpc>
                <a:spcPct val="90000"/>
              </a:lnSpc>
              <a:spcBef>
                <a:spcPts val="500"/>
              </a:spcBef>
              <a:spcAft>
                <a:spcPts val="0"/>
              </a:spcAft>
              <a:buClr>
                <a:schemeClr val="lt1"/>
              </a:buClr>
              <a:buSzPts val="1000"/>
              <a:buNone/>
              <a:defRPr sz="1000"/>
            </a:lvl6pPr>
            <a:lvl7pPr marL="3200400" lvl="6" indent="-228600" algn="r" rtl="1">
              <a:lnSpc>
                <a:spcPct val="90000"/>
              </a:lnSpc>
              <a:spcBef>
                <a:spcPts val="500"/>
              </a:spcBef>
              <a:spcAft>
                <a:spcPts val="0"/>
              </a:spcAft>
              <a:buClr>
                <a:schemeClr val="lt1"/>
              </a:buClr>
              <a:buSzPts val="1000"/>
              <a:buNone/>
              <a:defRPr sz="1000"/>
            </a:lvl7pPr>
            <a:lvl8pPr marL="3657600" lvl="7" indent="-228600" algn="r" rtl="1">
              <a:lnSpc>
                <a:spcPct val="90000"/>
              </a:lnSpc>
              <a:spcBef>
                <a:spcPts val="500"/>
              </a:spcBef>
              <a:spcAft>
                <a:spcPts val="0"/>
              </a:spcAft>
              <a:buClr>
                <a:schemeClr val="lt1"/>
              </a:buClr>
              <a:buSzPts val="1000"/>
              <a:buNone/>
              <a:defRPr sz="1000"/>
            </a:lvl8pPr>
            <a:lvl9pPr marL="4114800" lvl="8" indent="-228600" algn="r" rtl="1">
              <a:lnSpc>
                <a:spcPct val="90000"/>
              </a:lnSpc>
              <a:spcBef>
                <a:spcPts val="500"/>
              </a:spcBef>
              <a:spcAft>
                <a:spcPts val="0"/>
              </a:spcAft>
              <a:buClr>
                <a:schemeClr val="lt1"/>
              </a:buClr>
              <a:buSzPts val="1000"/>
              <a:buNone/>
              <a:defRPr sz="1000"/>
            </a:lvl9pPr>
          </a:lstStyle>
          <a:p>
            <a:endParaRPr/>
          </a:p>
        </p:txBody>
      </p:sp>
      <p:sp>
        <p:nvSpPr>
          <p:cNvPr id="100" name="Google Shape;100;p1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1" name="Google Shape;10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2" name="Google Shape;102;p10"/>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rgbClr val="002060"/>
              </a:buClr>
              <a:buSzPts val="4400"/>
              <a:buFont typeface="Tahoma"/>
              <a:buNone/>
              <a:defRPr sz="4400" b="1" i="0" u="none" strike="noStrike" cap="none">
                <a:solidFill>
                  <a:srgbClr val="002060"/>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rgbClr val="002060"/>
              </a:buClr>
              <a:buSzPts val="2800"/>
              <a:buFont typeface="Courier New"/>
              <a:buChar char="o"/>
              <a:defRPr sz="2800" b="0" i="0" u="none" strike="noStrike" cap="none">
                <a:solidFill>
                  <a:srgbClr val="002060"/>
                </a:solidFill>
                <a:latin typeface="Calibri"/>
                <a:ea typeface="Calibri"/>
                <a:cs typeface="Calibri"/>
                <a:sym typeface="Calibri"/>
              </a:defRPr>
            </a:lvl1pPr>
            <a:lvl2pPr marL="914400" marR="0" lvl="1" indent="-381000" algn="r" rtl="1">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r" rtl="1">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r" rtl="1">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r" rtl="1">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4781951" y="6392086"/>
            <a:ext cx="2743200" cy="365125"/>
          </a:xfrm>
          <a:prstGeom prst="rect">
            <a:avLst/>
          </a:prstGeom>
          <a:noFill/>
          <a:ln>
            <a:noFill/>
          </a:ln>
        </p:spPr>
        <p:txBody>
          <a:bodyPr spcFirstLastPara="1" wrap="square" lIns="91425" tIns="45700" rIns="91425" bIns="45700" anchor="ctr" anchorCtr="0">
            <a:noAutofit/>
          </a:bodyPr>
          <a:lstStyle>
            <a:lvl1pPr marL="0" marR="0" lvl="0" indent="0" algn="ctr" rtl="1">
              <a:spcBef>
                <a:spcPts val="0"/>
              </a:spcBef>
              <a:buNone/>
              <a:defRPr sz="1200" b="0" i="0" u="none" strike="noStrike" cap="none">
                <a:solidFill>
                  <a:srgbClr val="002060"/>
                </a:solidFill>
                <a:latin typeface="Calibri"/>
                <a:ea typeface="Calibri"/>
                <a:cs typeface="Calibri"/>
                <a:sym typeface="Calibri"/>
              </a:defRPr>
            </a:lvl1pPr>
            <a:lvl2pPr marL="0" marR="0" lvl="1" indent="0" algn="ctr" rtl="1">
              <a:spcBef>
                <a:spcPts val="0"/>
              </a:spcBef>
              <a:buNone/>
              <a:defRPr sz="1200" b="0" i="0" u="none" strike="noStrike" cap="none">
                <a:solidFill>
                  <a:srgbClr val="002060"/>
                </a:solidFill>
                <a:latin typeface="Calibri"/>
                <a:ea typeface="Calibri"/>
                <a:cs typeface="Calibri"/>
                <a:sym typeface="Calibri"/>
              </a:defRPr>
            </a:lvl2pPr>
            <a:lvl3pPr marL="0" marR="0" lvl="2" indent="0" algn="ctr" rtl="1">
              <a:spcBef>
                <a:spcPts val="0"/>
              </a:spcBef>
              <a:buNone/>
              <a:defRPr sz="1200" b="0" i="0" u="none" strike="noStrike" cap="none">
                <a:solidFill>
                  <a:srgbClr val="002060"/>
                </a:solidFill>
                <a:latin typeface="Calibri"/>
                <a:ea typeface="Calibri"/>
                <a:cs typeface="Calibri"/>
                <a:sym typeface="Calibri"/>
              </a:defRPr>
            </a:lvl3pPr>
            <a:lvl4pPr marL="0" marR="0" lvl="3" indent="0" algn="ctr" rtl="1">
              <a:spcBef>
                <a:spcPts val="0"/>
              </a:spcBef>
              <a:buNone/>
              <a:defRPr sz="1200" b="0" i="0" u="none" strike="noStrike" cap="none">
                <a:solidFill>
                  <a:srgbClr val="002060"/>
                </a:solidFill>
                <a:latin typeface="Calibri"/>
                <a:ea typeface="Calibri"/>
                <a:cs typeface="Calibri"/>
                <a:sym typeface="Calibri"/>
              </a:defRPr>
            </a:lvl4pPr>
            <a:lvl5pPr marL="0" marR="0" lvl="4" indent="0" algn="ctr" rtl="1">
              <a:spcBef>
                <a:spcPts val="0"/>
              </a:spcBef>
              <a:buNone/>
              <a:defRPr sz="1200" b="0" i="0" u="none" strike="noStrike" cap="none">
                <a:solidFill>
                  <a:srgbClr val="002060"/>
                </a:solidFill>
                <a:latin typeface="Calibri"/>
                <a:ea typeface="Calibri"/>
                <a:cs typeface="Calibri"/>
                <a:sym typeface="Calibri"/>
              </a:defRPr>
            </a:lvl5pPr>
            <a:lvl6pPr marL="0" marR="0" lvl="5" indent="0" algn="ctr" rtl="1">
              <a:spcBef>
                <a:spcPts val="0"/>
              </a:spcBef>
              <a:buNone/>
              <a:defRPr sz="1200" b="0" i="0" u="none" strike="noStrike" cap="none">
                <a:solidFill>
                  <a:srgbClr val="002060"/>
                </a:solidFill>
                <a:latin typeface="Calibri"/>
                <a:ea typeface="Calibri"/>
                <a:cs typeface="Calibri"/>
                <a:sym typeface="Calibri"/>
              </a:defRPr>
            </a:lvl6pPr>
            <a:lvl7pPr marL="0" marR="0" lvl="6" indent="0" algn="ctr" rtl="1">
              <a:spcBef>
                <a:spcPts val="0"/>
              </a:spcBef>
              <a:buNone/>
              <a:defRPr sz="1200" b="0" i="0" u="none" strike="noStrike" cap="none">
                <a:solidFill>
                  <a:srgbClr val="002060"/>
                </a:solidFill>
                <a:latin typeface="Calibri"/>
                <a:ea typeface="Calibri"/>
                <a:cs typeface="Calibri"/>
                <a:sym typeface="Calibri"/>
              </a:defRPr>
            </a:lvl7pPr>
            <a:lvl8pPr marL="0" marR="0" lvl="7" indent="0" algn="ctr" rtl="1">
              <a:spcBef>
                <a:spcPts val="0"/>
              </a:spcBef>
              <a:buNone/>
              <a:defRPr sz="1200" b="0" i="0" u="none" strike="noStrike" cap="none">
                <a:solidFill>
                  <a:srgbClr val="002060"/>
                </a:solidFill>
                <a:latin typeface="Calibri"/>
                <a:ea typeface="Calibri"/>
                <a:cs typeface="Calibri"/>
                <a:sym typeface="Calibri"/>
              </a:defRPr>
            </a:lvl8pPr>
            <a:lvl9pPr marL="0" marR="0" lvl="8" indent="0" algn="ctr" rtl="1">
              <a:spcBef>
                <a:spcPts val="0"/>
              </a:spcBef>
              <a:buNone/>
              <a:defRPr sz="1200" b="0" i="0" u="none" strike="noStrike" cap="none">
                <a:solidFill>
                  <a:srgbClr val="002060"/>
                </a:solidFill>
                <a:latin typeface="Calibri"/>
                <a:ea typeface="Calibri"/>
                <a:cs typeface="Calibri"/>
                <a:sym typeface="Calibri"/>
              </a:defRPr>
            </a:lvl9pPr>
          </a:lstStyle>
          <a:p>
            <a:pPr marL="0" lvl="0" indent="0" algn="ctr" rtl="1">
              <a:spcBef>
                <a:spcPts val="0"/>
              </a:spcBef>
              <a:spcAft>
                <a:spcPts val="0"/>
              </a:spcAft>
              <a:buNone/>
            </a:pPr>
            <a:fld id="{00000000-1234-1234-1234-123412341234}" type="slidenum">
              <a:rPr lang="iw-IL"/>
              <a:t>‹#›</a:t>
            </a:fld>
            <a:endParaRPr/>
          </a:p>
        </p:txBody>
      </p:sp>
      <p:sp>
        <p:nvSpPr>
          <p:cNvPr id="13" name="Google Shape;13;p1"/>
          <p:cNvSpPr/>
          <p:nvPr/>
        </p:nvSpPr>
        <p:spPr>
          <a:xfrm>
            <a:off x="10646228" y="5342708"/>
            <a:ext cx="1214846" cy="1175658"/>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
          <p:cNvSpPr/>
          <p:nvPr/>
        </p:nvSpPr>
        <p:spPr>
          <a:xfrm>
            <a:off x="10489474" y="5186090"/>
            <a:ext cx="1524000" cy="1484676"/>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
          <p:cNvSpPr/>
          <p:nvPr/>
        </p:nvSpPr>
        <p:spPr>
          <a:xfrm>
            <a:off x="10855233" y="5603966"/>
            <a:ext cx="796709" cy="744582"/>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
          <p:cNvSpPr/>
          <p:nvPr/>
        </p:nvSpPr>
        <p:spPr>
          <a:xfrm>
            <a:off x="11606222" y="5610922"/>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a:off x="11614929" y="6089895"/>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
          <p:cNvSpPr/>
          <p:nvPr/>
        </p:nvSpPr>
        <p:spPr>
          <a:xfrm>
            <a:off x="10857287" y="6298898"/>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1"/>
          <p:cNvSpPr/>
          <p:nvPr/>
        </p:nvSpPr>
        <p:spPr>
          <a:xfrm>
            <a:off x="11388514" y="6307605"/>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1"/>
          <p:cNvSpPr/>
          <p:nvPr/>
        </p:nvSpPr>
        <p:spPr>
          <a:xfrm>
            <a:off x="11810873" y="5332246"/>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1"/>
          <p:cNvSpPr/>
          <p:nvPr/>
        </p:nvSpPr>
        <p:spPr>
          <a:xfrm>
            <a:off x="10565549" y="6464359"/>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1"/>
          <p:cNvSpPr/>
          <p:nvPr/>
        </p:nvSpPr>
        <p:spPr>
          <a:xfrm>
            <a:off x="11819580" y="5798158"/>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1"/>
          <p:cNvSpPr/>
          <p:nvPr/>
        </p:nvSpPr>
        <p:spPr>
          <a:xfrm>
            <a:off x="11114188" y="6464361"/>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
          <p:cNvSpPr/>
          <p:nvPr/>
        </p:nvSpPr>
        <p:spPr>
          <a:xfrm>
            <a:off x="11971981" y="5166781"/>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1"/>
          <p:cNvSpPr/>
          <p:nvPr/>
        </p:nvSpPr>
        <p:spPr>
          <a:xfrm>
            <a:off x="10387022" y="6625468"/>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1"/>
          <p:cNvSpPr/>
          <p:nvPr/>
        </p:nvSpPr>
        <p:spPr>
          <a:xfrm>
            <a:off x="11532198" y="6634175"/>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1"/>
          <p:cNvSpPr/>
          <p:nvPr/>
        </p:nvSpPr>
        <p:spPr>
          <a:xfrm>
            <a:off x="11963272" y="6176970"/>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1"/>
          <p:cNvSpPr/>
          <p:nvPr/>
        </p:nvSpPr>
        <p:spPr>
          <a:xfrm rot="10800000">
            <a:off x="317609" y="339100"/>
            <a:ext cx="1214846" cy="1175658"/>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1"/>
          <p:cNvSpPr/>
          <p:nvPr/>
        </p:nvSpPr>
        <p:spPr>
          <a:xfrm rot="10800000">
            <a:off x="165209" y="186700"/>
            <a:ext cx="1524000" cy="1484676"/>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1"/>
          <p:cNvSpPr/>
          <p:nvPr/>
        </p:nvSpPr>
        <p:spPr>
          <a:xfrm rot="10800000">
            <a:off x="526741" y="508918"/>
            <a:ext cx="796709" cy="744582"/>
          </a:xfrm>
          <a:custGeom>
            <a:avLst/>
            <a:gdLst/>
            <a:ahLst/>
            <a:cxnLst/>
            <a:rect l="l" t="t" r="r" b="b"/>
            <a:pathLst>
              <a:path w="1345474" h="1515292" extrusionOk="0">
                <a:moveTo>
                  <a:pt x="1345474" y="0"/>
                </a:moveTo>
                <a:lnTo>
                  <a:pt x="1345474" y="1515292"/>
                </a:lnTo>
                <a:lnTo>
                  <a:pt x="0" y="1515292"/>
                </a:lnTo>
                <a:lnTo>
                  <a:pt x="0" y="1515292"/>
                </a:lnTo>
              </a:path>
            </a:pathLst>
          </a:custGeom>
          <a:no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1"/>
          <p:cNvSpPr/>
          <p:nvPr/>
        </p:nvSpPr>
        <p:spPr>
          <a:xfrm rot="10800000">
            <a:off x="481021" y="1162063"/>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1"/>
          <p:cNvSpPr/>
          <p:nvPr/>
        </p:nvSpPr>
        <p:spPr>
          <a:xfrm rot="10800000">
            <a:off x="472314" y="683090"/>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1"/>
          <p:cNvSpPr/>
          <p:nvPr/>
        </p:nvSpPr>
        <p:spPr>
          <a:xfrm rot="10800000">
            <a:off x="1229956" y="474087"/>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1"/>
          <p:cNvSpPr/>
          <p:nvPr/>
        </p:nvSpPr>
        <p:spPr>
          <a:xfrm rot="10800000">
            <a:off x="698729" y="465380"/>
            <a:ext cx="91440" cy="84481"/>
          </a:xfrm>
          <a:prstGeom prst="ellipse">
            <a:avLst/>
          </a:prstGeom>
          <a:solidFill>
            <a:srgbClr val="FFBD30"/>
          </a:solidFill>
          <a:ln w="28575" cap="flat" cmpd="sng">
            <a:solidFill>
              <a:srgbClr val="FFBD3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1"/>
          <p:cNvSpPr/>
          <p:nvPr/>
        </p:nvSpPr>
        <p:spPr>
          <a:xfrm rot="10800000">
            <a:off x="276370" y="1440739"/>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1"/>
          <p:cNvSpPr/>
          <p:nvPr/>
        </p:nvSpPr>
        <p:spPr>
          <a:xfrm rot="10800000">
            <a:off x="1521694" y="308626"/>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1"/>
          <p:cNvSpPr/>
          <p:nvPr/>
        </p:nvSpPr>
        <p:spPr>
          <a:xfrm rot="10800000">
            <a:off x="267663" y="974827"/>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1"/>
          <p:cNvSpPr/>
          <p:nvPr/>
        </p:nvSpPr>
        <p:spPr>
          <a:xfrm rot="10800000">
            <a:off x="973055" y="308624"/>
            <a:ext cx="91440" cy="84481"/>
          </a:xfrm>
          <a:prstGeom prst="ellipse">
            <a:avLst/>
          </a:prstGeom>
          <a:solidFill>
            <a:srgbClr val="45D8FF"/>
          </a:solidFill>
          <a:ln w="28575" cap="flat" cmpd="sng">
            <a:solidFill>
              <a:srgbClr val="45D8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1"/>
          <p:cNvSpPr/>
          <p:nvPr/>
        </p:nvSpPr>
        <p:spPr>
          <a:xfrm rot="10800000">
            <a:off x="115262" y="1606204"/>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1"/>
          <p:cNvSpPr/>
          <p:nvPr/>
        </p:nvSpPr>
        <p:spPr>
          <a:xfrm rot="10800000">
            <a:off x="1700221" y="147517"/>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1"/>
          <p:cNvSpPr/>
          <p:nvPr/>
        </p:nvSpPr>
        <p:spPr>
          <a:xfrm rot="10800000">
            <a:off x="555045" y="138810"/>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1"/>
          <p:cNvSpPr/>
          <p:nvPr/>
        </p:nvSpPr>
        <p:spPr>
          <a:xfrm rot="10800000">
            <a:off x="123971" y="596015"/>
            <a:ext cx="91440" cy="84481"/>
          </a:xfrm>
          <a:prstGeom prst="ellipse">
            <a:avLst/>
          </a:prstGeom>
          <a:solidFill>
            <a:srgbClr val="FF93B2"/>
          </a:solidFill>
          <a:ln w="28575" cap="flat" cmpd="sng">
            <a:solidFill>
              <a:srgbClr val="FF91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43" name="Google Shape;43;p1"/>
          <p:cNvGrpSpPr/>
          <p:nvPr/>
        </p:nvGrpSpPr>
        <p:grpSpPr>
          <a:xfrm>
            <a:off x="102199" y="5695403"/>
            <a:ext cx="1815736" cy="1051135"/>
            <a:chOff x="378824" y="4885509"/>
            <a:chExt cx="2704011" cy="1776548"/>
          </a:xfrm>
        </p:grpSpPr>
        <p:pic>
          <p:nvPicPr>
            <p:cNvPr id="44" name="Google Shape;44;p1"/>
            <p:cNvPicPr preferRelativeResize="0"/>
            <p:nvPr/>
          </p:nvPicPr>
          <p:blipFill rotWithShape="1">
            <a:blip r:embed="rId13">
              <a:alphaModFix/>
            </a:blip>
            <a:srcRect l="19465" t="24829" r="18416" b="38598"/>
            <a:stretch/>
          </p:blipFill>
          <p:spPr>
            <a:xfrm>
              <a:off x="378824" y="5747656"/>
              <a:ext cx="2704011" cy="914401"/>
            </a:xfrm>
            <a:prstGeom prst="rect">
              <a:avLst/>
            </a:prstGeom>
            <a:noFill/>
            <a:ln>
              <a:noFill/>
            </a:ln>
          </p:spPr>
        </p:pic>
        <p:pic>
          <p:nvPicPr>
            <p:cNvPr id="45" name="Google Shape;45;p1"/>
            <p:cNvPicPr preferRelativeResize="0"/>
            <p:nvPr/>
          </p:nvPicPr>
          <p:blipFill rotWithShape="1">
            <a:blip r:embed="rId14">
              <a:alphaModFix/>
            </a:blip>
            <a:srcRect l="9214" t="24398" r="6753" b="36696"/>
            <a:stretch/>
          </p:blipFill>
          <p:spPr>
            <a:xfrm>
              <a:off x="378824" y="4885509"/>
              <a:ext cx="2646906" cy="999735"/>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txBox="1">
            <a:spLocks noGrp="1"/>
          </p:cNvSpPr>
          <p:nvPr>
            <p:ph type="ctrTitle"/>
          </p:nvPr>
        </p:nvSpPr>
        <p:spPr>
          <a:xfrm>
            <a:off x="1686675" y="1041388"/>
            <a:ext cx="9144000" cy="23877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002060"/>
              </a:buClr>
              <a:buSzPts val="6000"/>
              <a:buFont typeface="Tahoma"/>
              <a:buNone/>
            </a:pPr>
            <a:r>
              <a:rPr lang="iw-IL"/>
              <a:t>הצגת ספרינט 1 – פרויקט Bobox</a:t>
            </a:r>
            <a:endParaRPr/>
          </a:p>
        </p:txBody>
      </p:sp>
      <p:sp>
        <p:nvSpPr>
          <p:cNvPr id="120" name="Google Shape;120;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002060"/>
              </a:buClr>
              <a:buSzPts val="2400"/>
              <a:buNone/>
            </a:pPr>
            <a:r>
              <a:rPr lang="iw-IL"/>
              <a:t>מציגים: </a:t>
            </a:r>
            <a:endParaRPr/>
          </a:p>
          <a:p>
            <a:pPr marL="457200" lvl="0" indent="-381000" algn="ctr" rtl="1">
              <a:lnSpc>
                <a:spcPct val="90000"/>
              </a:lnSpc>
              <a:spcBef>
                <a:spcPts val="0"/>
              </a:spcBef>
              <a:spcAft>
                <a:spcPts val="0"/>
              </a:spcAft>
              <a:buSzPts val="2400"/>
              <a:buChar char="●"/>
            </a:pPr>
            <a:r>
              <a:rPr lang="iw-IL"/>
              <a:t>דניאל מורדוכוביץ</a:t>
            </a:r>
            <a:endParaRPr/>
          </a:p>
          <a:p>
            <a:pPr marL="457200" lvl="0" indent="-381000" algn="ctr" rtl="1">
              <a:lnSpc>
                <a:spcPct val="90000"/>
              </a:lnSpc>
              <a:spcBef>
                <a:spcPts val="0"/>
              </a:spcBef>
              <a:spcAft>
                <a:spcPts val="0"/>
              </a:spcAft>
              <a:buSzPts val="2400"/>
              <a:buChar char="●"/>
            </a:pPr>
            <a:r>
              <a:rPr lang="iw-IL"/>
              <a:t>אופק יפרח</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060"/>
              </a:buClr>
              <a:buSzPts val="4400"/>
              <a:buFont typeface="Tahoma"/>
              <a:buNone/>
            </a:pPr>
            <a:r>
              <a:rPr lang="iw-IL"/>
              <a:t>מטרות הספרינט</a:t>
            </a:r>
            <a:endParaRPr/>
          </a:p>
        </p:txBody>
      </p:sp>
      <p:sp>
        <p:nvSpPr>
          <p:cNvPr id="126" name="Google Shape;12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nSpc>
                <a:spcPct val="90000"/>
              </a:lnSpc>
              <a:spcBef>
                <a:spcPts val="0"/>
              </a:spcBef>
              <a:spcAft>
                <a:spcPts val="0"/>
              </a:spcAft>
              <a:buClr>
                <a:srgbClr val="002060"/>
              </a:buClr>
              <a:buSzPts val="2800"/>
              <a:buNone/>
            </a:pPr>
            <a:r>
              <a:rPr lang="iw-IL" dirty="0"/>
              <a:t>Bobox</a:t>
            </a:r>
            <a:r>
              <a:rPr lang="he-IL" dirty="0"/>
              <a:t> - </a:t>
            </a:r>
            <a:r>
              <a:rPr lang="iw-IL" dirty="0"/>
              <a:t>אתר אינטרנט המשמש לשמירת קבצים ושיתופם עם חברים או עם כל בן אדם אחר בעזרת קישור.</a:t>
            </a:r>
            <a:endParaRPr dirty="0"/>
          </a:p>
          <a:p>
            <a:pPr marL="228600" lvl="0" indent="-50800" algn="r" rtl="1">
              <a:spcBef>
                <a:spcPts val="0"/>
              </a:spcBef>
              <a:spcAft>
                <a:spcPts val="0"/>
              </a:spcAft>
              <a:buClr>
                <a:schemeClr val="dk1"/>
              </a:buClr>
              <a:buSzPts val="1100"/>
              <a:buFont typeface="Arial"/>
              <a:buNone/>
            </a:pPr>
            <a:endParaRPr dirty="0"/>
          </a:p>
          <a:p>
            <a:pPr marL="228600" lvl="0" indent="-50800" algn="r" rtl="1">
              <a:spcBef>
                <a:spcPts val="0"/>
              </a:spcBef>
              <a:spcAft>
                <a:spcPts val="0"/>
              </a:spcAft>
              <a:buClr>
                <a:schemeClr val="dk1"/>
              </a:buClr>
              <a:buSzPts val="1100"/>
              <a:buFont typeface="Arial"/>
              <a:buNone/>
            </a:pPr>
            <a:r>
              <a:rPr lang="iw-IL" dirty="0"/>
              <a:t>בסיום הספרינט הנ"ל, יהיה לנו אתר בסיסי עםLogin page ומנגנון אותנטיקציה עובד. בנוסף לכך יהיה דף בו המשתמש יוכל להעלות קבצים לענן.</a:t>
            </a:r>
            <a:endParaRPr dirty="0"/>
          </a:p>
          <a:p>
            <a:pPr marL="228600" lvl="0" indent="-50800" algn="r" rtl="1">
              <a:spcBef>
                <a:spcPts val="0"/>
              </a:spcBef>
              <a:spcAft>
                <a:spcPts val="0"/>
              </a:spcAft>
              <a:buClr>
                <a:schemeClr val="dk1"/>
              </a:buClr>
              <a:buSzPts val="1100"/>
              <a:buFont typeface="Arial"/>
              <a:buNone/>
            </a:pPr>
            <a:endParaRPr dirty="0"/>
          </a:p>
          <a:p>
            <a:pPr marL="228600" lvl="0" indent="-50800" algn="r" rtl="1">
              <a:lnSpc>
                <a:spcPct val="90000"/>
              </a:lnSpc>
              <a:spcBef>
                <a:spcPts val="0"/>
              </a:spcBef>
              <a:spcAft>
                <a:spcPts val="0"/>
              </a:spcAft>
              <a:buClr>
                <a:srgbClr val="002060"/>
              </a:buClr>
              <a:buSzPts val="2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060"/>
              </a:buClr>
              <a:buSzPts val="4400"/>
              <a:buFont typeface="Tahoma"/>
              <a:buNone/>
            </a:pPr>
            <a:r>
              <a:rPr lang="iw-IL"/>
              <a:t>תהליך העבודה</a:t>
            </a:r>
            <a:endParaRPr/>
          </a:p>
        </p:txBody>
      </p:sp>
      <p:sp>
        <p:nvSpPr>
          <p:cNvPr id="133" name="Google Shape;13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50800">
              <a:lnSpc>
                <a:spcPct val="90000"/>
              </a:lnSpc>
              <a:spcBef>
                <a:spcPts val="0"/>
              </a:spcBef>
              <a:spcAft>
                <a:spcPts val="0"/>
              </a:spcAft>
              <a:buClr>
                <a:srgbClr val="002060"/>
              </a:buClr>
              <a:buSzPct val="82352"/>
              <a:buNone/>
            </a:pPr>
            <a:r>
              <a:rPr lang="iw-IL" sz="3400" b="1" dirty="0"/>
              <a:t>העבודה התחלקה כך: </a:t>
            </a:r>
            <a:endParaRPr sz="3400" b="1" dirty="0"/>
          </a:p>
          <a:p>
            <a:pPr marL="228600" lvl="0" indent="-50800">
              <a:spcBef>
                <a:spcPts val="0"/>
              </a:spcBef>
              <a:spcAft>
                <a:spcPts val="0"/>
              </a:spcAft>
              <a:buClr>
                <a:schemeClr val="dk1"/>
              </a:buClr>
              <a:buSzPct val="37555"/>
              <a:buNone/>
            </a:pPr>
            <a:br>
              <a:rPr lang="iw-IL" dirty="0"/>
            </a:br>
            <a:r>
              <a:rPr lang="iw-IL" sz="2929" dirty="0"/>
              <a:t>אופק היה אחראי על כל מה שקשור </a:t>
            </a:r>
            <a:r>
              <a:rPr lang="iw-IL" sz="2929" b="1" dirty="0"/>
              <a:t>להרשמת משתמש</a:t>
            </a:r>
            <a:r>
              <a:rPr lang="iw-IL" sz="2929" dirty="0"/>
              <a:t>, מדף ההרשמה לפיתוח הEndpoints הרלוונטים בשרת והתממשקות עם הAPI מהלקוח.</a:t>
            </a:r>
            <a:endParaRPr sz="2929" dirty="0"/>
          </a:p>
          <a:p>
            <a:pPr marL="228600" lvl="0" indent="-50800">
              <a:spcBef>
                <a:spcPts val="0"/>
              </a:spcBef>
              <a:spcAft>
                <a:spcPts val="0"/>
              </a:spcAft>
              <a:buClr>
                <a:schemeClr val="dk1"/>
              </a:buClr>
              <a:buSzPct val="37555"/>
              <a:buNone/>
            </a:pPr>
            <a:endParaRPr sz="2929" dirty="0"/>
          </a:p>
          <a:p>
            <a:pPr marL="228600" lvl="0" indent="-50800">
              <a:spcBef>
                <a:spcPts val="0"/>
              </a:spcBef>
              <a:spcAft>
                <a:spcPts val="0"/>
              </a:spcAft>
              <a:buClr>
                <a:schemeClr val="dk1"/>
              </a:buClr>
              <a:buSzPct val="37555"/>
              <a:buNone/>
            </a:pPr>
            <a:r>
              <a:rPr lang="iw-IL" sz="2929" dirty="0"/>
              <a:t>דניאל היה אחראי על כל מה שקשור</a:t>
            </a:r>
            <a:r>
              <a:rPr lang="iw-IL" sz="2929" b="1" dirty="0"/>
              <a:t> להתחברות משתמש</a:t>
            </a:r>
            <a:r>
              <a:rPr lang="iw-IL" sz="2929" dirty="0"/>
              <a:t>, מדף ההרשמה לפיתוח הEndpoints הרלוונטים בשרת והתממשקות עם הAPI מהלקוח.</a:t>
            </a:r>
            <a:endParaRPr sz="2929" dirty="0"/>
          </a:p>
          <a:p>
            <a:pPr marL="228600" lvl="0" indent="-50800">
              <a:spcBef>
                <a:spcPts val="0"/>
              </a:spcBef>
              <a:spcAft>
                <a:spcPts val="0"/>
              </a:spcAft>
              <a:buClr>
                <a:schemeClr val="dk1"/>
              </a:buClr>
              <a:buSzPct val="37555"/>
              <a:buNone/>
            </a:pPr>
            <a:endParaRPr sz="2929" dirty="0"/>
          </a:p>
          <a:p>
            <a:pPr marL="228600" lvl="0" indent="-50800">
              <a:spcBef>
                <a:spcPts val="0"/>
              </a:spcBef>
              <a:spcAft>
                <a:spcPts val="0"/>
              </a:spcAft>
              <a:buClr>
                <a:schemeClr val="dk1"/>
              </a:buClr>
              <a:buSzPct val="37555"/>
              <a:buNone/>
            </a:pPr>
            <a:r>
              <a:rPr lang="iw-IL" sz="2929" dirty="0"/>
              <a:t>שנינו ביצענו את כל ה</a:t>
            </a:r>
            <a:r>
              <a:rPr lang="en-US" sz="2929" dirty="0"/>
              <a:t>Setup</a:t>
            </a:r>
            <a:r>
              <a:rPr lang="iw-IL" sz="2929" dirty="0"/>
              <a:t>ים שהיו דרושים: יצירת פרויקט ב</a:t>
            </a:r>
            <a:r>
              <a:rPr lang="en-US" sz="2929" dirty="0"/>
              <a:t>Firebase, </a:t>
            </a:r>
            <a:r>
              <a:rPr lang="iw-IL" sz="2929" dirty="0"/>
              <a:t>יצירת חשבון ודלי ב</a:t>
            </a:r>
            <a:r>
              <a:rPr lang="en-US" sz="2929" dirty="0"/>
              <a:t>Cloudflare, </a:t>
            </a:r>
            <a:r>
              <a:rPr lang="iw-IL" sz="2929" dirty="0"/>
              <a:t>הגדרת מדיניות </a:t>
            </a:r>
            <a:r>
              <a:rPr lang="en-US" sz="2929" dirty="0"/>
              <a:t>CORS </a:t>
            </a:r>
            <a:r>
              <a:rPr lang="iw-IL" sz="2929" dirty="0"/>
              <a:t>לדלי</a:t>
            </a:r>
            <a:br>
              <a:rPr lang="iw-IL" sz="2929" dirty="0"/>
            </a:br>
            <a:r>
              <a:rPr lang="iw-IL" sz="2929" dirty="0"/>
              <a:t>ויצירת פרויקט חדש של </a:t>
            </a:r>
            <a:r>
              <a:rPr lang="en-US" sz="2929" dirty="0" err="1"/>
              <a:t>Vite</a:t>
            </a:r>
            <a:r>
              <a:rPr lang="en-US" sz="2929" dirty="0"/>
              <a:t> &amp; React &amp; TypeScript</a:t>
            </a:r>
            <a:br>
              <a:rPr lang="en-US" sz="2929" dirty="0"/>
            </a:br>
            <a:br>
              <a:rPr lang="en-US" sz="2929" dirty="0"/>
            </a:br>
            <a:r>
              <a:rPr lang="iw-IL" sz="2929" dirty="0"/>
              <a:t>החלטנו יחד על הצורה בה נשמור את הקבצים של המשתמשים מבחינת המבנה.</a:t>
            </a:r>
            <a:br>
              <a:rPr lang="iw-IL" sz="2929" dirty="0"/>
            </a:br>
            <a:r>
              <a:rPr lang="iw-IL" sz="2929" dirty="0"/>
              <a:t>מאחר ושנינו צריכים להיות מעודכנים ולדעת את דרך העבודה עם שירות האחסון בנוסף את הפיצ'ר של העלאת הקבצים מימשנו ביחד </a:t>
            </a:r>
            <a:r>
              <a:rPr lang="he-IL" sz="2929" dirty="0"/>
              <a:t>בעזרת </a:t>
            </a:r>
            <a:r>
              <a:rPr lang="en-US" sz="2929" dirty="0"/>
              <a:t>Live Share</a:t>
            </a:r>
            <a:endParaRPr lang="iw-IL" sz="2929" dirty="0"/>
          </a:p>
          <a:p>
            <a:pPr marL="228600" lvl="0" indent="-50800">
              <a:spcBef>
                <a:spcPts val="0"/>
              </a:spcBef>
              <a:spcAft>
                <a:spcPts val="0"/>
              </a:spcAft>
              <a:buClr>
                <a:schemeClr val="dk1"/>
              </a:buClr>
              <a:buSzPct val="37555"/>
              <a:buNone/>
            </a:pPr>
            <a:br>
              <a:rPr lang="en-US" sz="2929" dirty="0"/>
            </a:br>
            <a:r>
              <a:rPr lang="iw-IL" sz="2929" dirty="0"/>
              <a:t>הספקנו את כל המטרות שלנו.</a:t>
            </a:r>
            <a:endParaRPr sz="2929" dirty="0"/>
          </a:p>
          <a:p>
            <a:pPr marL="228600" lvl="0" indent="-50800">
              <a:spcBef>
                <a:spcPts val="0"/>
              </a:spcBef>
              <a:spcAft>
                <a:spcPts val="0"/>
              </a:spcAft>
              <a:buClr>
                <a:schemeClr val="dk1"/>
              </a:buClr>
              <a:buSzPct val="37555"/>
              <a:buNone/>
            </a:pPr>
            <a:endParaRPr sz="2929" dirty="0"/>
          </a:p>
          <a:p>
            <a:pPr marL="228600" lvl="0" indent="-50800">
              <a:spcBef>
                <a:spcPts val="0"/>
              </a:spcBef>
              <a:spcAft>
                <a:spcPts val="0"/>
              </a:spcAft>
              <a:buClr>
                <a:schemeClr val="dk1"/>
              </a:buClr>
              <a:buSzPct val="39285"/>
              <a:buNone/>
            </a:pPr>
            <a:endParaRPr dirty="0"/>
          </a:p>
          <a:p>
            <a:pPr marL="228600" lvl="0" indent="-50800">
              <a:spcBef>
                <a:spcPts val="0"/>
              </a:spcBef>
              <a:spcAft>
                <a:spcPts val="0"/>
              </a:spcAft>
              <a:buClr>
                <a:schemeClr val="dk1"/>
              </a:buClr>
              <a:buSzPct val="39285"/>
              <a:buNone/>
            </a:pPr>
            <a:endParaRPr dirty="0"/>
          </a:p>
          <a:p>
            <a:pPr marL="228600" lvl="0" indent="-50800">
              <a:spcBef>
                <a:spcPts val="0"/>
              </a:spcBef>
              <a:spcAft>
                <a:spcPts val="0"/>
              </a:spcAft>
              <a:buClr>
                <a:schemeClr val="dk1"/>
              </a:buClr>
              <a:buSzPct val="39285"/>
              <a:buFont typeface="Arial"/>
              <a:buNone/>
            </a:pPr>
            <a:endParaRPr dirty="0"/>
          </a:p>
          <a:p>
            <a:pPr marL="228600" lvl="0" indent="-50800">
              <a:spcBef>
                <a:spcPts val="0"/>
              </a:spcBef>
              <a:spcAft>
                <a:spcPts val="0"/>
              </a:spcAft>
              <a:buClr>
                <a:schemeClr val="dk1"/>
              </a:buClr>
              <a:buSzPct val="39285"/>
              <a:buFont typeface="Arial"/>
              <a:buNone/>
            </a:pPr>
            <a:endParaRPr dirty="0"/>
          </a:p>
          <a:p>
            <a:pPr marL="228600" lvl="0" indent="-50800">
              <a:lnSpc>
                <a:spcPct val="90000"/>
              </a:lnSpc>
              <a:spcBef>
                <a:spcPts val="0"/>
              </a:spcBef>
              <a:spcAft>
                <a:spcPts val="0"/>
              </a:spcAft>
              <a:buClr>
                <a:srgbClr val="002060"/>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060"/>
              </a:buClr>
              <a:buSzPts val="4400"/>
              <a:buFont typeface="Tahoma"/>
              <a:buNone/>
            </a:pPr>
            <a:r>
              <a:rPr lang="iw-IL"/>
              <a:t>פערים</a:t>
            </a:r>
            <a:endParaRPr/>
          </a:p>
        </p:txBody>
      </p:sp>
      <p:sp>
        <p:nvSpPr>
          <p:cNvPr id="139" name="Google Shape;139;p16"/>
          <p:cNvSpPr txBox="1">
            <a:spLocks noGrp="1"/>
          </p:cNvSpPr>
          <p:nvPr>
            <p:ph type="body" idx="1"/>
          </p:nvPr>
        </p:nvSpPr>
        <p:spPr>
          <a:xfrm>
            <a:off x="838200" y="1825625"/>
            <a:ext cx="10610700" cy="4314000"/>
          </a:xfrm>
          <a:prstGeom prst="rect">
            <a:avLst/>
          </a:prstGeom>
          <a:noFill/>
          <a:ln>
            <a:noFill/>
          </a:ln>
        </p:spPr>
        <p:txBody>
          <a:bodyPr spcFirstLastPara="1" wrap="square" lIns="91425" tIns="45700" rIns="91425" bIns="45700" anchor="t" anchorCtr="0">
            <a:normAutofit/>
          </a:bodyPr>
          <a:lstStyle/>
          <a:p>
            <a:pPr marL="0" lvl="0" indent="0" algn="r" rtl="1">
              <a:lnSpc>
                <a:spcPct val="115000"/>
              </a:lnSpc>
              <a:spcBef>
                <a:spcPts val="0"/>
              </a:spcBef>
              <a:spcAft>
                <a:spcPts val="0"/>
              </a:spcAft>
              <a:buNone/>
            </a:pPr>
            <a:r>
              <a:rPr lang="iw-IL" sz="2400" dirty="0"/>
              <a:t>הספקנו כל מה שתכננו אך בדרכנו נתקלנו בעיכוב אחד עיקרי:</a:t>
            </a:r>
            <a:br>
              <a:rPr lang="iw-IL" sz="2400" dirty="0"/>
            </a:br>
            <a:r>
              <a:rPr lang="iw-IL" sz="2400" dirty="0"/>
              <a:t>לא רצינו שכל הקבצים שמשתמשים מעלים יעברו דרך השרת שלנו כדי לחסוך בעלויות שקשורות לשרתים ומצד שני לא רצינו גם לעשות זאת מצד הלקוח כדי לא לחשוף מידע שלא אמור להחשף ללקוח ולכן פנינו לפתרון שנקרא Signed Url שבעצם מאפשר לנו לבצע את ההתממשקות עם הAPI של Amazon S3 דרך צד השרת שלנו ולהחזיר ללקוח את המידע שקיבלנו (לדוגמא קישור אליו יכולים לעלות את הקובץ).</a:t>
            </a:r>
            <a:br>
              <a:rPr lang="iw-IL" sz="2400" dirty="0"/>
            </a:br>
            <a:r>
              <a:rPr lang="iw-IL" sz="2400" dirty="0"/>
              <a:t>כל זה מוביל אותנו לעיכוב העיקרי היה שלא היה כל כך מידע לגבי שימוש בSigned Urls בדוקומנטציה הרשמית של הSDK של Amazon S3(של JavaScript) ולכן נאלצנו לעשות חיפוש קצת יותר מעמיק באינטרנט ולקרוא עוד על אופן השימוש בהם דרך מקורות לא רשמיים ופחות איכותיים.</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060"/>
              </a:buClr>
              <a:buSzPts val="4400"/>
              <a:buFont typeface="Tahoma"/>
              <a:buNone/>
            </a:pPr>
            <a:r>
              <a:rPr lang="iw-IL"/>
              <a:t>מסקנות</a:t>
            </a:r>
            <a:endParaRPr/>
          </a:p>
        </p:txBody>
      </p:sp>
      <p:sp>
        <p:nvSpPr>
          <p:cNvPr id="145" name="Google Shape;14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r" rtl="1">
              <a:spcBef>
                <a:spcPts val="0"/>
              </a:spcBef>
              <a:spcAft>
                <a:spcPts val="0"/>
              </a:spcAft>
              <a:buSzPts val="1800"/>
              <a:buChar char="o"/>
            </a:pPr>
            <a:r>
              <a:rPr lang="iw-IL" dirty="0"/>
              <a:t>תכנון זמן – הספקנו את כל המשימות שתכננו באופן איכותי</a:t>
            </a:r>
            <a:br>
              <a:rPr lang="iw-IL" dirty="0"/>
            </a:br>
            <a:endParaRPr dirty="0"/>
          </a:p>
          <a:p>
            <a:pPr marL="457200" lvl="0" indent="-342900" algn="r" rtl="1">
              <a:spcBef>
                <a:spcPts val="0"/>
              </a:spcBef>
              <a:spcAft>
                <a:spcPts val="0"/>
              </a:spcAft>
              <a:buSzPts val="1800"/>
              <a:buChar char="o"/>
            </a:pPr>
            <a:r>
              <a:rPr lang="iw-IL" dirty="0"/>
              <a:t>עבודת צוות - הייתה עבודת צוות מעולה, כל אחד ביצע את החלק שלו כמו שצריך ולא התבייש להעזר בשני כשצריך.</a:t>
            </a:r>
            <a:br>
              <a:rPr lang="iw-IL" dirty="0"/>
            </a:br>
            <a:endParaRPr dirty="0"/>
          </a:p>
          <a:p>
            <a:pPr marL="457200" lvl="0" indent="-342900" algn="r" rtl="1">
              <a:lnSpc>
                <a:spcPct val="90000"/>
              </a:lnSpc>
              <a:spcBef>
                <a:spcPts val="0"/>
              </a:spcBef>
              <a:spcAft>
                <a:spcPts val="0"/>
              </a:spcAft>
              <a:buSzPts val="1800"/>
              <a:buChar char="o"/>
            </a:pPr>
            <a:r>
              <a:rPr lang="iw-IL" dirty="0"/>
              <a:t>טכנולוגיה- Cloudflare R2 תומך </a:t>
            </a:r>
            <a:r>
              <a:rPr lang="iw-IL"/>
              <a:t>בAPI שלAmazon </a:t>
            </a:r>
            <a:r>
              <a:rPr lang="iw-IL" dirty="0"/>
              <a:t>S3 אז השתמשנו בSDK שלAmazon S3 לJavaScript </a:t>
            </a:r>
            <a:r>
              <a:rPr lang="he-IL" dirty="0"/>
              <a:t> </a:t>
            </a:r>
            <a:r>
              <a:rPr lang="iw-IL" dirty="0"/>
              <a:t>בצד השרת וזה חסך לנו הרבה זמן וכאב ראש לעומת אם היינו משתמשים בWorkers API </a:t>
            </a:r>
            <a:r>
              <a:rPr lang="he-IL" dirty="0"/>
              <a:t> </a:t>
            </a:r>
            <a:r>
              <a:rPr lang="iw-IL" dirty="0"/>
              <a:t>שלהם או אפילו בAPI </a:t>
            </a:r>
            <a:r>
              <a:rPr lang="he-IL" dirty="0"/>
              <a:t> </a:t>
            </a:r>
            <a:r>
              <a:rPr lang="iw-IL" dirty="0"/>
              <a:t>של Amazon S3 שהרבה יותר מסובכים ופחות נוחים לשימוש.</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060"/>
              </a:buClr>
              <a:buSzPts val="4400"/>
              <a:buFont typeface="Tahoma"/>
              <a:buNone/>
            </a:pPr>
            <a:r>
              <a:rPr lang="iw-IL"/>
              <a:t>תכנון הספרינט הבא</a:t>
            </a:r>
            <a:endParaRPr/>
          </a:p>
        </p:txBody>
      </p:sp>
      <p:sp>
        <p:nvSpPr>
          <p:cNvPr id="151" name="Google Shape;15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r" rtl="1">
              <a:spcBef>
                <a:spcPts val="0"/>
              </a:spcBef>
              <a:spcAft>
                <a:spcPts val="0"/>
              </a:spcAft>
              <a:buSzPts val="1800"/>
              <a:buChar char="o"/>
            </a:pPr>
            <a:endParaRPr lang="he-IL" dirty="0"/>
          </a:p>
          <a:p>
            <a:pPr marL="457200" lvl="0" indent="-342900" algn="r" rtl="1">
              <a:spcBef>
                <a:spcPts val="0"/>
              </a:spcBef>
              <a:spcAft>
                <a:spcPts val="0"/>
              </a:spcAft>
              <a:buSzPts val="1800"/>
              <a:buChar char="o"/>
            </a:pPr>
            <a:r>
              <a:rPr lang="he-IL" dirty="0"/>
              <a:t>מימוש הפיצ'ר של שיתוף קבצים בעזרת קישור</a:t>
            </a:r>
            <a:r>
              <a:rPr lang="en-US" dirty="0"/>
              <a:t>)</a:t>
            </a:r>
            <a:r>
              <a:rPr lang="he-IL" dirty="0"/>
              <a:t>זמני או תמידי)</a:t>
            </a:r>
            <a:br>
              <a:rPr lang="en-US" dirty="0"/>
            </a:br>
            <a:endParaRPr lang="he-IL" dirty="0"/>
          </a:p>
          <a:p>
            <a:pPr marL="457200" lvl="0" indent="-342900" algn="r" rtl="1">
              <a:spcBef>
                <a:spcPts val="0"/>
              </a:spcBef>
              <a:spcAft>
                <a:spcPts val="0"/>
              </a:spcAft>
              <a:buSzPts val="1800"/>
              <a:buChar char="o"/>
            </a:pPr>
            <a:r>
              <a:rPr lang="he-IL" dirty="0"/>
              <a:t>מימוש הפיצ'ר של הורדת קבצים</a:t>
            </a:r>
            <a:br>
              <a:rPr lang="en-US" dirty="0"/>
            </a:br>
            <a:endParaRPr lang="en-US" dirty="0"/>
          </a:p>
          <a:p>
            <a:pPr marL="457200" lvl="0" indent="-342900" algn="r" rtl="1">
              <a:spcBef>
                <a:spcPts val="0"/>
              </a:spcBef>
              <a:spcAft>
                <a:spcPts val="0"/>
              </a:spcAft>
              <a:buSzPts val="1800"/>
              <a:buChar char="o"/>
            </a:pPr>
            <a:r>
              <a:rPr lang="he-IL" dirty="0"/>
              <a:t>לשנות את דף העלאת הקבצים כך שיהיה אפשר ליצור קישור לשיתוף ישירות בעזרת כפתור</a:t>
            </a:r>
            <a:br>
              <a:rPr lang="en-US" dirty="0"/>
            </a:br>
            <a:endParaRPr lang="en-US" dirty="0"/>
          </a:p>
          <a:p>
            <a:pPr marL="457200" lvl="0" indent="-342900" algn="r" rtl="1">
              <a:spcBef>
                <a:spcPts val="0"/>
              </a:spcBef>
              <a:spcAft>
                <a:spcPts val="0"/>
              </a:spcAft>
              <a:buSzPts val="1800"/>
              <a:buChar char="o"/>
            </a:pPr>
            <a:r>
              <a:rPr lang="he-IL" dirty="0"/>
              <a:t>ליצור את הדף בו יהיה ניתן לראות מידע על הקובץ(שם, גודל, וכו') ששותף ולהוריד את הקובץ בעזרת כפתור</a:t>
            </a:r>
            <a:r>
              <a:rPr lang="en-US" dirty="0"/>
              <a:t>)</a:t>
            </a:r>
            <a:r>
              <a:rPr lang="he-IL" dirty="0"/>
              <a:t>אל הדף הזה מגיעים</a:t>
            </a:r>
            <a:r>
              <a:rPr lang="en-US" dirty="0"/>
              <a:t> </a:t>
            </a:r>
            <a:r>
              <a:rPr lang="he-IL" dirty="0"/>
              <a:t> עם הקישור)</a:t>
            </a:r>
            <a:br>
              <a:rPr lang="en-US" dirty="0"/>
            </a:br>
            <a:endParaRPr dirty="0"/>
          </a:p>
          <a:p>
            <a:pPr marL="228600" lvl="0" indent="-50800" algn="r" rtl="1">
              <a:lnSpc>
                <a:spcPct val="90000"/>
              </a:lnSpc>
              <a:spcBef>
                <a:spcPts val="0"/>
              </a:spcBef>
              <a:spcAft>
                <a:spcPts val="0"/>
              </a:spcAft>
              <a:buClr>
                <a:srgbClr val="002060"/>
              </a:buClr>
              <a:buSzPts val="2800"/>
              <a:buNone/>
            </a:pPr>
            <a:r>
              <a:rPr lang="iw-IL" dirty="0"/>
              <a:t> </a:t>
            </a:r>
            <a:endParaRPr sz="1100" dirty="0">
              <a:solidFill>
                <a:schemeClr val="dk1"/>
              </a:solidFill>
              <a:latin typeface="Alef"/>
              <a:ea typeface="Alef"/>
              <a:cs typeface="Alef"/>
              <a:sym typeface="Alef"/>
            </a:endParaRPr>
          </a:p>
          <a:p>
            <a:pPr marL="228600" lvl="0" indent="-50800" algn="r" rtl="1">
              <a:lnSpc>
                <a:spcPct val="90000"/>
              </a:lnSpc>
              <a:spcBef>
                <a:spcPts val="0"/>
              </a:spcBef>
              <a:spcAft>
                <a:spcPts val="0"/>
              </a:spcAft>
              <a:buClr>
                <a:srgbClr val="002060"/>
              </a:buClr>
              <a:buSzPts val="2800"/>
              <a:buNone/>
            </a:pPr>
            <a:endParaRPr sz="1100" dirty="0">
              <a:solidFill>
                <a:schemeClr val="dk1"/>
              </a:solidFill>
              <a:latin typeface="Alef"/>
              <a:ea typeface="Alef"/>
              <a:cs typeface="Alef"/>
              <a:sym typeface="Ale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002060"/>
              </a:buClr>
              <a:buSzPts val="6000"/>
              <a:buFont typeface="Tahoma"/>
              <a:buNone/>
            </a:pPr>
            <a:r>
              <a:rPr lang="iw-IL"/>
              <a:t>תודה רבה!</a:t>
            </a:r>
            <a:endParaRPr/>
          </a:p>
        </p:txBody>
      </p:sp>
      <p:sp>
        <p:nvSpPr>
          <p:cNvPr id="157" name="Google Shape;15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002060"/>
              </a:buClr>
              <a:buSzPts val="2400"/>
              <a:buNone/>
            </a:pPr>
            <a:endParaRPr/>
          </a:p>
        </p:txBody>
      </p:sp>
    </p:spTree>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474</Words>
  <Application>Microsoft Office PowerPoint</Application>
  <PresentationFormat>מסך רחב</PresentationFormat>
  <Paragraphs>36</Paragraphs>
  <Slides>7</Slides>
  <Notes>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Alef</vt:lpstr>
      <vt:lpstr>Courier New</vt:lpstr>
      <vt:lpstr>Tahoma</vt:lpstr>
      <vt:lpstr>Arial</vt:lpstr>
      <vt:lpstr>Calibri</vt:lpstr>
      <vt:lpstr>ערכת נושא Office</vt:lpstr>
      <vt:lpstr>הצגת ספרינט 1 – פרויקט Bobox</vt:lpstr>
      <vt:lpstr>מטרות הספרינט</vt:lpstr>
      <vt:lpstr>תהליך העבודה</vt:lpstr>
      <vt:lpstr>פערים</vt:lpstr>
      <vt:lpstr>מסקנות</vt:lpstr>
      <vt:lpstr>תכנון הספרינט הבא</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הצגת ספרינט 1 – פרויקט Bobox</dc:title>
  <cp:lastModifiedBy>Ofek Ifrah</cp:lastModifiedBy>
  <cp:revision>7</cp:revision>
  <dcterms:modified xsi:type="dcterms:W3CDTF">2023-12-03T15:35:46Z</dcterms:modified>
</cp:coreProperties>
</file>