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lef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78" autoAdjust="0"/>
  </p:normalViewPr>
  <p:slideViewPr>
    <p:cSldViewPr snapToGrid="0">
      <p:cViewPr varScale="1">
        <p:scale>
          <a:sx n="83" d="100"/>
          <a:sy n="83" d="100"/>
        </p:scale>
        <p:origin x="195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2352"/>
              <a:buNone/>
            </a:pPr>
            <a:r>
              <a:rPr lang="iw-IL" dirty="0"/>
              <a:t>חלוקת משימות, מה הספקתם...</a:t>
            </a:r>
            <a:r>
              <a:rPr lang="iw-IL" sz="1400" b="1" dirty="0"/>
              <a:t> העבודה התחלקה כך: 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br>
              <a:rPr lang="iw-IL" dirty="0"/>
            </a:br>
            <a:r>
              <a:rPr lang="iw-IL" sz="1200" dirty="0"/>
              <a:t>אופק היה אחראי על כל מה שקשור ל</a:t>
            </a:r>
            <a:r>
              <a:rPr lang="iw-IL" sz="1200" b="1" dirty="0"/>
              <a:t>שיתוף הקבצים</a:t>
            </a:r>
            <a:r>
              <a:rPr lang="iw-IL" sz="1200" dirty="0"/>
              <a:t>, מפיתוח ה</a:t>
            </a:r>
            <a:r>
              <a:rPr lang="en-US" sz="1200" dirty="0"/>
              <a:t>Endpoints  </a:t>
            </a:r>
            <a:r>
              <a:rPr lang="iw-IL" sz="1200" dirty="0"/>
              <a:t>הרלוונטים בשרת ועד התממשקות עם ה</a:t>
            </a:r>
            <a:r>
              <a:rPr lang="en-US" sz="1200" dirty="0"/>
              <a:t>API </a:t>
            </a:r>
            <a:r>
              <a:rPr lang="iw-IL" sz="1200" dirty="0"/>
              <a:t>עם הלקוח.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lang="iw-IL" sz="1200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iw-IL" sz="1200" dirty="0"/>
              <a:t>דניאל היה אחראי על כל מה שקשור ל</a:t>
            </a:r>
            <a:r>
              <a:rPr lang="iw-IL" sz="1200" b="1" dirty="0"/>
              <a:t>הורדת הקבצים</a:t>
            </a:r>
            <a:r>
              <a:rPr lang="iw-IL" sz="1200" dirty="0"/>
              <a:t>, מפיתוח ה</a:t>
            </a:r>
            <a:r>
              <a:rPr lang="en-US" sz="1200" dirty="0"/>
              <a:t>Endpoints  </a:t>
            </a:r>
            <a:r>
              <a:rPr lang="iw-IL" sz="1200" dirty="0"/>
              <a:t>הרלוונטים בשרת ועד התממשקות עם ה</a:t>
            </a:r>
            <a:r>
              <a:rPr lang="en-US" sz="1200" dirty="0"/>
              <a:t>API </a:t>
            </a:r>
            <a:r>
              <a:rPr lang="iw-IL" sz="1200" dirty="0"/>
              <a:t>עם הלקוח.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lang="iw-IL" sz="1200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iw-IL" sz="1200" dirty="0"/>
              <a:t>החלטנו ביחד על הדרך שבה אנחנו מאפשרים גישה לקובץ, מאחר וזה קשור לארכיטקטורה של הפרויקט.</a:t>
            </a:r>
            <a:br>
              <a:rPr lang="iw-IL" sz="1200" dirty="0"/>
            </a:br>
            <a:br>
              <a:rPr lang="iw-IL" sz="1200" dirty="0"/>
            </a:br>
            <a:r>
              <a:rPr lang="iw-IL" sz="1200" dirty="0"/>
              <a:t>הספקנו את כל המטרות שלנו.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lang="iw-IL" sz="1200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lang="iw-IL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lang="iw-IL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iw-IL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iw-IL" dirty="0"/>
          </a:p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endParaRPr lang="iw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o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o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1">
              <a:spcBef>
                <a:spcPts val="0"/>
              </a:spcBef>
              <a:buNone/>
              <a:defRPr/>
            </a:lvl1pPr>
            <a:lvl2pPr marL="0" lvl="1" indent="0" algn="ctr" rtl="1">
              <a:spcBef>
                <a:spcPts val="0"/>
              </a:spcBef>
              <a:buNone/>
              <a:defRPr/>
            </a:lvl2pPr>
            <a:lvl3pPr marL="0" lvl="2" indent="0" algn="ctr" rtl="1">
              <a:spcBef>
                <a:spcPts val="0"/>
              </a:spcBef>
              <a:buNone/>
              <a:defRPr/>
            </a:lvl3pPr>
            <a:lvl4pPr marL="0" lvl="3" indent="0" algn="ctr" rtl="1">
              <a:spcBef>
                <a:spcPts val="0"/>
              </a:spcBef>
              <a:buNone/>
              <a:defRPr/>
            </a:lvl4pPr>
            <a:lvl5pPr marL="0" lvl="4" indent="0" algn="ctr" rtl="1">
              <a:spcBef>
                <a:spcPts val="0"/>
              </a:spcBef>
              <a:buNone/>
              <a:defRPr/>
            </a:lvl5pPr>
            <a:lvl6pPr marL="0" lvl="5" indent="0" algn="ctr" rtl="1">
              <a:spcBef>
                <a:spcPts val="0"/>
              </a:spcBef>
              <a:buNone/>
              <a:defRPr/>
            </a:lvl6pPr>
            <a:lvl7pPr marL="0" lvl="6" indent="0" algn="ctr" rtl="1">
              <a:spcBef>
                <a:spcPts val="0"/>
              </a:spcBef>
              <a:buNone/>
              <a:defRPr/>
            </a:lvl7pPr>
            <a:lvl8pPr marL="0" lvl="7" indent="0" algn="ctr" rtl="1">
              <a:spcBef>
                <a:spcPts val="0"/>
              </a:spcBef>
              <a:buNone/>
              <a:defRPr/>
            </a:lvl8pPr>
            <a:lvl9pPr marL="0" lvl="8" indent="0" algn="ctr" rtl="1">
              <a:spcBef>
                <a:spcPts val="0"/>
              </a:spcBef>
              <a:buNone/>
              <a:defRPr/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  <a:defRPr sz="44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1">
              <a:spcBef>
                <a:spcPts val="0"/>
              </a:spcBef>
              <a:buNone/>
              <a:defRPr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10800000">
            <a:off x="317609" y="339100"/>
            <a:ext cx="1214846" cy="1175658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10800000">
            <a:off x="165209" y="186700"/>
            <a:ext cx="1524000" cy="1484676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10800000">
            <a:off x="526741" y="508918"/>
            <a:ext cx="796709" cy="744582"/>
          </a:xfrm>
          <a:custGeom>
            <a:avLst/>
            <a:gdLst/>
            <a:ahLst/>
            <a:cxnLst/>
            <a:rect l="l" t="t" r="r" b="b"/>
            <a:pathLst>
              <a:path w="1345474" h="1515292" extrusionOk="0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noFill/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 cap="flat" cmpd="sng">
            <a:solidFill>
              <a:srgbClr val="FFBD3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 cap="flat" cmpd="sng">
            <a:solidFill>
              <a:srgbClr val="45D8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 cap="flat" cmpd="sng">
            <a:solidFill>
              <a:srgbClr val="FF91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4" name="Google Shape;44;p1"/>
            <p:cNvPicPr preferRelativeResize="0"/>
            <p:nvPr/>
          </p:nvPicPr>
          <p:blipFill rotWithShape="1">
            <a:blip r:embed="rId13">
              <a:alphaModFix/>
            </a:blip>
            <a:srcRect l="19465" t="24829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"/>
            <p:cNvPicPr preferRelativeResize="0"/>
            <p:nvPr/>
          </p:nvPicPr>
          <p:blipFill rotWithShape="1">
            <a:blip r:embed="rId14">
              <a:alphaModFix/>
            </a:blip>
            <a:srcRect l="9214" t="24398" r="6753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ctrTitle"/>
          </p:nvPr>
        </p:nvSpPr>
        <p:spPr>
          <a:xfrm>
            <a:off x="1686675" y="10413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</a:pPr>
            <a:r>
              <a:rPr lang="iw-IL" dirty="0"/>
              <a:t>הצגת ספרינט </a:t>
            </a:r>
            <a:r>
              <a:rPr lang="en-US" dirty="0"/>
              <a:t>2</a:t>
            </a:r>
            <a:r>
              <a:rPr lang="iw-IL" dirty="0"/>
              <a:t> – פרויקט Bobox</a:t>
            </a:r>
            <a:endParaRPr dirty="0"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iw-IL" dirty="0"/>
              <a:t>מציגים: </a:t>
            </a:r>
            <a:endParaRPr dirty="0"/>
          </a:p>
          <a:p>
            <a:pPr marL="457200" lvl="0" indent="-38100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-IL" dirty="0"/>
              <a:t>דניאל מורדוכוביץ</a:t>
            </a:r>
            <a:endParaRPr dirty="0"/>
          </a:p>
          <a:p>
            <a:pPr marL="457200" lvl="0" indent="-38100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-IL" dirty="0"/>
              <a:t>אופק יפרח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מטרות הספרינט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iw-IL" dirty="0"/>
              <a:t>Bobox</a:t>
            </a:r>
            <a:r>
              <a:rPr lang="he-IL" dirty="0"/>
              <a:t> - </a:t>
            </a:r>
            <a:r>
              <a:rPr lang="iw-IL" dirty="0"/>
              <a:t>אתר אינטרנט המשמש לשמירת קבצים ושיתופם עם חברים או עם כל בן אדם אחר בעזרת קישור.</a:t>
            </a: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dirty="0"/>
              <a:t>בסיום הספרינט הנ"ל, יהיה לנו אתר בסיסי עםLogin page ומנגנון אותנטיקציה עובד. בנוסף לכך יהיה דף בו המשתמש יוכל להעלות קבצים לענן.</a:t>
            </a:r>
            <a:endParaRPr dirty="0"/>
          </a:p>
          <a:p>
            <a:pPr marL="228600" lvl="0" indent="-50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תהליך העבודה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2352"/>
              <a:buNone/>
            </a:pPr>
            <a:r>
              <a:rPr lang="iw-IL" sz="3400" b="1" dirty="0"/>
              <a:t>העבודה התחלקה כך: </a:t>
            </a:r>
            <a:endParaRPr sz="3400" b="1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br>
              <a:rPr lang="iw-IL" dirty="0"/>
            </a:br>
            <a:r>
              <a:rPr lang="iw-IL" sz="2929" dirty="0"/>
              <a:t>אופק </a:t>
            </a:r>
            <a:r>
              <a:rPr lang="he-IL" sz="2929" dirty="0"/>
              <a:t>-</a:t>
            </a:r>
            <a:r>
              <a:rPr lang="iw-IL" sz="2929" dirty="0"/>
              <a:t> </a:t>
            </a:r>
            <a:r>
              <a:rPr lang="iw-IL" sz="2929" b="1" dirty="0"/>
              <a:t>שיתוף הקבצים</a:t>
            </a:r>
            <a:r>
              <a:rPr lang="he-IL" sz="2929" dirty="0"/>
              <a:t>:</a:t>
            </a:r>
            <a:r>
              <a:rPr lang="he-IL" sz="2929" b="1" dirty="0"/>
              <a:t> </a:t>
            </a:r>
            <a:r>
              <a:rPr lang="iw-IL" sz="2929" dirty="0"/>
              <a:t>פיתוח ה</a:t>
            </a:r>
            <a:r>
              <a:rPr lang="en-US" sz="2929" dirty="0"/>
              <a:t>Endpoints</a:t>
            </a:r>
            <a:r>
              <a:rPr lang="he-IL" sz="2929" dirty="0"/>
              <a:t> </a:t>
            </a:r>
            <a:r>
              <a:rPr lang="iw-IL" sz="2929" dirty="0"/>
              <a:t>והתממשקות עם ה</a:t>
            </a:r>
            <a:r>
              <a:rPr lang="en-US" sz="2929" dirty="0"/>
              <a:t>API</a:t>
            </a:r>
            <a:r>
              <a:rPr lang="he-IL" sz="2929" dirty="0"/>
              <a:t> בעזרת הלקוח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lang="iw-IL"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iw-IL" sz="2929" dirty="0"/>
              <a:t>דניאל </a:t>
            </a:r>
            <a:r>
              <a:rPr lang="he-IL" sz="2929" dirty="0"/>
              <a:t> - </a:t>
            </a:r>
            <a:r>
              <a:rPr lang="he-IL" sz="2929" b="1" dirty="0"/>
              <a:t>הורדת הקבצים</a:t>
            </a:r>
            <a:r>
              <a:rPr lang="he-IL" sz="2929" dirty="0"/>
              <a:t>:</a:t>
            </a:r>
            <a:r>
              <a:rPr lang="he-IL" sz="2929" b="1" dirty="0"/>
              <a:t> </a:t>
            </a:r>
            <a:r>
              <a:rPr lang="iw-IL" sz="2929" dirty="0"/>
              <a:t>פיתוח ה</a:t>
            </a:r>
            <a:r>
              <a:rPr lang="en-US" sz="2929" dirty="0"/>
              <a:t>Endpoints</a:t>
            </a:r>
            <a:r>
              <a:rPr lang="he-IL" sz="2929" dirty="0"/>
              <a:t> </a:t>
            </a:r>
            <a:r>
              <a:rPr lang="iw-IL" sz="2929" dirty="0"/>
              <a:t>והתממשקות עם ה</a:t>
            </a:r>
            <a:r>
              <a:rPr lang="en-US" sz="2929" dirty="0"/>
              <a:t>API</a:t>
            </a:r>
            <a:r>
              <a:rPr lang="he-IL" sz="2929" dirty="0"/>
              <a:t> בעזרת הלקוח</a:t>
            </a:r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endParaRPr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555"/>
              <a:buNone/>
            </a:pPr>
            <a:r>
              <a:rPr lang="he-IL" sz="2929" dirty="0"/>
              <a:t>ביחד – תכנון גישה לקובץ</a:t>
            </a:r>
            <a:br>
              <a:rPr lang="en-US" sz="2929" dirty="0"/>
            </a:br>
            <a:endParaRPr sz="2929"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228600" lvl="0" indent="-50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228600" lvl="0" indent="-50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פערים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10700" cy="4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/>
              <a:t>אין, עבדנו בצורה מושלמת.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מסקנות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iw-IL" dirty="0"/>
              <a:t>תכנון זמן– </a:t>
            </a:r>
            <a:r>
              <a:rPr lang="he-IL" dirty="0"/>
              <a:t> ה</a:t>
            </a:r>
            <a:r>
              <a:rPr lang="iw-IL" dirty="0"/>
              <a:t>ספקנו את כל המשימות שתכננו באופן איכותי</a:t>
            </a:r>
            <a:br>
              <a:rPr lang="iw-IL" dirty="0"/>
            </a:br>
            <a:endParaRPr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iw-IL" dirty="0"/>
              <a:t>עבודת צוות - </a:t>
            </a:r>
            <a:r>
              <a:rPr lang="he-IL" dirty="0"/>
              <a:t> </a:t>
            </a:r>
            <a:r>
              <a:rPr lang="iw-IL" dirty="0"/>
              <a:t>הייתה עבודת צוות מעולה, כל אחד ביצע את החלק שלו כמו שצריך ולא התבייש להעזר בשני כשצריך.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ahoma"/>
              <a:buNone/>
            </a:pPr>
            <a:r>
              <a:rPr lang="iw-IL"/>
              <a:t>תכנון הספרינט הבא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ליצור דף בו ניתן לראות את הקבצים שהמשתמש העלה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מחיקת קובץ</a:t>
            </a:r>
            <a:br>
              <a:rPr lang="en-US" dirty="0"/>
            </a:b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הוספת תמיכה למחיקת קובץ באמצעות ממשק המשתמש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שינוי שם קובץ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endParaRPr lang="he-IL" dirty="0"/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he-IL" dirty="0"/>
              <a:t>הוספת תמיכה לשינוי שם קובץ באמצעות ממשק המשתמש</a:t>
            </a:r>
            <a:br>
              <a:rPr lang="he-IL" dirty="0"/>
            </a:br>
            <a:endParaRPr lang="he-IL" dirty="0"/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iw-IL" dirty="0"/>
              <a:t> </a:t>
            </a:r>
            <a:endParaRPr sz="1100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  <a:p>
            <a:pPr marL="228600" lvl="0" indent="-508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endParaRPr sz="1100" dirty="0">
              <a:solidFill>
                <a:schemeClr val="dk1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ahoma"/>
              <a:buNone/>
            </a:pPr>
            <a:r>
              <a:rPr lang="iw-IL"/>
              <a:t>תודה רבה!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262</Words>
  <Application>Microsoft Office PowerPoint</Application>
  <PresentationFormat>מסך רחב</PresentationFormat>
  <Paragraphs>47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Tahoma</vt:lpstr>
      <vt:lpstr>Arial</vt:lpstr>
      <vt:lpstr>Calibri</vt:lpstr>
      <vt:lpstr>Courier New</vt:lpstr>
      <vt:lpstr>Alef</vt:lpstr>
      <vt:lpstr>ערכת נושא Office</vt:lpstr>
      <vt:lpstr>הצגת ספרינט 2 – פרויקט Bobox</vt:lpstr>
      <vt:lpstr>מטרות הספרינט</vt:lpstr>
      <vt:lpstr>תהליך העבודה</vt:lpstr>
      <vt:lpstr>פערים</vt:lpstr>
      <vt:lpstr>מסקנות</vt:lpstr>
      <vt:lpstr>תכנון הספרינט הבא</vt:lpstr>
      <vt:lpstr>תודה רבה!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ספרינט 1 – פרויקט Bobox</dc:title>
  <cp:lastModifiedBy>Ofek Ifrah</cp:lastModifiedBy>
  <cp:revision>12</cp:revision>
  <dcterms:modified xsi:type="dcterms:W3CDTF">2023-12-31T15:43:38Z</dcterms:modified>
</cp:coreProperties>
</file>