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9" r:id="rId7"/>
    <p:sldId id="265" r:id="rId8"/>
    <p:sldId id="264" r:id="rId9"/>
    <p:sldId id="266" r:id="rId10"/>
    <p:sldId id="267" r:id="rId11"/>
    <p:sldId id="271" r:id="rId12"/>
    <p:sldId id="272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D3C4-B731-4A7B-91DC-DCA9DB9BA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W.A.D.E</a:t>
            </a:r>
            <a:br>
              <a:rPr lang="en-US" sz="6000" dirty="0"/>
            </a:br>
            <a:r>
              <a:rPr lang="en-US" dirty="0"/>
              <a:t>W</a:t>
            </a:r>
            <a:r>
              <a:rPr lang="en-US" sz="4400" dirty="0"/>
              <a:t>idget </a:t>
            </a:r>
            <a:r>
              <a:rPr lang="en-US" dirty="0"/>
              <a:t>A</a:t>
            </a:r>
            <a:r>
              <a:rPr lang="en-US" sz="4400" dirty="0"/>
              <a:t>pplication </a:t>
            </a:r>
            <a:r>
              <a:rPr lang="en-US" sz="4800" dirty="0"/>
              <a:t>Display</a:t>
            </a:r>
            <a:r>
              <a:rPr lang="en-US" sz="4400" dirty="0"/>
              <a:t> </a:t>
            </a:r>
            <a:r>
              <a:rPr lang="en-US" dirty="0"/>
              <a:t>E</a:t>
            </a:r>
            <a:r>
              <a:rPr lang="en-US" sz="4400" dirty="0"/>
              <a:t>ngine</a:t>
            </a:r>
            <a:endParaRPr lang="LID4096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0A361-87E9-4115-AB45-882FDB94D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19358"/>
          </a:xfrm>
        </p:spPr>
        <p:txBody>
          <a:bodyPr>
            <a:normAutofit/>
          </a:bodyPr>
          <a:lstStyle/>
          <a:p>
            <a:r>
              <a:rPr lang="en-US" sz="2800" dirty="0"/>
              <a:t>An Advanced Programming </a:t>
            </a:r>
            <a:r>
              <a:rPr lang="en-US" sz="2800"/>
              <a:t>Methods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754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BC01-3695-4785-B71A-D9D800B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695" y="390543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Strategy Design Pattern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0A2D-EF0D-4FF1-921C-F8C21734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5223" y="2336691"/>
            <a:ext cx="4547446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2400" dirty="0"/>
              <a:t> The </a:t>
            </a:r>
            <a:r>
              <a:rPr lang="en-US" sz="2400" dirty="0" err="1"/>
              <a:t>DataPoller</a:t>
            </a:r>
            <a:r>
              <a:rPr lang="en-US" sz="2400" dirty="0"/>
              <a:t> determines polling methods, resources and strategies, e.g.: usage of databases, proxies, external services, etc.</a:t>
            </a:r>
          </a:p>
          <a:p>
            <a:pPr>
              <a:buFont typeface="Wingdings 2" charset="2"/>
              <a:buChar char=""/>
            </a:pPr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5B9FE4-02A3-4D3E-A30D-3BAA893E2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9559" y="1576254"/>
            <a:ext cx="3743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BC01-3695-4785-B71A-D9D800B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75" y="495739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Command Design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0A2D-EF0D-4FF1-921C-F8C21734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3734" y="2344311"/>
            <a:ext cx="4358708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088C4A-7C1B-4638-965D-1C54BAAA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2379289"/>
            <a:ext cx="9184432" cy="41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5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BC01-3695-4785-B71A-D9D800B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75" y="495739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Command Design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0A2D-EF0D-4FF1-921C-F8C21734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108" y="2055151"/>
            <a:ext cx="8538932" cy="3479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2400" dirty="0"/>
              <a:t> </a:t>
            </a:r>
            <a:r>
              <a:rPr lang="en-US" sz="2400" dirty="0" err="1"/>
              <a:t>RequestSenderCommand</a:t>
            </a:r>
            <a:r>
              <a:rPr lang="en-US" sz="2400" dirty="0"/>
              <a:t> – Defines action to be taken by the requests manager whenever a request is received.</a:t>
            </a:r>
          </a:p>
          <a:p>
            <a:pPr>
              <a:buFont typeface="Wingdings 2" charset="2"/>
              <a:buChar char=""/>
            </a:pPr>
            <a:r>
              <a:rPr lang="en-US" sz="2400" dirty="0"/>
              <a:t> </a:t>
            </a:r>
            <a:r>
              <a:rPr lang="en-US" sz="2400" dirty="0" err="1"/>
              <a:t>MessageSendTask</a:t>
            </a:r>
            <a:r>
              <a:rPr lang="en-US" sz="2400" dirty="0"/>
              <a:t> – Defines action to be taken when executed by the </a:t>
            </a:r>
            <a:r>
              <a:rPr lang="en-US" sz="2400" dirty="0" err="1"/>
              <a:t>ExecutorService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069AE-76F9-4B46-95E1-B6AEF523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87" y="255183"/>
            <a:ext cx="4518019" cy="20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BC01-3695-4785-B71A-D9D800B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75" y="495739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Client-Server Architectural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0A2D-EF0D-4FF1-921C-F8C21734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440" y="2055151"/>
            <a:ext cx="471092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2400" dirty="0"/>
              <a:t> Server provides data for multiple clients – a single source.</a:t>
            </a:r>
          </a:p>
          <a:p>
            <a:pPr>
              <a:buFont typeface="Wingdings 2" charset="2"/>
              <a:buChar char=""/>
            </a:pPr>
            <a:r>
              <a:rPr lang="en-US" sz="2400" dirty="0"/>
              <a:t> A Client represents a Widget manager for display of received data.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AAAB99-DE73-42E5-84B3-CFB7F5F6E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8194" y="1577789"/>
            <a:ext cx="6251575" cy="28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7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0159-44E4-4C38-8391-EBA59C6F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2435958"/>
            <a:ext cx="4382521" cy="1189838"/>
          </a:xfrm>
        </p:spPr>
        <p:txBody>
          <a:bodyPr/>
          <a:lstStyle/>
          <a:p>
            <a:r>
              <a:rPr lang="en-US" dirty="0"/>
              <a:t>Thank You!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123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0A65-306C-4952-BB67-5AB846B9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Project Description</a:t>
            </a:r>
            <a:endParaRPr lang="LID4096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2135-98F4-420C-B040-58767EE80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6"/>
            <a:ext cx="10563286" cy="4188525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 widget viewer software.</a:t>
            </a:r>
          </a:p>
          <a:p>
            <a:r>
              <a:rPr lang="en-US" sz="2800" dirty="0"/>
              <a:t>Users configure multiple widgets for display on their window.</a:t>
            </a:r>
          </a:p>
          <a:p>
            <a:r>
              <a:rPr lang="en-US" sz="2800" dirty="0"/>
              <a:t>Initially developed for Raspberry Pi. Ultimately can be expanded and designed to run on any display. </a:t>
            </a:r>
          </a:p>
          <a:p>
            <a:r>
              <a:rPr lang="en-US" sz="2800" dirty="0"/>
              <a:t>Widgets are designed to provide and receive live data of different formats – provided via TCP/IP communication.</a:t>
            </a:r>
          </a:p>
          <a:p>
            <a:r>
              <a:rPr lang="en-US" sz="2800" dirty="0"/>
              <a:t>For every widget, the server enables data polling from any given source.</a:t>
            </a:r>
          </a:p>
        </p:txBody>
      </p:sp>
    </p:spTree>
    <p:extLst>
      <p:ext uri="{BB962C8B-B14F-4D97-AF65-F5344CB8AC3E}">
        <p14:creationId xmlns:p14="http://schemas.microsoft.com/office/powerpoint/2010/main" val="44606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0A65-306C-4952-BB67-5AB846B9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Architectural Pattern Used</a:t>
            </a:r>
            <a:endParaRPr lang="LID4096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2135-98F4-420C-B040-58767EE80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6"/>
            <a:ext cx="10563286" cy="4188525"/>
          </a:xfrm>
        </p:spPr>
        <p:txBody>
          <a:bodyPr>
            <a:normAutofit/>
          </a:bodyPr>
          <a:lstStyle/>
          <a:p>
            <a:r>
              <a:rPr lang="en-US" sz="2400" dirty="0"/>
              <a:t>Project’s Architecture: based on the Client-Server pattern.</a:t>
            </a:r>
          </a:p>
          <a:p>
            <a:r>
              <a:rPr lang="en-US" sz="2400" dirty="0"/>
              <a:t>Client side – operates widgets management and display.</a:t>
            </a:r>
          </a:p>
          <a:p>
            <a:r>
              <a:rPr lang="en-US" sz="2400" dirty="0"/>
              <a:t>Server side – provides data for client requests. Thus, alternating data polling implementations remains cleaner and is managed only via server side.</a:t>
            </a:r>
          </a:p>
        </p:txBody>
      </p:sp>
    </p:spTree>
    <p:extLst>
      <p:ext uri="{BB962C8B-B14F-4D97-AF65-F5344CB8AC3E}">
        <p14:creationId xmlns:p14="http://schemas.microsoft.com/office/powerpoint/2010/main" val="34691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FAF9-621F-4BA7-B373-BDFB10C1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Design Patterns Used</a:t>
            </a:r>
            <a:endParaRPr lang="LID4096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B2AC-C058-485B-920D-418995EFE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801451" cy="3638763"/>
          </a:xfrm>
        </p:spPr>
        <p:txBody>
          <a:bodyPr>
            <a:normAutofit/>
          </a:bodyPr>
          <a:lstStyle/>
          <a:p>
            <a:r>
              <a:rPr lang="en-US" sz="2400" dirty="0"/>
              <a:t>Factory </a:t>
            </a:r>
          </a:p>
          <a:p>
            <a:r>
              <a:rPr lang="en-US" sz="2400" dirty="0"/>
              <a:t>Singleton</a:t>
            </a:r>
          </a:p>
          <a:p>
            <a:r>
              <a:rPr lang="en-US" sz="2400" dirty="0"/>
              <a:t>Command</a:t>
            </a:r>
          </a:p>
          <a:p>
            <a:r>
              <a:rPr lang="en-US" sz="2400" dirty="0"/>
              <a:t>Iterator</a:t>
            </a:r>
          </a:p>
          <a:p>
            <a:r>
              <a:rPr lang="en-US" sz="2400" dirty="0"/>
              <a:t>Strategy</a:t>
            </a:r>
          </a:p>
          <a:p>
            <a:r>
              <a:rPr lang="en-US" sz="2400"/>
              <a:t>Facade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52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56BAB4F-1093-4E23-AB2C-48710479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66" y="0"/>
            <a:ext cx="10209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6EC9505-8427-42FB-949F-3AD4B46A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5" y="114862"/>
            <a:ext cx="9419129" cy="66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4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BC01-3695-4785-B71A-D9D800B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695" y="390543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Factory Design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0A2D-EF0D-4FF1-921C-F8C21734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5360" y="2359551"/>
            <a:ext cx="3558466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2400" dirty="0"/>
              <a:t> Implemented both for widgets and Data </a:t>
            </a:r>
            <a:r>
              <a:rPr lang="en-US" sz="2400" dirty="0" err="1"/>
              <a:t>pollers</a:t>
            </a:r>
            <a:r>
              <a:rPr lang="en-US" sz="2400" dirty="0"/>
              <a:t> creation.</a:t>
            </a:r>
          </a:p>
          <a:p>
            <a:pPr>
              <a:buFont typeface="Wingdings 2" charset="2"/>
              <a:buChar char=""/>
            </a:pPr>
            <a:r>
              <a:rPr lang="en-US" sz="2400" dirty="0"/>
              <a:t>Dynamic implementation with renaming option.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0173A8-D12E-468F-A38D-97F83753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BEE67-A5B3-4FA3-A350-086191A5F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52" y="1301224"/>
            <a:ext cx="2943785" cy="3860702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8C10685-C959-4A0F-81EF-9BB285D36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364" y="2002057"/>
            <a:ext cx="2944955" cy="24590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31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BC01-3695-4785-B71A-D9D800B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695" y="390543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Singleton Design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0A2D-EF0D-4FF1-921C-F8C21734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916" y="1887111"/>
            <a:ext cx="3878506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2400" dirty="0"/>
              <a:t> Implemented  by Server – for reasons such as port usage.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0173A8-D12E-468F-A38D-97F83753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42C1-E336-4017-B493-6155591C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21" y="1418086"/>
            <a:ext cx="2762250" cy="290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AC8D82-2710-4417-86AE-7046B9646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56" y="1580885"/>
            <a:ext cx="2965170" cy="25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BC01-3695-4785-B71A-D9D800B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695" y="390543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Iterator Design Pattern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0A2D-EF0D-4FF1-921C-F8C21734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2374790"/>
            <a:ext cx="4091858" cy="3782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2400" dirty="0"/>
              <a:t> </a:t>
            </a:r>
            <a:r>
              <a:rPr lang="en-US" sz="2400" dirty="0" err="1"/>
              <a:t>WidgetCollection</a:t>
            </a:r>
            <a:r>
              <a:rPr lang="en-US" sz="2400" dirty="0"/>
              <a:t> implements Collection interface</a:t>
            </a:r>
          </a:p>
          <a:p>
            <a:pPr>
              <a:buFont typeface="Wingdings 2" charset="2"/>
              <a:buChar char=""/>
            </a:pPr>
            <a:r>
              <a:rPr lang="en-US" sz="2400" dirty="0"/>
              <a:t>Client utilizes a widget iterator for iteration over the collection.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3D6B90C-ADD4-4DA3-8139-6866FEFC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5580" y="1556049"/>
            <a:ext cx="3671999" cy="2740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D0FFC-07D4-422F-8D0F-82FFA143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55" y="1997772"/>
            <a:ext cx="3448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02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293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W.A.D.E Widget Application Display Engine</vt:lpstr>
      <vt:lpstr>Project Description</vt:lpstr>
      <vt:lpstr>Architectural Pattern Used</vt:lpstr>
      <vt:lpstr>Design Patterns Used</vt:lpstr>
      <vt:lpstr>PowerPoint Presentation</vt:lpstr>
      <vt:lpstr>PowerPoint Presentation</vt:lpstr>
      <vt:lpstr>Factory Design Pattern</vt:lpstr>
      <vt:lpstr>Singleton Design Pattern</vt:lpstr>
      <vt:lpstr>Iterator Design Pattern</vt:lpstr>
      <vt:lpstr>Strategy Design Pattern</vt:lpstr>
      <vt:lpstr>Command Design Pattern</vt:lpstr>
      <vt:lpstr>Command Design Pattern</vt:lpstr>
      <vt:lpstr>Client-Server Architectural Pattern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WADE – Widget Application </dc:title>
  <dc:creator>Avishag Israeli</dc:creator>
  <cp:lastModifiedBy>Ofek Atar</cp:lastModifiedBy>
  <cp:revision>44</cp:revision>
  <dcterms:created xsi:type="dcterms:W3CDTF">2020-03-03T20:16:58Z</dcterms:created>
  <dcterms:modified xsi:type="dcterms:W3CDTF">2020-04-29T15:53:57Z</dcterms:modified>
</cp:coreProperties>
</file>