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52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1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1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9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9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4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13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6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6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20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43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AB1D-040C-4923-84FD-74FFBFB4E12A}" type="datetimeFigureOut">
              <a:rPr lang="he-IL" smtClean="0"/>
              <a:t>ו'/ניסן/תשע"ד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1BA1-9B0B-4A81-99DE-CDE2886196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3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13" Type="http://schemas.openxmlformats.org/officeDocument/2006/relationships/image" Target="../media/image14.tmp"/><Relationship Id="rId3" Type="http://schemas.openxmlformats.org/officeDocument/2006/relationships/image" Target="../media/image7.tmp"/><Relationship Id="rId7" Type="http://schemas.openxmlformats.org/officeDocument/2006/relationships/image" Target="../media/image9.tmp"/><Relationship Id="rId12" Type="http://schemas.openxmlformats.org/officeDocument/2006/relationships/image" Target="../media/image13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11" Type="http://schemas.openxmlformats.org/officeDocument/2006/relationships/image" Target="../media/image8.tmp"/><Relationship Id="rId5" Type="http://schemas.openxmlformats.org/officeDocument/2006/relationships/image" Target="../media/image2.tmp"/><Relationship Id="rId10" Type="http://schemas.openxmlformats.org/officeDocument/2006/relationships/image" Target="../media/image12.tmp"/><Relationship Id="rId4" Type="http://schemas.openxmlformats.org/officeDocument/2006/relationships/image" Target="../media/image1.tmp"/><Relationship Id="rId9" Type="http://schemas.openxmlformats.org/officeDocument/2006/relationships/image" Target="../media/image11.tmp"/><Relationship Id="rId1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</p:spPr>
        <p:txBody>
          <a:bodyPr/>
          <a:lstStyle/>
          <a:p>
            <a:r>
              <a:rPr lang="en-US" dirty="0" smtClean="0"/>
              <a:t>Value-Type vs. Reference-Type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Value-Type:</a:t>
            </a:r>
            <a:r>
              <a:rPr lang="en-US" sz="2800" dirty="0" smtClean="0"/>
              <a:t> </a:t>
            </a:r>
          </a:p>
          <a:p>
            <a:pPr algn="l"/>
            <a:r>
              <a:rPr lang="en-US" sz="2800" dirty="0" smtClean="0"/>
              <a:t>A data-type created from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or from </a:t>
            </a:r>
            <a:r>
              <a:rPr lang="en-US" sz="2800" dirty="0" err="1" smtClean="0"/>
              <a:t>enum</a:t>
            </a:r>
            <a:r>
              <a:rPr lang="en-US" sz="2800" dirty="0" smtClean="0"/>
              <a:t>.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934797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Reference-Type:</a:t>
            </a:r>
            <a:r>
              <a:rPr lang="en-US" sz="2800" dirty="0" smtClean="0"/>
              <a:t> </a:t>
            </a:r>
          </a:p>
          <a:p>
            <a:pPr algn="l"/>
            <a:r>
              <a:rPr lang="en-US" sz="2800" dirty="0" smtClean="0"/>
              <a:t>A data-type created from class, interface or delegate.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640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211960" y="4813608"/>
            <a:ext cx="2456284" cy="1536863"/>
            <a:chOff x="3267844" y="4597584"/>
            <a:chExt cx="2456284" cy="1536863"/>
          </a:xfrm>
        </p:grpSpPr>
        <p:sp>
          <p:nvSpPr>
            <p:cNvPr id="28" name="Rectangle 27"/>
            <p:cNvSpPr/>
            <p:nvPr/>
          </p:nvSpPr>
          <p:spPr>
            <a:xfrm>
              <a:off x="3267844" y="4597584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844" y="4995153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67844" y="5385678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2" name="Picture 3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28" y="4673783"/>
              <a:ext cx="561975" cy="238125"/>
            </a:xfrm>
            <a:prstGeom prst="rect">
              <a:avLst/>
            </a:prstGeom>
          </p:spPr>
        </p:pic>
        <p:pic>
          <p:nvPicPr>
            <p:cNvPr id="33" name="Picture 32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28" y="5066590"/>
              <a:ext cx="800100" cy="247650"/>
            </a:xfrm>
            <a:prstGeom prst="rect">
              <a:avLst/>
            </a:prstGeom>
          </p:spPr>
        </p:pic>
        <p:pic>
          <p:nvPicPr>
            <p:cNvPr id="34" name="Picture 33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28" y="5466640"/>
              <a:ext cx="800100" cy="228600"/>
            </a:xfrm>
            <a:prstGeom prst="rect">
              <a:avLst/>
            </a:prstGeom>
          </p:spPr>
        </p:pic>
        <p:pic>
          <p:nvPicPr>
            <p:cNvPr id="39" name="Picture 38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15" y="5877272"/>
              <a:ext cx="200025" cy="257175"/>
            </a:xfrm>
            <a:prstGeom prst="rect">
              <a:avLst/>
            </a:prstGeom>
          </p:spPr>
        </p:pic>
      </p:grpSp>
      <p:sp>
        <p:nvSpPr>
          <p:cNvPr id="4" name="Title 1"/>
          <p:cNvSpPr txBox="1">
            <a:spLocks/>
          </p:cNvSpPr>
          <p:nvPr/>
        </p:nvSpPr>
        <p:spPr>
          <a:xfrm>
            <a:off x="107504" y="116632"/>
            <a:ext cx="3742184" cy="7350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Value-Type Example</a:t>
            </a:r>
            <a:endParaRPr lang="he-IL" sz="32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04" y="260648"/>
            <a:ext cx="2857500" cy="174307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1124744"/>
            <a:ext cx="1571625" cy="39052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2457450" cy="85725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419872" y="1142256"/>
            <a:ext cx="2456284" cy="1638672"/>
            <a:chOff x="5940152" y="3717032"/>
            <a:chExt cx="2456284" cy="1638672"/>
          </a:xfrm>
        </p:grpSpPr>
        <p:sp>
          <p:nvSpPr>
            <p:cNvPr id="10" name="Rectangle 9"/>
            <p:cNvSpPr/>
            <p:nvPr/>
          </p:nvSpPr>
          <p:spPr>
            <a:xfrm>
              <a:off x="5940152" y="3717032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0152" y="4114601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0152" y="4505126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13" descr="Screen Clippi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61" y="5089004"/>
              <a:ext cx="819150" cy="266700"/>
            </a:xfrm>
            <a:prstGeom prst="rect">
              <a:avLst/>
            </a:prstGeom>
          </p:spPr>
        </p:pic>
        <p:pic>
          <p:nvPicPr>
            <p:cNvPr id="15" name="Picture 1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3793231"/>
              <a:ext cx="561975" cy="238125"/>
            </a:xfrm>
            <a:prstGeom prst="rect">
              <a:avLst/>
            </a:prstGeom>
          </p:spPr>
        </p:pic>
        <p:pic>
          <p:nvPicPr>
            <p:cNvPr id="16" name="Picture 1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4186038"/>
              <a:ext cx="800100" cy="247650"/>
            </a:xfrm>
            <a:prstGeom prst="rect">
              <a:avLst/>
            </a:prstGeom>
          </p:spPr>
        </p:pic>
        <p:pic>
          <p:nvPicPr>
            <p:cNvPr id="17" name="Picture 1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4586088"/>
              <a:ext cx="8001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923928" y="1125800"/>
            <a:ext cx="518344" cy="1200784"/>
            <a:chOff x="6348535" y="3495216"/>
            <a:chExt cx="518344" cy="1200784"/>
          </a:xfrm>
        </p:grpSpPr>
        <p:sp>
          <p:nvSpPr>
            <p:cNvPr id="22" name="TextBox 21"/>
            <p:cNvSpPr txBox="1"/>
            <p:nvPr/>
          </p:nvSpPr>
          <p:spPr>
            <a:xfrm>
              <a:off x="6348535" y="3495216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he-IL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62823" y="3912294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07</a:t>
              </a:r>
              <a:endParaRPr lang="he-IL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912" y="4295890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30</a:t>
              </a:r>
              <a:endParaRPr lang="he-IL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16016" y="4797152"/>
            <a:ext cx="518344" cy="1200784"/>
            <a:chOff x="6348535" y="3495216"/>
            <a:chExt cx="518344" cy="1200784"/>
          </a:xfrm>
        </p:grpSpPr>
        <p:sp>
          <p:nvSpPr>
            <p:cNvPr id="36" name="TextBox 35"/>
            <p:cNvSpPr txBox="1"/>
            <p:nvPr/>
          </p:nvSpPr>
          <p:spPr>
            <a:xfrm>
              <a:off x="6348535" y="3495216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he-IL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2823" y="3912294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07</a:t>
              </a:r>
              <a:endParaRPr lang="he-IL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7912" y="4295890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30</a:t>
              </a:r>
              <a:endParaRPr lang="he-IL" sz="2000" dirty="0"/>
            </a:p>
          </p:txBody>
        </p:sp>
      </p:grpSp>
      <p:pic>
        <p:nvPicPr>
          <p:cNvPr id="44" name="Picture 4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3140968"/>
            <a:ext cx="2152650" cy="32385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724028" y="4791928"/>
            <a:ext cx="513433" cy="1200784"/>
            <a:chOff x="6348535" y="3495216"/>
            <a:chExt cx="513433" cy="1200784"/>
          </a:xfrm>
        </p:grpSpPr>
        <p:sp>
          <p:nvSpPr>
            <p:cNvPr id="41" name="TextBox 40"/>
            <p:cNvSpPr txBox="1"/>
            <p:nvPr/>
          </p:nvSpPr>
          <p:spPr>
            <a:xfrm>
              <a:off x="6348535" y="3495216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48535" y="3912294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57912" y="4295890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</p:grp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25144"/>
            <a:ext cx="3505200" cy="1762125"/>
          </a:xfrm>
          <a:prstGeom prst="rect">
            <a:avLst/>
          </a:prstGeom>
        </p:spPr>
      </p:pic>
      <p:pic>
        <p:nvPicPr>
          <p:cNvPr id="49" name="Picture 48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296901"/>
            <a:ext cx="1838325" cy="914400"/>
          </a:xfrm>
          <a:prstGeom prst="rect">
            <a:avLst/>
          </a:prstGeom>
        </p:spPr>
      </p:pic>
      <p:cxnSp>
        <p:nvCxnSpPr>
          <p:cNvPr id="63" name="Curved Connector 62"/>
          <p:cNvCxnSpPr/>
          <p:nvPr/>
        </p:nvCxnSpPr>
        <p:spPr>
          <a:xfrm rot="5400000">
            <a:off x="2978227" y="3417721"/>
            <a:ext cx="1870526" cy="5969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>
            <a:spLocks/>
          </p:cNvSpPr>
          <p:nvPr/>
        </p:nvSpPr>
        <p:spPr>
          <a:xfrm>
            <a:off x="107504" y="116632"/>
            <a:ext cx="4320480" cy="7350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Reference-Type Example</a:t>
            </a:r>
            <a:endParaRPr lang="he-IL" sz="3200" dirty="0"/>
          </a:p>
        </p:txBody>
      </p:sp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1124744"/>
            <a:ext cx="1571625" cy="390525"/>
          </a:xfrm>
          <a:prstGeom prst="rect">
            <a:avLst/>
          </a:prstGeom>
        </p:spPr>
      </p:pic>
      <p:pic>
        <p:nvPicPr>
          <p:cNvPr id="51" name="Picture 5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45110"/>
            <a:ext cx="2457450" cy="85725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3592892" y="874863"/>
            <a:ext cx="2563284" cy="1439732"/>
            <a:chOff x="3592892" y="874863"/>
            <a:chExt cx="2563284" cy="1439732"/>
          </a:xfrm>
        </p:grpSpPr>
        <p:sp>
          <p:nvSpPr>
            <p:cNvPr id="83" name="TextBox 82"/>
            <p:cNvSpPr txBox="1"/>
            <p:nvPr/>
          </p:nvSpPr>
          <p:spPr>
            <a:xfrm>
              <a:off x="3592892" y="874863"/>
              <a:ext cx="687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rgbClr val="FF0000"/>
                  </a:solidFill>
                </a:rPr>
                <a:t>1500</a:t>
              </a:r>
              <a:endParaRPr lang="he-IL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99892" y="1135976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99892" y="1533545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99892" y="1924070"/>
              <a:ext cx="1512168" cy="3905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7" name="Picture 5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076" y="1212175"/>
              <a:ext cx="561975" cy="238125"/>
            </a:xfrm>
            <a:prstGeom prst="rect">
              <a:avLst/>
            </a:prstGeom>
          </p:spPr>
        </p:pic>
        <p:pic>
          <p:nvPicPr>
            <p:cNvPr id="58" name="Picture 5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076" y="1604982"/>
              <a:ext cx="800100" cy="247650"/>
            </a:xfrm>
            <a:prstGeom prst="rect">
              <a:avLst/>
            </a:prstGeom>
          </p:spPr>
        </p:pic>
        <p:pic>
          <p:nvPicPr>
            <p:cNvPr id="59" name="Picture 58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076" y="2005032"/>
              <a:ext cx="800100" cy="228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203948" y="1119520"/>
            <a:ext cx="518344" cy="1200784"/>
            <a:chOff x="6348535" y="3495216"/>
            <a:chExt cx="518344" cy="1200784"/>
          </a:xfrm>
        </p:grpSpPr>
        <p:sp>
          <p:nvSpPr>
            <p:cNvPr id="61" name="TextBox 60"/>
            <p:cNvSpPr txBox="1"/>
            <p:nvPr/>
          </p:nvSpPr>
          <p:spPr>
            <a:xfrm>
              <a:off x="6348535" y="3495216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10</a:t>
              </a:r>
              <a:endParaRPr lang="he-IL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62823" y="3912294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07</a:t>
              </a:r>
              <a:endParaRPr lang="he-IL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57912" y="4295890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30</a:t>
              </a:r>
              <a:endParaRPr lang="he-IL" sz="2000" dirty="0"/>
            </a:p>
          </p:txBody>
        </p:sp>
      </p:grpSp>
      <p:pic>
        <p:nvPicPr>
          <p:cNvPr id="68" name="Picture 6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4" y="3969246"/>
            <a:ext cx="2152650" cy="323850"/>
          </a:xfrm>
          <a:prstGeom prst="rect">
            <a:avLst/>
          </a:prstGeom>
        </p:spPr>
      </p:pic>
      <p:pic>
        <p:nvPicPr>
          <p:cNvPr id="73" name="Picture 7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25144"/>
            <a:ext cx="3505200" cy="1762125"/>
          </a:xfrm>
          <a:prstGeom prst="rect">
            <a:avLst/>
          </a:prstGeom>
        </p:spPr>
      </p:pic>
      <p:pic>
        <p:nvPicPr>
          <p:cNvPr id="74" name="Picture 7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296901"/>
            <a:ext cx="1838325" cy="914400"/>
          </a:xfrm>
          <a:prstGeom prst="rect">
            <a:avLst/>
          </a:prstGeom>
        </p:spPr>
      </p:pic>
      <p:cxnSp>
        <p:nvCxnSpPr>
          <p:cNvPr id="75" name="Curved Connector 74"/>
          <p:cNvCxnSpPr/>
          <p:nvPr/>
        </p:nvCxnSpPr>
        <p:spPr>
          <a:xfrm rot="16200000" flipH="1">
            <a:off x="1819481" y="2855912"/>
            <a:ext cx="2892924" cy="6981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29" y="188640"/>
            <a:ext cx="2762250" cy="1762125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2292152" y="1161048"/>
            <a:ext cx="839688" cy="597480"/>
            <a:chOff x="2219028" y="1125800"/>
            <a:chExt cx="839688" cy="597480"/>
          </a:xfrm>
        </p:grpSpPr>
        <p:pic>
          <p:nvPicPr>
            <p:cNvPr id="56" name="Picture 55" descr="Screen Clippi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028" y="1456580"/>
              <a:ext cx="819150" cy="266700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2219028" y="1125800"/>
              <a:ext cx="839688" cy="25615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81" name="Picture 80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37" y="2125040"/>
            <a:ext cx="1419225" cy="304800"/>
          </a:xfrm>
          <a:prstGeom prst="rect">
            <a:avLst/>
          </a:prstGeom>
        </p:spPr>
      </p:pic>
      <p:pic>
        <p:nvPicPr>
          <p:cNvPr id="82" name="Picture 81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2" y="2147904"/>
            <a:ext cx="1066800" cy="27622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430796" y="1127279"/>
            <a:ext cx="68759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</a:rPr>
              <a:t>1500</a:t>
            </a:r>
            <a:endParaRPr lang="he-IL" sz="1400" b="1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188992" y="1289124"/>
            <a:ext cx="4610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20344" y="4725144"/>
            <a:ext cx="839688" cy="617529"/>
            <a:chOff x="4020344" y="4784831"/>
            <a:chExt cx="839688" cy="617529"/>
          </a:xfrm>
        </p:grpSpPr>
        <p:sp>
          <p:nvSpPr>
            <p:cNvPr id="92" name="Rectangle 91"/>
            <p:cNvSpPr/>
            <p:nvPr/>
          </p:nvSpPr>
          <p:spPr>
            <a:xfrm>
              <a:off x="4020344" y="4818600"/>
              <a:ext cx="839688" cy="25615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58988" y="4784831"/>
              <a:ext cx="68759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rgbClr val="FF0000"/>
                  </a:solidFill>
                </a:rPr>
                <a:t>1500</a:t>
              </a:r>
              <a:endParaRPr lang="he-IL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94" name="Picture 93" descr="Screen Clippi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5154710"/>
              <a:ext cx="200025" cy="247650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3188992" y="1417201"/>
            <a:ext cx="1166984" cy="3234253"/>
            <a:chOff x="3188992" y="1417201"/>
            <a:chExt cx="1166984" cy="3234253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3188992" y="1417201"/>
              <a:ext cx="403900" cy="435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3188993" y="1852633"/>
              <a:ext cx="1166983" cy="27988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202583" y="1119520"/>
            <a:ext cx="513433" cy="1200784"/>
            <a:chOff x="6348535" y="3495216"/>
            <a:chExt cx="513433" cy="1200784"/>
          </a:xfrm>
        </p:grpSpPr>
        <p:sp>
          <p:nvSpPr>
            <p:cNvPr id="110" name="TextBox 109"/>
            <p:cNvSpPr txBox="1"/>
            <p:nvPr/>
          </p:nvSpPr>
          <p:spPr>
            <a:xfrm>
              <a:off x="6348535" y="3495216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48535" y="3912294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57912" y="4295890"/>
              <a:ext cx="50405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00</a:t>
              </a:r>
              <a:endParaRPr lang="he-I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09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Value-Type vs. Reference-Type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Type Vs Value Type</dc:title>
  <dc:creator>Assaf Finkelshtein</dc:creator>
  <cp:lastModifiedBy>Assaf Finkelshtein</cp:lastModifiedBy>
  <cp:revision>39</cp:revision>
  <dcterms:created xsi:type="dcterms:W3CDTF">2014-03-28T16:50:56Z</dcterms:created>
  <dcterms:modified xsi:type="dcterms:W3CDTF">2014-04-06T20:56:21Z</dcterms:modified>
</cp:coreProperties>
</file>