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C636-95D2-95B0-662E-A3BB16C6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8CBE-1711-819C-65E6-B47670289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2B9A-B77F-1E71-F431-6AFDB24A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9EF4-C1A5-CB30-9AC0-E8D7CB2F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600F-813D-54F8-A65F-0A8F579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EA0C-1834-4F37-FC73-833026F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CB52-7DDC-2E4D-9B91-072933D1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3B26-A9E5-F282-2BDE-F98A2CBA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DCBB-6589-4B4F-CEC0-7DDF30C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7FA2-A1EE-38C1-EEAD-156AFC2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3B1DF-3C0C-7F64-CA29-CD9AAD44D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3045-5180-90C6-F6DF-C84850B1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1E35-35B2-35AC-6600-06C2F52D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137B-4D4C-6BDD-13D1-C703A0DE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26EF-4D89-547D-865A-A8B5F643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D909-610E-A1AC-B156-9C11F3D4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D879-B70F-72A0-E306-FAA54D7C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14F3-0DA4-F6A6-8B97-B71B8742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6199-7D0E-1D87-3ED3-7482AEBE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3E5F-32CE-63A2-A34C-54D1FD6C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107-0F68-2A9D-72CF-D92E08D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2191-0A91-C5B4-D332-B320D289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E24C-5597-CAA0-5315-052B0387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D502-773B-D83E-0EBC-64A3BF8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C2E8-E0D4-94D3-3819-1EA24436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062C-E02F-0546-3C4A-0BA649E4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68F8-4F24-C6C9-D217-9CABEC2A2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68D1F-244E-54CB-5934-6D9AC0C0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2D78-B153-B8CD-D2BF-1F1B35BB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2817-8207-5CC2-A648-24299B98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44A3-725B-874B-134F-E50B46D3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644-C9E2-23C5-C7F3-656502AA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F2DF6-097A-9140-8B51-AB46B4C1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0D1DD-9948-C044-9683-7FEA7358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5B3B-38E8-95F4-D8A7-C2E77547C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FDB-C386-005B-6D2F-AF1CE6FBD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1C46B-67E8-2B71-B627-4F42F099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2742-3ABA-375D-B34A-A5FBA234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8F4B1-6787-7B6A-609B-101D4741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194B-A501-01B8-EB2C-A42F6F73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A659-0943-E245-9683-9E3082A9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31F70-7FE3-9A50-9B42-458C847F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E3B7-4F09-4FF3-8064-1061C8EB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B9231-A2EE-A696-3743-16991379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59A85-710A-BEB3-93F5-C34BE00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D5573-4039-F93D-2299-C4A1EDC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DAE7-DE8A-0310-BB04-E14A6897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B5FE-BBFD-4B8F-92E2-6FF8320D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10E7-4401-3FE6-03D0-CC67C37D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47FA-53F2-1310-C0ED-AEF4174A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41A0-5315-158D-6076-84425D10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279C-5C02-3AF1-F1CF-19AEA385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E9D8-16D8-128E-E1F7-8DA0036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B9899-2A3C-F91E-3825-ABF2C0034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0722-6233-4E71-1394-468F576E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4696-6186-5BAC-BB82-EAB35617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2F05-F2C9-388B-342D-4449A52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4B61-14DA-4F12-7411-2AE3077A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B83D-EB10-FD0C-B442-E190967C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A9D0-07C6-9547-2AC1-23DA20A9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C5E3-2019-71CB-DA96-32ED98AA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850A-341D-4B09-9163-369C643465D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4557-9D85-A455-DC3C-5B782ADCC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01F4-FF44-6560-C486-B971A51E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D653-929D-4CA7-94FA-E1029D6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7609-0440-48C5-5CE2-F0C2AD8CC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2665"/>
          </a:xfrm>
        </p:spPr>
        <p:txBody>
          <a:bodyPr/>
          <a:lstStyle/>
          <a:p>
            <a:r>
              <a:rPr lang="en-US" dirty="0" err="1"/>
              <a:t>Xel</a:t>
            </a:r>
            <a:r>
              <a:rPr lang="en-US" dirty="0"/>
              <a:t> Spreadsheet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0F2A3-4544-926F-061F-16FD9613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Ofek Eshet</a:t>
            </a:r>
          </a:p>
          <a:p>
            <a:r>
              <a:rPr lang="en-US" dirty="0"/>
              <a:t>CSE user - </a:t>
            </a:r>
            <a:r>
              <a:rPr lang="en-US" dirty="0" err="1"/>
              <a:t>ofekeshet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7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50EF-0950-9C38-D193-1FE8F7F7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Autofiller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EC9C-69CA-B966-C56A-62D108DA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as factory design pattern</a:t>
            </a:r>
          </a:p>
          <a:p>
            <a:r>
              <a:rPr lang="en-US" dirty="0"/>
              <a:t>Have priority of auto fillers</a:t>
            </a:r>
          </a:p>
          <a:p>
            <a:r>
              <a:rPr lang="en-US" dirty="0"/>
              <a:t>The matching highest of the priority will predict values when activated</a:t>
            </a:r>
          </a:p>
          <a:p>
            <a:r>
              <a:rPr lang="en-US" dirty="0"/>
              <a:t>Auto fillers:</a:t>
            </a:r>
          </a:p>
          <a:p>
            <a:pPr lvl="1"/>
            <a:r>
              <a:rPr lang="en-US" dirty="0"/>
              <a:t>Athematic</a:t>
            </a:r>
          </a:p>
          <a:p>
            <a:pPr lvl="1"/>
            <a:r>
              <a:rPr lang="en-US" dirty="0"/>
              <a:t>Geometric</a:t>
            </a:r>
          </a:p>
          <a:p>
            <a:pPr lvl="1"/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26843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3074-3745-A17B-325A-1D2343B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AA14-E6BC-3B9B-D1E8-3273BD78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Enjoy using </a:t>
            </a:r>
            <a:r>
              <a:rPr lang="en-US" dirty="0" err="1"/>
              <a:t>Xel</a:t>
            </a:r>
            <a:r>
              <a:rPr lang="en-US" dirty="0"/>
              <a:t> spreadsheet</a:t>
            </a:r>
          </a:p>
          <a:p>
            <a:pPr marL="0" indent="0">
              <a:buNone/>
            </a:pPr>
            <a:r>
              <a:rPr lang="en-US" dirty="0"/>
              <a:t>Made by 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/>
              <a:t>eshet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65BE-7F5F-7121-56AA-9D55BA2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845B-6871-3986-B3C7-64374036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main.py – </a:t>
            </a:r>
            <a:r>
              <a:rPr lang="en-US"/>
              <a:t>to run.</a:t>
            </a:r>
            <a:endParaRPr lang="en-US" dirty="0"/>
          </a:p>
          <a:p>
            <a:r>
              <a:rPr lang="en-US" dirty="0"/>
              <a:t>Python main.py –help shows help.</a:t>
            </a:r>
          </a:p>
        </p:txBody>
      </p:sp>
    </p:spTree>
    <p:extLst>
      <p:ext uri="{BB962C8B-B14F-4D97-AF65-F5344CB8AC3E}">
        <p14:creationId xmlns:p14="http://schemas.microsoft.com/office/powerpoint/2010/main" val="34906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85E-43B3-BD65-380E-FCC84288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FDE0-14A0-ABA7-530E-E7D868AB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Add sheet columns, rows, show right click menu</a:t>
            </a:r>
          </a:p>
          <a:p>
            <a:r>
              <a:rPr lang="en-US" dirty="0"/>
              <a:t>Create new sheet</a:t>
            </a:r>
          </a:p>
          <a:p>
            <a:r>
              <a:rPr lang="en-US" dirty="0"/>
              <a:t>Point to the new sheet</a:t>
            </a:r>
          </a:p>
          <a:p>
            <a:r>
              <a:rPr lang="en-US" dirty="0"/>
              <a:t>Import </a:t>
            </a:r>
            <a:r>
              <a:rPr lang="en-US" dirty="0" err="1"/>
              <a:t>example.json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BD60-971A-4A05-E77C-5C9F2C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Formulas - </a:t>
            </a:r>
            <a:r>
              <a:rPr lang="en-US" dirty="0" err="1"/>
              <a:t>Autofiller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BBCE-6FC5-04D8-449F-6DCDBDD7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basic formulas</a:t>
            </a:r>
          </a:p>
          <a:p>
            <a:r>
              <a:rPr lang="en-US" dirty="0"/>
              <a:t>More Examples exists within </a:t>
            </a:r>
            <a:r>
              <a:rPr lang="en-US" dirty="0" err="1"/>
              <a:t>example.json</a:t>
            </a:r>
            <a:r>
              <a:rPr lang="en-US" dirty="0"/>
              <a:t> file</a:t>
            </a:r>
          </a:p>
          <a:p>
            <a:r>
              <a:rPr lang="en-US" dirty="0"/>
              <a:t>Use </a:t>
            </a:r>
            <a:r>
              <a:rPr lang="en-US" dirty="0" err="1"/>
              <a:t>Autofiller</a:t>
            </a:r>
            <a:endParaRPr lang="en-US" dirty="0"/>
          </a:p>
          <a:p>
            <a:r>
              <a:rPr lang="en-US" dirty="0"/>
              <a:t>Customize text</a:t>
            </a:r>
          </a:p>
          <a:p>
            <a:r>
              <a:rPr lang="en-US"/>
              <a:t>Use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CF82-C241-BA2D-7B41-B5660804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30DD-DA72-57D0-D78A-3BEF0942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parts:</a:t>
            </a:r>
          </a:p>
          <a:p>
            <a:r>
              <a:rPr lang="en-US" dirty="0"/>
              <a:t>Gui – connects all the parts and display them</a:t>
            </a:r>
          </a:p>
          <a:p>
            <a:r>
              <a:rPr lang="en-US" dirty="0"/>
              <a:t>Evaluation – cells formulas</a:t>
            </a:r>
          </a:p>
          <a:p>
            <a:r>
              <a:rPr lang="en-US" dirty="0"/>
              <a:t>Models – code representation of the workbook</a:t>
            </a:r>
          </a:p>
          <a:p>
            <a:r>
              <a:rPr lang="en-US" dirty="0"/>
              <a:t>Dal – Import and export</a:t>
            </a:r>
          </a:p>
          <a:p>
            <a:r>
              <a:rPr lang="en-US" dirty="0" err="1"/>
              <a:t>AutoFIller</a:t>
            </a:r>
            <a:r>
              <a:rPr lang="en-US" dirty="0"/>
              <a:t> – predicts cells based on selected cells</a:t>
            </a:r>
          </a:p>
        </p:txBody>
      </p:sp>
    </p:spTree>
    <p:extLst>
      <p:ext uri="{BB962C8B-B14F-4D97-AF65-F5344CB8AC3E}">
        <p14:creationId xmlns:p14="http://schemas.microsoft.com/office/powerpoint/2010/main" val="40632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7686-33C3-63F7-5657-720A32F3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7C25-96A7-765E-7E28-1087D768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all the parts of the project</a:t>
            </a:r>
          </a:p>
          <a:p>
            <a:r>
              <a:rPr lang="en-US" dirty="0"/>
              <a:t>Have 3 parts: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Current Worksheet – under workbook</a:t>
            </a:r>
          </a:p>
          <a:p>
            <a:r>
              <a:rPr lang="en-US" dirty="0"/>
              <a:t>Worksheet manage – under workbook</a:t>
            </a:r>
          </a:p>
        </p:txBody>
      </p:sp>
    </p:spTree>
    <p:extLst>
      <p:ext uri="{BB962C8B-B14F-4D97-AF65-F5344CB8AC3E}">
        <p14:creationId xmlns:p14="http://schemas.microsoft.com/office/powerpoint/2010/main" val="179813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F28B-022A-D1B7-E7C5-604083C0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0786-12DB-4111-4AF8-5E74E9D0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parse equation</a:t>
            </a:r>
          </a:p>
          <a:p>
            <a:r>
              <a:rPr lang="en-US" dirty="0"/>
              <a:t>Update dependencies</a:t>
            </a:r>
          </a:p>
          <a:p>
            <a:r>
              <a:rPr lang="en-US" dirty="0"/>
              <a:t>Evaluate equation</a:t>
            </a:r>
          </a:p>
        </p:txBody>
      </p:sp>
    </p:spTree>
    <p:extLst>
      <p:ext uri="{BB962C8B-B14F-4D97-AF65-F5344CB8AC3E}">
        <p14:creationId xmlns:p14="http://schemas.microsoft.com/office/powerpoint/2010/main" val="28148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C146-0422-AC65-FB95-F6F94AE3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2F7C-2DEA-12E5-C653-158545CA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Workbook – </a:t>
            </a:r>
            <a:r>
              <a:rPr lang="he-IL" dirty="0"/>
              <a:t>הקובץ השלם</a:t>
            </a:r>
            <a:endParaRPr lang="en-US" dirty="0"/>
          </a:p>
          <a:p>
            <a:r>
              <a:rPr lang="en-US" dirty="0"/>
              <a:t>Worksheet</a:t>
            </a:r>
            <a:r>
              <a:rPr lang="he-IL" dirty="0"/>
              <a:t> </a:t>
            </a:r>
            <a:r>
              <a:rPr lang="en-US" dirty="0"/>
              <a:t>- </a:t>
            </a:r>
            <a:r>
              <a:rPr lang="he-IL" dirty="0"/>
              <a:t>טבלה </a:t>
            </a:r>
            <a:endParaRPr lang="en-US" dirty="0"/>
          </a:p>
          <a:p>
            <a:r>
              <a:rPr lang="en-US" dirty="0"/>
              <a:t>Column – </a:t>
            </a:r>
            <a:r>
              <a:rPr lang="he-IL" dirty="0"/>
              <a:t>עמודה בטבלה</a:t>
            </a:r>
            <a:endParaRPr lang="en-US" dirty="0"/>
          </a:p>
          <a:p>
            <a:r>
              <a:rPr lang="en-US" dirty="0"/>
              <a:t>Cell – </a:t>
            </a:r>
            <a:r>
              <a:rPr lang="he-IL" dirty="0"/>
              <a:t>תא בטבלה</a:t>
            </a:r>
            <a:endParaRPr lang="en-US" dirty="0"/>
          </a:p>
          <a:p>
            <a:r>
              <a:rPr lang="en-US" dirty="0"/>
              <a:t>Location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he-IL" dirty="0"/>
              <a:t>מיקום של תא בטבלה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7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97CD-77CA-85F5-BB63-0DCD21FE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E0EA-E2AD-4899-E5A6-6967D9A6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and imports</a:t>
            </a:r>
          </a:p>
          <a:p>
            <a:r>
              <a:rPr lang="en-US" dirty="0"/>
              <a:t>See readme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4661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Xel Spreadsheet</vt:lpstr>
      <vt:lpstr>Running the project</vt:lpstr>
      <vt:lpstr>Extensions</vt:lpstr>
      <vt:lpstr>Extensions Formulas - Autofiller</vt:lpstr>
      <vt:lpstr>Code Explanation</vt:lpstr>
      <vt:lpstr>Gui</vt:lpstr>
      <vt:lpstr>Evaluation</vt:lpstr>
      <vt:lpstr>Models</vt:lpstr>
      <vt:lpstr>Dal</vt:lpstr>
      <vt:lpstr>Autofiller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 Spreadsheet</dc:title>
  <dc:creator>אופק עשת</dc:creator>
  <cp:lastModifiedBy>אופק עשת</cp:lastModifiedBy>
  <cp:revision>15</cp:revision>
  <dcterms:created xsi:type="dcterms:W3CDTF">2024-03-31T08:58:15Z</dcterms:created>
  <dcterms:modified xsi:type="dcterms:W3CDTF">2024-03-31T10:09:50Z</dcterms:modified>
</cp:coreProperties>
</file>