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B4E3-36F9-53F5-A7F3-275DF2BA8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DCC3D-B95B-3A65-46C7-70A15F5F6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6D2AC-816B-737C-7885-EB07C159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4841-8FC2-EF78-FD20-74D5D0A0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399E-D045-E70E-4944-EA795443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CCDD-E17A-6F7E-4E97-120CD4CB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F14C2-AA47-3F94-25E9-E3DA598A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B7F8-E669-E84D-0F3B-928F087E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FE4F-4F68-33CA-97EF-72C8261A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94A0-EC7C-636E-1008-9398B860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1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E71F0-0B7C-D0FE-364D-12C9FF1FB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3D513-460C-315B-D384-23A91656D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55AE-B4BE-0857-575A-F06A38DE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5F42-6873-ED0A-33BE-9B588AA0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7989-6A29-94EF-B4C9-ED2153DD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7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43B2-B08F-4544-11F4-EBFE8AFD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A13B-1CE9-DC23-2396-43A78366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23A6-81FA-9BE8-6BB8-8F3379DF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36E99-13DA-7844-538E-06E90A81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9660-3121-80A4-7A9E-2F2A1284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108D-C5DC-59E7-BB19-46C615AA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1DE51-153A-98B9-3E43-45EE529C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A5325-B44E-3D55-F53E-7A03ECE4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413E-354E-E063-5020-1F81330A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CA0EE-C047-10EF-DE45-1D6706F7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65E1-AD88-0FF1-8047-58E4780B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7DDC-AD6B-56D3-C5B7-B7EBCCC7B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FBE23-D108-ED16-05DD-8FB277C1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3AE84-1CAA-DC03-6C1A-FABA8571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30858-263D-49F0-8B03-D731F34D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F2B20-2516-719F-E813-0A5CCE78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6FF7-D623-7074-0D99-C8761F0C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CABD-2855-C99A-03C5-7CEAC861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9B2F2-77C5-5107-3BB0-B43BA0D06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AB0BB-441B-FB6F-324F-F3A14A2B0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A4002-E56C-DCBD-4A0A-48758187F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1EB3-7E8B-A5F2-04AA-F609AAC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54BE2-00A0-494E-455C-1BB15A8E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16B09-DF3D-0361-412D-841F219A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65C3-49F5-3270-9587-EE9A82FA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D69CB-BB38-470E-2417-B4AD0D70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532E3-7F45-DA52-0630-D911830C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16AC6-BB22-5974-11F1-A369756B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6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C44DF-052F-48E8-8AC5-D891475A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0BD88-81D9-B355-931D-40B864D2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63791-9691-486C-4FAB-C14D7B67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6AB3-6B1E-54D9-8184-A649CAF9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9CB7-513C-4A09-3EF8-ADD340A7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8F002-759A-2071-88A2-7FC4FED5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BB0C5-E313-931C-7554-707ABF50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9C72F-6424-42DB-40B4-6FF1F684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76462-6777-4E5C-EC6B-2CA26B55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5536-61B2-4D25-A534-628EEA8E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0618A-79DA-88B9-3AF6-BC24E4F7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714A2-D999-44A3-64A8-FF54E73F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64474-97F7-1350-3D4A-41178E36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0FBEE-572E-D041-FF17-8E0A3308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BE260-404D-8D03-5DCA-454B331D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D7AC8-B2F9-7EBF-F5E1-1A2A3DF4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EDE1D-424A-CF76-8A0C-88DA7A34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FD05-BAFC-780F-34C1-1512FBC80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7F86-75B8-F15D-47C4-689BEF587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B33A-C77A-B71F-D482-5BF85FD5F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5234FC-3A26-E2A3-3116-BD56012296EF}"/>
              </a:ext>
            </a:extLst>
          </p:cNvPr>
          <p:cNvGrpSpPr/>
          <p:nvPr/>
        </p:nvGrpSpPr>
        <p:grpSpPr>
          <a:xfrm>
            <a:off x="3216907" y="1284514"/>
            <a:ext cx="5751729" cy="3962400"/>
            <a:chOff x="3216907" y="1284514"/>
            <a:chExt cx="5751729" cy="3962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18C584-A3DC-63C4-9CDD-572728C94925}"/>
                </a:ext>
              </a:extLst>
            </p:cNvPr>
            <p:cNvSpPr/>
            <p:nvPr/>
          </p:nvSpPr>
          <p:spPr>
            <a:xfrm>
              <a:off x="3233057" y="1317171"/>
              <a:ext cx="5693229" cy="3918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black background with white letters and red and blue letters&#10;&#10;Description automatically generated">
              <a:extLst>
                <a:ext uri="{FF2B5EF4-FFF2-40B4-BE49-F238E27FC236}">
                  <a16:creationId xmlns:a16="http://schemas.microsoft.com/office/drawing/2014/main" id="{D7545CD7-16AB-5A53-3D7E-D89F63190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640" b="23517"/>
            <a:stretch/>
          </p:blipFill>
          <p:spPr>
            <a:xfrm>
              <a:off x="3216907" y="1284514"/>
              <a:ext cx="5751729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959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Kimchi, Ofer</dc:creator>
  <cp:lastModifiedBy>Kimchi, Ofer</cp:lastModifiedBy>
  <cp:revision>1</cp:revision>
  <dcterms:created xsi:type="dcterms:W3CDTF">2024-05-22T13:26:37Z</dcterms:created>
  <dcterms:modified xsi:type="dcterms:W3CDTF">2024-05-22T13:27:57Z</dcterms:modified>
</cp:coreProperties>
</file>