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5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300F6-ACE6-C348-9663-DEB725005483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7CA9F-6EAD-F04C-8EFC-F9465C79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CA9F-6EAD-F04C-8EFC-F9465C798D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.ofer@thomsonreuter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er987/dotfiles/blob/master/scripts/merge-requests" TargetMode="External"/><Relationship Id="rId2" Type="http://schemas.openxmlformats.org/officeDocument/2006/relationships/hyperlink" Target="https://raw.githubusercontent.com/ofer987/dotfiles/master/scripts/branch-by-mr-auth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tr-cli#bkmrk-us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.ofer@thomsonreuters.com" TargetMode="External"/><Relationship Id="rId2" Type="http://schemas.openxmlformats.org/officeDocument/2006/relationships/hyperlink" Target="http://bit.ly/tr-cl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4BBB-2577-4546-8D83-319FE4BF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 CLI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4E3E-C591-1641-830D-654C69D16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you CLI?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53C98-1B9C-3B49-93D5-3C1E2523B387}"/>
              </a:ext>
            </a:extLst>
          </p:cNvPr>
          <p:cNvSpPr txBox="1"/>
          <p:nvPr/>
        </p:nvSpPr>
        <p:spPr>
          <a:xfrm>
            <a:off x="5696606" y="5657671"/>
            <a:ext cx="3498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Dan </a:t>
            </a:r>
            <a:r>
              <a:rPr lang="en-US" dirty="0" err="1"/>
              <a:t>Ofer</a:t>
            </a:r>
            <a:endParaRPr lang="en-US" dirty="0"/>
          </a:p>
          <a:p>
            <a:r>
              <a:rPr lang="en-US" dirty="0">
                <a:hlinkClick r:id="rId3"/>
              </a:rPr>
              <a:t>dan.ofer@thomsonreuters.com</a:t>
            </a:r>
            <a:endParaRPr lang="en-US" dirty="0"/>
          </a:p>
          <a:p>
            <a:r>
              <a:rPr lang="en-US" dirty="0"/>
              <a:t>All opinions are my own</a:t>
            </a:r>
          </a:p>
          <a:p>
            <a:r>
              <a:rPr lang="en-US" dirty="0"/>
              <a:t>Do not break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9717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61F3-FFE3-B949-BEE7-9B5DF8FD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  <a:br>
              <a:rPr lang="en-US" dirty="0"/>
            </a:br>
            <a:r>
              <a:rPr lang="en-US" dirty="0"/>
              <a:t>Install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19D3-E435-5A45-A82A-8F3EC905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two scripts to location such as</a:t>
            </a:r>
            <a:r>
              <a:rPr lang="en-US" dirty="0">
                <a:latin typeface="Courier" pitchFamily="2" charset="0"/>
              </a:rPr>
              <a:t> /</a:t>
            </a:r>
            <a:r>
              <a:rPr lang="en-US" dirty="0" err="1">
                <a:latin typeface="Courier" pitchFamily="2" charset="0"/>
              </a:rPr>
              <a:t>usr</a:t>
            </a:r>
            <a:r>
              <a:rPr lang="en-US" dirty="0">
                <a:latin typeface="Courier" pitchFamily="2" charset="0"/>
              </a:rPr>
              <a:t>/local/bin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https://raw.githubusercontent.com/ofer987/dotfiles/master/scripts/branch-by-mr-author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https://github.com/ofer987/dotfiles/blob/master/scripts/merge-requests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4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B2C9-3534-4249-81A8-3DE91A4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  <a:br>
              <a:rPr lang="en-US" dirty="0"/>
            </a:br>
            <a:r>
              <a:rPr lang="en-US" dirty="0"/>
              <a:t>Set up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2A34-E347-2549-A204-5C7DA6C6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Configure</a:t>
            </a:r>
            <a:r>
              <a:rPr lang="en-US" dirty="0">
                <a:latin typeface="Courier" pitchFamily="2" charset="0"/>
              </a:rPr>
              <a:t> ~/.</a:t>
            </a:r>
            <a:r>
              <a:rPr lang="en-US" dirty="0" err="1">
                <a:latin typeface="Courier" pitchFamily="2" charset="0"/>
              </a:rPr>
              <a:t>gitconfig</a:t>
            </a: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[alias]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repo-group = !git config </a:t>
            </a:r>
            <a:r>
              <a:rPr lang="en-US" sz="2100" dirty="0" err="1">
                <a:latin typeface="Courier" pitchFamily="2" charset="0"/>
              </a:rPr>
              <a:t>remote.origin.url</a:t>
            </a:r>
            <a:r>
              <a:rPr lang="en-US" sz="2100" dirty="0">
                <a:latin typeface="Courier" pitchFamily="2" charset="0"/>
              </a:rPr>
              <a:t> | sed -E 's/git@.*:(.*)\\/.*\\.git$/\\1/'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repo-name = !git config </a:t>
            </a:r>
            <a:r>
              <a:rPr lang="en-US" sz="2100" dirty="0" err="1">
                <a:latin typeface="Courier" pitchFamily="2" charset="0"/>
              </a:rPr>
              <a:t>remote.origin.url</a:t>
            </a:r>
            <a:r>
              <a:rPr lang="en-US" sz="2100" dirty="0">
                <a:latin typeface="Courier" pitchFamily="2" charset="0"/>
              </a:rPr>
              <a:t> | sed -E 's/git@.*:.*\\/(.*)\\.git$/\\1/'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</a:t>
            </a:r>
            <a:r>
              <a:rPr lang="en-US" sz="2100" dirty="0" err="1">
                <a:latin typeface="Courier" pitchFamily="2" charset="0"/>
              </a:rPr>
              <a:t>url</a:t>
            </a:r>
            <a:r>
              <a:rPr lang="en-US" sz="2100" dirty="0">
                <a:latin typeface="Courier" pitchFamily="2" charset="0"/>
              </a:rPr>
              <a:t> = !git config </a:t>
            </a:r>
            <a:r>
              <a:rPr lang="en-US" sz="2100" dirty="0" err="1">
                <a:latin typeface="Courier" pitchFamily="2" charset="0"/>
              </a:rPr>
              <a:t>remote.origin.url</a:t>
            </a:r>
            <a:r>
              <a:rPr lang="en-US" sz="2100" dirty="0">
                <a:latin typeface="Courier" pitchFamily="2" charset="0"/>
              </a:rPr>
              <a:t> | sed -E 's/git@(.*):(.*)\\.git$/https:\\/\\/\\1\\/\\2/'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pipelines = !git config </a:t>
            </a:r>
            <a:r>
              <a:rPr lang="en-US" sz="2100" dirty="0" err="1">
                <a:latin typeface="Courier" pitchFamily="2" charset="0"/>
              </a:rPr>
              <a:t>remote.origin.url</a:t>
            </a:r>
            <a:r>
              <a:rPr lang="en-US" sz="2100" dirty="0">
                <a:latin typeface="Courier" pitchFamily="2" charset="0"/>
              </a:rPr>
              <a:t> | sed -E 's/git@(.*):(.*)\\.git$/https:\\/\\/\\1\\/\\2\\/pipelines/'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repo = </a:t>
            </a:r>
            <a:r>
              <a:rPr lang="en-US" sz="2100" dirty="0" err="1">
                <a:latin typeface="Courier" pitchFamily="2" charset="0"/>
              </a:rPr>
              <a:t>url</a:t>
            </a:r>
            <a:endParaRPr lang="en-US" sz="2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open-</a:t>
            </a:r>
            <a:r>
              <a:rPr lang="en-US" sz="2100" dirty="0" err="1">
                <a:latin typeface="Courier" pitchFamily="2" charset="0"/>
              </a:rPr>
              <a:t>url</a:t>
            </a:r>
            <a:r>
              <a:rPr lang="en-US" sz="2100" dirty="0">
                <a:latin typeface="Courier" pitchFamily="2" charset="0"/>
              </a:rPr>
              <a:t> = !git </a:t>
            </a:r>
            <a:r>
              <a:rPr lang="en-US" sz="2100" dirty="0" err="1">
                <a:latin typeface="Courier" pitchFamily="2" charset="0"/>
              </a:rPr>
              <a:t>url</a:t>
            </a:r>
            <a:r>
              <a:rPr lang="en-US" sz="2100" dirty="0">
                <a:latin typeface="Courier" pitchFamily="2" charset="0"/>
              </a:rPr>
              <a:t> | </a:t>
            </a:r>
            <a:r>
              <a:rPr lang="en-US" sz="2100" dirty="0" err="1">
                <a:latin typeface="Courier" pitchFamily="2" charset="0"/>
              </a:rPr>
              <a:t>xargs</a:t>
            </a:r>
            <a:r>
              <a:rPr lang="en-US" sz="2100" dirty="0">
                <a:latin typeface="Courier" pitchFamily="2" charset="0"/>
              </a:rPr>
              <a:t> open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open-pipelines = !git pipelines | </a:t>
            </a:r>
            <a:r>
              <a:rPr lang="en-US" sz="2100" dirty="0" err="1">
                <a:latin typeface="Courier" pitchFamily="2" charset="0"/>
              </a:rPr>
              <a:t>xargs</a:t>
            </a:r>
            <a:r>
              <a:rPr lang="en-US" sz="2100" dirty="0">
                <a:latin typeface="Courier" pitchFamily="2" charset="0"/>
              </a:rPr>
              <a:t> open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open-repo = !git </a:t>
            </a:r>
            <a:r>
              <a:rPr lang="en-US" sz="2100" dirty="0" err="1">
                <a:latin typeface="Courier" pitchFamily="2" charset="0"/>
              </a:rPr>
              <a:t>url</a:t>
            </a:r>
            <a:r>
              <a:rPr lang="en-US" sz="2100" dirty="0">
                <a:latin typeface="Courier" pitchFamily="2" charset="0"/>
              </a:rPr>
              <a:t> | </a:t>
            </a:r>
            <a:r>
              <a:rPr lang="en-US" sz="2100" dirty="0" err="1">
                <a:latin typeface="Courier" pitchFamily="2" charset="0"/>
              </a:rPr>
              <a:t>xargs</a:t>
            </a:r>
            <a:r>
              <a:rPr lang="en-US" sz="2100" dirty="0">
                <a:latin typeface="Courier" pitchFamily="2" charset="0"/>
              </a:rPr>
              <a:t> open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</a:t>
            </a:r>
            <a:r>
              <a:rPr lang="en-US" sz="2100" dirty="0" err="1">
                <a:latin typeface="Courier" pitchFamily="2" charset="0"/>
              </a:rPr>
              <a:t>jira</a:t>
            </a:r>
            <a:r>
              <a:rPr lang="en-US" sz="2100" dirty="0">
                <a:latin typeface="Courier" pitchFamily="2" charset="0"/>
              </a:rPr>
              <a:t> = !git rev-parse --abbrev-ref HEAD | sed -E 's/.*(TREWP-[0-9]+).*/http:\\/\\/</a:t>
            </a:r>
            <a:r>
              <a:rPr lang="en-US" sz="2100" dirty="0" err="1">
                <a:latin typeface="Courier" pitchFamily="2" charset="0"/>
              </a:rPr>
              <a:t>ent.jira.int.thomsonreuters.com</a:t>
            </a:r>
            <a:r>
              <a:rPr lang="en-US" sz="2100" dirty="0">
                <a:latin typeface="Courier" pitchFamily="2" charset="0"/>
              </a:rPr>
              <a:t>\\/browse\\/\\1/'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open-</a:t>
            </a:r>
            <a:r>
              <a:rPr lang="en-US" sz="2100" dirty="0" err="1">
                <a:latin typeface="Courier" pitchFamily="2" charset="0"/>
              </a:rPr>
              <a:t>jira</a:t>
            </a:r>
            <a:r>
              <a:rPr lang="en-US" sz="2100" dirty="0">
                <a:latin typeface="Courier" pitchFamily="2" charset="0"/>
              </a:rPr>
              <a:t> = !git </a:t>
            </a:r>
            <a:r>
              <a:rPr lang="en-US" sz="2100" dirty="0" err="1">
                <a:latin typeface="Courier" pitchFamily="2" charset="0"/>
              </a:rPr>
              <a:t>jira</a:t>
            </a:r>
            <a:r>
              <a:rPr lang="en-US" sz="2100" dirty="0">
                <a:latin typeface="Courier" pitchFamily="2" charset="0"/>
              </a:rPr>
              <a:t> | </a:t>
            </a:r>
            <a:r>
              <a:rPr lang="en-US" sz="2100" dirty="0" err="1">
                <a:latin typeface="Courier" pitchFamily="2" charset="0"/>
              </a:rPr>
              <a:t>xargs</a:t>
            </a:r>
            <a:r>
              <a:rPr lang="en-US" sz="2100" dirty="0">
                <a:latin typeface="Courier" pitchFamily="2" charset="0"/>
              </a:rPr>
              <a:t> open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list-merge-requests = !FQDN=$(git config --get </a:t>
            </a:r>
            <a:r>
              <a:rPr lang="en-US" sz="2100" dirty="0" err="1">
                <a:latin typeface="Courier" pitchFamily="2" charset="0"/>
              </a:rPr>
              <a:t>samigit.fqdn</a:t>
            </a:r>
            <a:r>
              <a:rPr lang="en-US" sz="2100" dirty="0">
                <a:latin typeface="Courier" pitchFamily="2" charset="0"/>
              </a:rPr>
              <a:t>) ACCESS_TOKEN=$(git config --get </a:t>
            </a:r>
            <a:r>
              <a:rPr lang="en-US" sz="2100" dirty="0" err="1">
                <a:latin typeface="Courier" pitchFamily="2" charset="0"/>
              </a:rPr>
              <a:t>samigit.token</a:t>
            </a:r>
            <a:r>
              <a:rPr lang="en-US" sz="2100" dirty="0">
                <a:latin typeface="Courier" pitchFamily="2" charset="0"/>
              </a:rPr>
              <a:t>) REPO_GROUP=$(git repo-group) REPO_NAME=$(git repo-name) BRANCH=$(git </a:t>
            </a:r>
            <a:r>
              <a:rPr lang="en-US" sz="2100" dirty="0" err="1">
                <a:latin typeface="Courier" pitchFamily="2" charset="0"/>
              </a:rPr>
              <a:t>bname</a:t>
            </a:r>
            <a:r>
              <a:rPr lang="en-US" sz="2100" dirty="0">
                <a:latin typeface="Courier" pitchFamily="2" charset="0"/>
              </a:rPr>
              <a:t>) merge-requests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show-merge-request = !git list-merge-requests | head -n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open-merge-request = !git show-merge-request | </a:t>
            </a:r>
            <a:r>
              <a:rPr lang="en-US" sz="2100" dirty="0" err="1">
                <a:latin typeface="Courier" pitchFamily="2" charset="0"/>
              </a:rPr>
              <a:t>xargs</a:t>
            </a:r>
            <a:r>
              <a:rPr lang="en-US" sz="2100" dirty="0">
                <a:latin typeface="Courier" pitchFamily="2" charset="0"/>
              </a:rPr>
              <a:t> open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open-</a:t>
            </a:r>
            <a:r>
              <a:rPr lang="en-US" sz="2100" dirty="0" err="1">
                <a:latin typeface="Courier" pitchFamily="2" charset="0"/>
              </a:rPr>
              <a:t>mr</a:t>
            </a:r>
            <a:r>
              <a:rPr lang="en-US" sz="2100" dirty="0">
                <a:latin typeface="Courier" pitchFamily="2" charset="0"/>
              </a:rPr>
              <a:t> = !git open-merge-request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list-author-branches = !FQDN=$(git config --get </a:t>
            </a:r>
            <a:r>
              <a:rPr lang="en-US" sz="2100" dirty="0" err="1">
                <a:latin typeface="Courier" pitchFamily="2" charset="0"/>
              </a:rPr>
              <a:t>samigit.fqdn</a:t>
            </a:r>
            <a:r>
              <a:rPr lang="en-US" sz="2100" dirty="0">
                <a:latin typeface="Courier" pitchFamily="2" charset="0"/>
              </a:rPr>
              <a:t>) ACCESS_TOKEN=$(git config --get </a:t>
            </a:r>
            <a:r>
              <a:rPr lang="en-US" sz="2100" dirty="0" err="1">
                <a:latin typeface="Courier" pitchFamily="2" charset="0"/>
              </a:rPr>
              <a:t>samigit.token</a:t>
            </a:r>
            <a:r>
              <a:rPr lang="en-US" sz="2100" dirty="0">
                <a:latin typeface="Courier" pitchFamily="2" charset="0"/>
              </a:rPr>
              <a:t>) REPO_NAME=$(git repo-name) branch-by-</a:t>
            </a:r>
            <a:r>
              <a:rPr lang="en-US" sz="2100" dirty="0" err="1">
                <a:latin typeface="Courier" pitchFamily="2" charset="0"/>
              </a:rPr>
              <a:t>mr</a:t>
            </a:r>
            <a:r>
              <a:rPr lang="en-US" sz="2100" dirty="0">
                <a:latin typeface="Courier" pitchFamily="2" charset="0"/>
              </a:rPr>
              <a:t>-author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show-author-branch = !</a:t>
            </a:r>
            <a:r>
              <a:rPr lang="en-US" sz="2100" dirty="0" err="1">
                <a:latin typeface="Courier" pitchFamily="2" charset="0"/>
              </a:rPr>
              <a:t>sh</a:t>
            </a:r>
            <a:r>
              <a:rPr lang="en-US" sz="2100" dirty="0">
                <a:latin typeface="Courier" pitchFamily="2" charset="0"/>
              </a:rPr>
              <a:t> -c 'git list-author-branches $1 | head -n 1' 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" pitchFamily="2" charset="0"/>
              </a:rPr>
              <a:t>  checkout-author-branch = !</a:t>
            </a:r>
            <a:r>
              <a:rPr lang="en-US" sz="2100" dirty="0" err="1">
                <a:latin typeface="Courier" pitchFamily="2" charset="0"/>
              </a:rPr>
              <a:t>sh</a:t>
            </a:r>
            <a:r>
              <a:rPr lang="en-US" sz="2100" dirty="0">
                <a:latin typeface="Courier" pitchFamily="2" charset="0"/>
              </a:rPr>
              <a:t> -c 'git list-author-branches $1 | head -n 1 | </a:t>
            </a:r>
            <a:r>
              <a:rPr lang="en-US" sz="2100" dirty="0" err="1">
                <a:latin typeface="Courier" pitchFamily="2" charset="0"/>
              </a:rPr>
              <a:t>xargs</a:t>
            </a:r>
            <a:r>
              <a:rPr lang="en-US" sz="2100" dirty="0">
                <a:latin typeface="Courier" pitchFamily="2" charset="0"/>
              </a:rPr>
              <a:t> git checkout' -</a:t>
            </a:r>
          </a:p>
        </p:txBody>
      </p:sp>
    </p:spTree>
    <p:extLst>
      <p:ext uri="{BB962C8B-B14F-4D97-AF65-F5344CB8AC3E}">
        <p14:creationId xmlns:p14="http://schemas.microsoft.com/office/powerpoint/2010/main" val="418212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482A-2F4D-DE49-80DA-28419781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  <a:br>
              <a:rPr lang="en-US" dirty="0"/>
            </a:br>
            <a:r>
              <a:rPr lang="en-CA" sz="22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http://bit.ly/tr-cli#bkmrk-usage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CC34FB-86BD-1D43-B0A2-6787C5CB8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23770"/>
              </p:ext>
            </p:extLst>
          </p:nvPr>
        </p:nvGraphicFramePr>
        <p:xfrm>
          <a:off x="5118100" y="803275"/>
          <a:ext cx="6281738" cy="498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2056761867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188959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list-author-branches &lt;</a:t>
                      </a:r>
                      <a:r>
                        <a:rPr lang="en-CA" sz="1600" dirty="0" err="1">
                          <a:effectLst/>
                          <a:latin typeface="Courier" pitchFamily="2" charset="0"/>
                        </a:rPr>
                        <a:t>partial_name_or_email</a:t>
                      </a:r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&gt;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inherit"/>
                        </a:rPr>
                        <a:t>Display all branches that belong to a given author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63785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show-author-branch &lt;</a:t>
                      </a:r>
                      <a:r>
                        <a:rPr lang="en-CA" sz="1600" dirty="0" err="1">
                          <a:effectLst/>
                          <a:latin typeface="Courier" pitchFamily="2" charset="0"/>
                        </a:rPr>
                        <a:t>partial_name_or_email</a:t>
                      </a:r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&gt;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inherit"/>
                        </a:rPr>
                        <a:t>Display the first branch that belongs to a given author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7046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checkout-author-branch &lt;</a:t>
                      </a:r>
                      <a:r>
                        <a:rPr lang="en-CA" sz="1600" dirty="0" err="1">
                          <a:effectLst/>
                          <a:latin typeface="Courier" pitchFamily="2" charset="0"/>
                        </a:rPr>
                        <a:t>partial_name_or_email</a:t>
                      </a:r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&gt;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Checkout in</a:t>
                      </a:r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CA" sz="1600" dirty="0">
                          <a:latin typeface="Courier" pitchFamily="2" charset="0"/>
                        </a:rPr>
                        <a:t>git</a:t>
                      </a:r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first branch that belongs to a given author</a:t>
                      </a:r>
                      <a:endParaRPr lang="en-CA" sz="1600" dirty="0">
                        <a:effectLst/>
                        <a:latin typeface="inherit"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238136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list-merge-requests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the associated merge requests that are currently open</a:t>
                      </a:r>
                      <a:endParaRPr lang="en-CA" sz="1600" dirty="0">
                        <a:effectLst/>
                        <a:latin typeface="inherit"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38431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open-merge-request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inherit"/>
                        </a:rPr>
                        <a:t>Display in the web browser the </a:t>
                      </a:r>
                      <a:r>
                        <a:rPr lang="en-CA" sz="1600" b="1" dirty="0">
                          <a:effectLst/>
                          <a:latin typeface="inherit"/>
                        </a:rPr>
                        <a:t>first</a:t>
                      </a:r>
                      <a:r>
                        <a:rPr lang="en-CA" sz="1600" dirty="0">
                          <a:effectLst/>
                          <a:latin typeface="inherit"/>
                        </a:rPr>
                        <a:t> associated open merge request to the given branch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42232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open-</a:t>
                      </a:r>
                      <a:r>
                        <a:rPr lang="en-CA" sz="1600" dirty="0" err="1">
                          <a:effectLst/>
                          <a:latin typeface="Courier" pitchFamily="2" charset="0"/>
                        </a:rPr>
                        <a:t>mr</a:t>
                      </a:r>
                      <a:endParaRPr lang="en-CA" sz="1600" dirty="0">
                        <a:effectLst/>
                        <a:latin typeface="Courier" pitchFamily="2" charset="0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inherit"/>
                        </a:rPr>
                        <a:t>Alias to git </a:t>
                      </a:r>
                      <a:r>
                        <a:rPr lang="en-CA" sz="1600" dirty="0">
                          <a:effectLst/>
                          <a:latin typeface="+mn-lt"/>
                        </a:rPr>
                        <a:t>show-merge-request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41057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open-</a:t>
                      </a:r>
                      <a:r>
                        <a:rPr lang="en-CA" sz="1600" dirty="0" err="1">
                          <a:effectLst/>
                          <a:latin typeface="Courier" pitchFamily="2" charset="0"/>
                        </a:rPr>
                        <a:t>jira</a:t>
                      </a:r>
                      <a:endParaRPr lang="en-CA" sz="1600" dirty="0">
                        <a:effectLst/>
                        <a:latin typeface="Courier" pitchFamily="2" charset="0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inherit"/>
                        </a:rPr>
                        <a:t>Display the associated JIRA issues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44558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Courier" pitchFamily="2" charset="0"/>
                        </a:rPr>
                        <a:t>git open-repo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  <a:latin typeface="inherit"/>
                        </a:rPr>
                        <a:t>Display the code repository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87489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32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4976-999B-BF48-83E2-D8B251EE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6240-CD5A-494F-9EB8-D5B6C48B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support</a:t>
            </a:r>
          </a:p>
          <a:p>
            <a:r>
              <a:rPr lang="en-US" dirty="0"/>
              <a:t>Query JIRA issues</a:t>
            </a:r>
          </a:p>
        </p:txBody>
      </p:sp>
    </p:spTree>
    <p:extLst>
      <p:ext uri="{BB962C8B-B14F-4D97-AF65-F5344CB8AC3E}">
        <p14:creationId xmlns:p14="http://schemas.microsoft.com/office/powerpoint/2010/main" val="178719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AAC2-FCA5-694E-8F65-27DEC03D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C720-5327-D048-988A-1D0AF138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more at </a:t>
            </a:r>
            <a:r>
              <a:rPr lang="en-CA" dirty="0">
                <a:hlinkClick r:id="rId2"/>
              </a:rPr>
              <a:t>http://bit.ly/tr-cli</a:t>
            </a:r>
            <a:endParaRPr lang="en-CA" dirty="0"/>
          </a:p>
          <a:p>
            <a:r>
              <a:rPr lang="en-CA" dirty="0"/>
              <a:t>My name is Dan </a:t>
            </a:r>
            <a:r>
              <a:rPr lang="en-CA" dirty="0" err="1"/>
              <a:t>Ofer</a:t>
            </a:r>
            <a:endParaRPr lang="en-CA" dirty="0"/>
          </a:p>
          <a:p>
            <a:r>
              <a:rPr lang="en-CA" dirty="0">
                <a:hlinkClick r:id="rId3"/>
              </a:rPr>
              <a:t>dan.ofer@thomsonreuters.com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5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41AD-5B43-BC4A-B492-D0D3F9C8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CD0B-D6F2-8B4F-B9CD-489C6F29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JIRA and GitLab from command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7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C109-313C-8C4C-922A-6D7298C3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78EB-6CAA-1E43-A6A9-DA894F7D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with GitLab</a:t>
            </a:r>
          </a:p>
          <a:p>
            <a:pPr lvl="1"/>
            <a:r>
              <a:rPr lang="en-US" sz="1400" dirty="0">
                <a:latin typeface="Courier" pitchFamily="2" charset="0"/>
              </a:rPr>
              <a:t>git fetch</a:t>
            </a:r>
          </a:p>
          <a:p>
            <a:r>
              <a:rPr lang="en-US" dirty="0"/>
              <a:t>Find colleagues’ branches</a:t>
            </a:r>
          </a:p>
          <a:p>
            <a:pPr lvl="1"/>
            <a:r>
              <a:rPr lang="en-US" sz="1400" dirty="0">
                <a:latin typeface="Courier" pitchFamily="2" charset="0"/>
              </a:rPr>
              <a:t>// List all branches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git list-author-branches &lt;</a:t>
            </a:r>
            <a:r>
              <a:rPr lang="en-US" sz="1400" dirty="0" err="1">
                <a:latin typeface="Courier" pitchFamily="2" charset="0"/>
              </a:rPr>
              <a:t>username_or_email</a:t>
            </a:r>
            <a:r>
              <a:rPr lang="en-US" sz="1400" dirty="0">
                <a:latin typeface="Courier" pitchFamily="2" charset="0"/>
              </a:rPr>
              <a:t>&gt;</a:t>
            </a:r>
          </a:p>
          <a:p>
            <a:pPr lvl="1"/>
            <a:r>
              <a:rPr lang="en-US" sz="1400" dirty="0">
                <a:latin typeface="Courier" pitchFamily="2" charset="0"/>
              </a:rPr>
              <a:t>// Show one branch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git show-author-branch &lt;</a:t>
            </a:r>
            <a:r>
              <a:rPr lang="en-US" sz="1400" dirty="0" err="1">
                <a:latin typeface="Courier" pitchFamily="2" charset="0"/>
              </a:rPr>
              <a:t>username_or_email</a:t>
            </a:r>
            <a:r>
              <a:rPr lang="en-US" sz="1400" dirty="0">
                <a:latin typeface="Courier" pitchFamily="2" charset="0"/>
              </a:rPr>
              <a:t>&gt;</a:t>
            </a:r>
          </a:p>
          <a:p>
            <a:r>
              <a:rPr lang="en-US" dirty="0"/>
              <a:t>Checkout Johnny’s branch</a:t>
            </a:r>
          </a:p>
          <a:p>
            <a:pPr lvl="1"/>
            <a:r>
              <a:rPr lang="en-US" sz="1400" dirty="0">
                <a:latin typeface="Courier" pitchFamily="2" charset="0"/>
              </a:rPr>
              <a:t>git checkout-author-branch john</a:t>
            </a:r>
          </a:p>
          <a:p>
            <a:r>
              <a:rPr lang="en-US" dirty="0"/>
              <a:t> Open the associated merge request</a:t>
            </a:r>
          </a:p>
          <a:p>
            <a:pPr lvl="1"/>
            <a:r>
              <a:rPr lang="en-US" sz="1400" dirty="0">
                <a:latin typeface="Courier" pitchFamily="2" charset="0"/>
              </a:rPr>
              <a:t>git open-merge-request</a:t>
            </a:r>
          </a:p>
        </p:txBody>
      </p:sp>
    </p:spTree>
    <p:extLst>
      <p:ext uri="{BB962C8B-B14F-4D97-AF65-F5344CB8AC3E}">
        <p14:creationId xmlns:p14="http://schemas.microsoft.com/office/powerpoint/2010/main" val="58016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E89E-48B5-974C-9203-FD3EEF1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2C83-62D5-694A-970C-F7F93D16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really want to know the details of my friend’s work</a:t>
            </a:r>
          </a:p>
          <a:p>
            <a:pPr lvl="1"/>
            <a:r>
              <a:rPr lang="en-US" dirty="0">
                <a:latin typeface="Courier" pitchFamily="2" charset="0"/>
              </a:rPr>
              <a:t>git open-</a:t>
            </a:r>
            <a:r>
              <a:rPr lang="en-US" dirty="0" err="1">
                <a:latin typeface="Courier" pitchFamily="2" charset="0"/>
              </a:rPr>
              <a:t>jira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Extracts JIRA ticket</a:t>
            </a:r>
            <a:r>
              <a:rPr lang="en-US" dirty="0">
                <a:latin typeface="Courier" pitchFamily="2" charset="0"/>
              </a:rPr>
              <a:t> &lt;project&gt;-&lt;number&gt; </a:t>
            </a:r>
            <a:r>
              <a:rPr lang="en-US" dirty="0"/>
              <a:t>from the git branch name, e.g.,</a:t>
            </a:r>
          </a:p>
          <a:p>
            <a:pPr lvl="1"/>
            <a:r>
              <a:rPr lang="en-US" dirty="0"/>
              <a:t>The branch</a:t>
            </a:r>
            <a:r>
              <a:rPr lang="en-US" dirty="0">
                <a:latin typeface="Courier" pitchFamily="2" charset="0"/>
              </a:rPr>
              <a:t> TREWP-999-improve-speed-by-9000 </a:t>
            </a:r>
            <a:r>
              <a:rPr lang="en-US" dirty="0"/>
              <a:t>opens JIRA issue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TREWP-999</a:t>
            </a:r>
          </a:p>
        </p:txBody>
      </p:sp>
    </p:spTree>
    <p:extLst>
      <p:ext uri="{BB962C8B-B14F-4D97-AF65-F5344CB8AC3E}">
        <p14:creationId xmlns:p14="http://schemas.microsoft.com/office/powerpoint/2010/main" val="412790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B678-052E-D74D-8D83-21B127E7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D055-8013-854C-91F3-A2D6833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set up for programmers (but you can do it too!) in eight easy steps</a:t>
            </a:r>
          </a:p>
          <a:p>
            <a:r>
              <a:rPr lang="en-US" dirty="0"/>
              <a:t>Step 1: Ask a programmer for assistance</a:t>
            </a:r>
          </a:p>
          <a:p>
            <a:r>
              <a:rPr lang="en-US" dirty="0"/>
              <a:t>Step 2: Follow the next steps</a:t>
            </a:r>
          </a:p>
        </p:txBody>
      </p:sp>
    </p:spTree>
    <p:extLst>
      <p:ext uri="{BB962C8B-B14F-4D97-AF65-F5344CB8AC3E}">
        <p14:creationId xmlns:p14="http://schemas.microsoft.com/office/powerpoint/2010/main" val="136250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389565-1B6A-EB40-B279-1168B526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Step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50B1-9C9C-7A4F-A9FA-70516767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791" y="1114425"/>
            <a:ext cx="6281873" cy="1783977"/>
          </a:xfrm>
        </p:spPr>
        <p:txBody>
          <a:bodyPr>
            <a:normAutofit/>
          </a:bodyPr>
          <a:lstStyle/>
          <a:p>
            <a:r>
              <a:rPr lang="en-US"/>
              <a:t>Navigate to Access Tokens on GitLab</a:t>
            </a:r>
          </a:p>
          <a:p>
            <a:r>
              <a:rPr lang="en-US"/>
              <a:t>Configure a new token with</a:t>
            </a:r>
            <a:r>
              <a:rPr lang="en-US">
                <a:latin typeface="Courier" pitchFamily="2" charset="0"/>
              </a:rPr>
              <a:t> api </a:t>
            </a:r>
            <a:r>
              <a:rPr lang="en-US"/>
              <a:t>access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9BF41-8191-B247-9EF4-09ED6994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2" y="2898402"/>
            <a:ext cx="5400676" cy="33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14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2" name="Group 17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3" name="Rectangle 17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17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8F91A-BEF1-1D45-B55D-3133C4FA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Step 4</a:t>
            </a:r>
            <a:br>
              <a:rPr lang="en-US" sz="5400" dirty="0"/>
            </a:br>
            <a:r>
              <a:rPr lang="en-US" sz="5400" dirty="0"/>
              <a:t>Access token pt.1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F615-7B1F-7C44-9E1D-3F69A0B4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FEFF"/>
                </a:solidFill>
              </a:rPr>
              <a:t>Copy the token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BDE5549-11BB-7949-861D-12F4033A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3028101"/>
            <a:ext cx="6120318" cy="81094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1666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1FB-AB0F-5A47-A75F-9999370C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  <a:br>
              <a:rPr lang="en-US" dirty="0"/>
            </a:br>
            <a:r>
              <a:rPr lang="en-US" dirty="0"/>
              <a:t>Access Token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5A8-FA95-F545-8640-3680CAFC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token into</a:t>
            </a:r>
            <a:r>
              <a:rPr lang="en-US" dirty="0">
                <a:latin typeface="Courier" pitchFamily="2" charset="0"/>
              </a:rPr>
              <a:t> ~/.</a:t>
            </a:r>
            <a:r>
              <a:rPr lang="en-US" dirty="0" err="1">
                <a:latin typeface="Courier" pitchFamily="2" charset="0"/>
              </a:rPr>
              <a:t>gitconfig</a:t>
            </a: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samigit</a:t>
            </a:r>
            <a:r>
              <a:rPr lang="en-US" sz="1400" dirty="0">
                <a:latin typeface="Courier" pitchFamily="2" charset="0"/>
              </a:rPr>
              <a:t>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dirty="0" err="1">
                <a:latin typeface="Courier" pitchFamily="2" charset="0"/>
              </a:rPr>
              <a:t>fqdn</a:t>
            </a:r>
            <a:r>
              <a:rPr lang="en-US" sz="1400" dirty="0">
                <a:latin typeface="Courier" pitchFamily="2" charset="0"/>
              </a:rPr>
              <a:t> = https://</a:t>
            </a:r>
            <a:r>
              <a:rPr lang="en-US" sz="1400" dirty="0" err="1">
                <a:latin typeface="Courier" pitchFamily="2" charset="0"/>
              </a:rPr>
              <a:t>git.sami.int.thomsonreuters.com</a:t>
            </a:r>
            <a:endParaRPr lang="en-US" sz="1400" dirty="0">
              <a:latin typeface="Courier" pitchFamily="2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 token </a:t>
            </a:r>
            <a:r>
              <a:rPr lang="en-US" sz="1200" dirty="0">
                <a:latin typeface="Courier" pitchFamily="2" charset="0"/>
              </a:rPr>
              <a:t>= </a:t>
            </a:r>
            <a:r>
              <a:rPr lang="en-US" sz="1200" dirty="0" err="1">
                <a:latin typeface="Courier" pitchFamily="2" charset="0"/>
              </a:rPr>
              <a:t>xxxxxxxxxxxxxxxxx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DCAC-95F0-5C4D-A934-0BF3FC81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  <a:br>
              <a:rPr lang="en-US" dirty="0"/>
            </a:br>
            <a:r>
              <a:rPr lang="en-US" dirty="0"/>
              <a:t>Install Ruby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D44B65-ED66-D547-80C5-4064B4732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503921"/>
              </p:ext>
            </p:extLst>
          </p:nvPr>
        </p:nvGraphicFramePr>
        <p:xfrm>
          <a:off x="5118100" y="803275"/>
          <a:ext cx="6281738" cy="23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245">
                  <a:extLst>
                    <a:ext uri="{9D8B030D-6E8A-4147-A177-3AD203B41FA5}">
                      <a16:colId xmlns:a16="http://schemas.microsoft.com/office/drawing/2014/main" val="1972421935"/>
                    </a:ext>
                  </a:extLst>
                </a:gridCol>
                <a:gridCol w="3937493">
                  <a:extLst>
                    <a:ext uri="{9D8B030D-6E8A-4147-A177-3AD203B41FA5}">
                      <a16:colId xmlns:a16="http://schemas.microsoft.com/office/drawing/2014/main" val="14984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0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Macintosh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It is already pre-installed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200319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Follow instructions at https://</a:t>
                      </a:r>
                      <a:r>
                        <a:rPr lang="en-CA" dirty="0" err="1">
                          <a:effectLst/>
                          <a:latin typeface="inherit"/>
                        </a:rPr>
                        <a:t>rubyinstaller.org</a:t>
                      </a:r>
                      <a:r>
                        <a:rPr lang="en-CA" dirty="0">
                          <a:effectLst/>
                          <a:latin typeface="inherit"/>
                        </a:rPr>
                        <a:t>/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18199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Follow instructions at https://</a:t>
                      </a:r>
                      <a:r>
                        <a:rPr lang="en-CA" dirty="0" err="1">
                          <a:effectLst/>
                          <a:latin typeface="inherit"/>
                        </a:rPr>
                        <a:t>www.ruby-lang.org</a:t>
                      </a:r>
                      <a:r>
                        <a:rPr lang="en-CA" dirty="0">
                          <a:effectLst/>
                          <a:latin typeface="inherit"/>
                        </a:rPr>
                        <a:t>/</a:t>
                      </a:r>
                      <a:r>
                        <a:rPr lang="en-CA" dirty="0" err="1">
                          <a:effectLst/>
                          <a:latin typeface="inherit"/>
                        </a:rPr>
                        <a:t>en</a:t>
                      </a:r>
                      <a:r>
                        <a:rPr lang="en-CA" dirty="0">
                          <a:effectLst/>
                          <a:latin typeface="inherit"/>
                        </a:rPr>
                        <a:t>/documentation/installation/#package-management-systems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69347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6200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723</Words>
  <Application>Microsoft Macintosh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Courier</vt:lpstr>
      <vt:lpstr>inherit</vt:lpstr>
      <vt:lpstr>Rockwell</vt:lpstr>
      <vt:lpstr>Wingdings</vt:lpstr>
      <vt:lpstr>Atlas</vt:lpstr>
      <vt:lpstr>TR CLI</vt:lpstr>
      <vt:lpstr>Hello</vt:lpstr>
      <vt:lpstr>Talk to GitLab</vt:lpstr>
      <vt:lpstr>Talk to JIRA</vt:lpstr>
      <vt:lpstr>I want it!</vt:lpstr>
      <vt:lpstr>Step 3</vt:lpstr>
      <vt:lpstr>Step 4 Access token pt.1</vt:lpstr>
      <vt:lpstr>Step 5 Access Token pt.2</vt:lpstr>
      <vt:lpstr>Step 6 Install Ruby</vt:lpstr>
      <vt:lpstr>Step 7 Install Scripts</vt:lpstr>
      <vt:lpstr>Step 8 Set up aliases</vt:lpstr>
      <vt:lpstr>Reference http://bit.ly/tr-cli#bkmrk-usage</vt:lpstr>
      <vt:lpstr>What is next?</vt:lpstr>
      <vt:lpstr>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 CLI</dc:title>
  <dc:creator>Ofer, Dan J. (TR Marketing)</dc:creator>
  <cp:lastModifiedBy>Ofer, Dan J. (TR Marketing)</cp:lastModifiedBy>
  <cp:revision>35</cp:revision>
  <dcterms:created xsi:type="dcterms:W3CDTF">2019-07-03T15:52:51Z</dcterms:created>
  <dcterms:modified xsi:type="dcterms:W3CDTF">2019-07-25T13:20:54Z</dcterms:modified>
</cp:coreProperties>
</file>