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2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9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6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9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7762-67F9-8A40-BEC3-DD0F382CF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2389" y="1984443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Thomson Reuters and the Badly Designed Code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D6192-1F56-0049-94D7-8F5D3534E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2" r="2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8CA26-F5B3-654C-A2D0-447DA61AC27A}"/>
              </a:ext>
            </a:extLst>
          </p:cNvPr>
          <p:cNvSpPr txBox="1"/>
          <p:nvPr/>
        </p:nvSpPr>
        <p:spPr>
          <a:xfrm>
            <a:off x="7602389" y="5018315"/>
            <a:ext cx="408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Dan </a:t>
            </a:r>
            <a:r>
              <a:rPr lang="en-US" dirty="0" err="1"/>
              <a:t>Ofer</a:t>
            </a:r>
            <a:endParaRPr lang="en-US" dirty="0"/>
          </a:p>
          <a:p>
            <a:r>
              <a:rPr lang="en-US" dirty="0"/>
              <a:t>A software developer who so happens to work at Thomson Reuters</a:t>
            </a:r>
          </a:p>
        </p:txBody>
      </p:sp>
    </p:spTree>
    <p:extLst>
      <p:ext uri="{BB962C8B-B14F-4D97-AF65-F5344CB8AC3E}">
        <p14:creationId xmlns:p14="http://schemas.microsoft.com/office/powerpoint/2010/main" val="357296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F170-CA7F-0445-B648-0AE329E5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known 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8574-8CC9-2E41-9BA5-72C726CC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day I learned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82187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Thomson Reuters and the Badly Designed Code</vt:lpstr>
      <vt:lpstr>Also known 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Thomson Reuters and the Badly Designed Code</dc:title>
  <dc:creator>Ofer, Dan J. (TR Digital)</dc:creator>
  <cp:lastModifiedBy>Ofer, Dan J. (TR Digital)</cp:lastModifiedBy>
  <cp:revision>2</cp:revision>
  <dcterms:created xsi:type="dcterms:W3CDTF">2021-03-05T21:40:34Z</dcterms:created>
  <dcterms:modified xsi:type="dcterms:W3CDTF">2021-03-05T21:44:21Z</dcterms:modified>
</cp:coreProperties>
</file>