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496-9513-B644-A14D-50BE4F9322D8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17BA-D2E1-0541-91EF-F59E35CB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5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496-9513-B644-A14D-50BE4F9322D8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17BA-D2E1-0541-91EF-F59E35CB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3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496-9513-B644-A14D-50BE4F9322D8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17BA-D2E1-0541-91EF-F59E35CB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496-9513-B644-A14D-50BE4F9322D8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17BA-D2E1-0541-91EF-F59E35CB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496-9513-B644-A14D-50BE4F9322D8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17BA-D2E1-0541-91EF-F59E35CB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496-9513-B644-A14D-50BE4F9322D8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17BA-D2E1-0541-91EF-F59E35CB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496-9513-B644-A14D-50BE4F9322D8}" type="datetimeFigureOut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17BA-D2E1-0541-91EF-F59E35CB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2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496-9513-B644-A14D-50BE4F9322D8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17BA-D2E1-0541-91EF-F59E35CB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496-9513-B644-A14D-50BE4F9322D8}" type="datetimeFigureOut">
              <a:rPr lang="en-US" smtClean="0"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17BA-D2E1-0541-91EF-F59E35CB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496-9513-B644-A14D-50BE4F9322D8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17BA-D2E1-0541-91EF-F59E35CB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496-9513-B644-A14D-50BE4F9322D8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17BA-D2E1-0541-91EF-F59E35CB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8496-9513-B644-A14D-50BE4F9322D8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17BA-D2E1-0541-91EF-F59E35CB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884293" y="163401"/>
            <a:ext cx="10839134" cy="2952757"/>
            <a:chOff x="491900" y="1064154"/>
            <a:chExt cx="10839134" cy="2952757"/>
          </a:xfrm>
        </p:grpSpPr>
        <p:grpSp>
          <p:nvGrpSpPr>
            <p:cNvPr id="9" name="Group 8"/>
            <p:cNvGrpSpPr/>
            <p:nvPr/>
          </p:nvGrpSpPr>
          <p:grpSpPr>
            <a:xfrm>
              <a:off x="491900" y="1587374"/>
              <a:ext cx="1953904" cy="523220"/>
              <a:chOff x="3057099" y="736979"/>
              <a:chExt cx="2784143" cy="64144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057099" y="736979"/>
                <a:ext cx="2784143" cy="641446"/>
              </a:xfrm>
              <a:prstGeom prst="roundRect">
                <a:avLst/>
              </a:pr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89110" y="736979"/>
                <a:ext cx="242930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</a:t>
                </a:r>
                <a:r>
                  <a:rPr lang="en-US" sz="2800" dirty="0" smtClean="0"/>
                  <a:t>db files 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88703" y="2940285"/>
              <a:ext cx="1828798" cy="523220"/>
              <a:chOff x="3057099" y="736979"/>
              <a:chExt cx="2784143" cy="64144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057099" y="736979"/>
                <a:ext cx="2784143" cy="641446"/>
              </a:xfrm>
              <a:prstGeom prst="roundRect">
                <a:avLst/>
              </a:pr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289110" y="736979"/>
                <a:ext cx="242930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/>
                  <a:t>dssp</a:t>
                </a:r>
                <a:r>
                  <a:rPr lang="en-US" sz="2800" dirty="0" smtClean="0"/>
                  <a:t> files</a:t>
                </a:r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848668" y="1064154"/>
              <a:ext cx="7482366" cy="2952757"/>
              <a:chOff x="2825086" y="995915"/>
              <a:chExt cx="7482366" cy="295275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825086" y="2121831"/>
                <a:ext cx="2784143" cy="641446"/>
                <a:chOff x="3057099" y="736979"/>
                <a:chExt cx="2784143" cy="641446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3057099" y="736979"/>
                  <a:ext cx="2784143" cy="641446"/>
                </a:xfrm>
                <a:prstGeom prst="round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3289110" y="736979"/>
                  <a:ext cx="2429302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 smtClean="0"/>
                    <a:t>HBondAnalyzer</a:t>
                  </a:r>
                  <a:endParaRPr lang="en-US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6952375" y="995915"/>
                <a:ext cx="1826526" cy="641446"/>
                <a:chOff x="3057099" y="736979"/>
                <a:chExt cx="2784143" cy="641446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3057099" y="736979"/>
                  <a:ext cx="2784143" cy="641446"/>
                </a:xfrm>
                <a:prstGeom prst="round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289110" y="736979"/>
                  <a:ext cx="2429302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 smtClean="0"/>
                    <a:t>graph.txt</a:t>
                  </a:r>
                  <a:endParaRPr lang="en-US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952375" y="2147848"/>
                <a:ext cx="3023275" cy="657368"/>
                <a:chOff x="3057099" y="736979"/>
                <a:chExt cx="2784663" cy="641446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3057099" y="736979"/>
                  <a:ext cx="2784143" cy="641446"/>
                </a:xfrm>
                <a:prstGeom prst="roundRect">
                  <a:avLst/>
                </a:prstGeom>
                <a:noFill/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176248" y="754735"/>
                  <a:ext cx="2665514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/>
                    <a:t>L</a:t>
                  </a:r>
                  <a:r>
                    <a:rPr lang="en-US" sz="2800" dirty="0" err="1" smtClean="0"/>
                    <a:t>ocationGraph.txt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952375" y="3307226"/>
                <a:ext cx="3355077" cy="641446"/>
                <a:chOff x="3057099" y="736979"/>
                <a:chExt cx="3013319" cy="641446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3057099" y="736979"/>
                  <a:ext cx="2784143" cy="641446"/>
                </a:xfrm>
                <a:prstGeom prst="round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220307" y="736979"/>
                  <a:ext cx="28501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smtClean="0"/>
                    <a:t>pairsInProteins.txt</a:t>
                  </a:r>
                  <a:endParaRPr lang="en-US" dirty="0"/>
                </a:p>
              </p:txBody>
            </p:sp>
          </p:grpSp>
          <p:cxnSp>
            <p:nvCxnSpPr>
              <p:cNvPr id="39" name="Straight Connector 38"/>
              <p:cNvCxnSpPr/>
              <p:nvPr/>
            </p:nvCxnSpPr>
            <p:spPr>
              <a:xfrm>
                <a:off x="6100549" y="1266954"/>
                <a:ext cx="0" cy="238601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" idx="3"/>
              </p:cNvCxnSpPr>
              <p:nvPr/>
            </p:nvCxnSpPr>
            <p:spPr>
              <a:xfrm>
                <a:off x="5609229" y="2442554"/>
                <a:ext cx="49132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6100549" y="1312365"/>
                <a:ext cx="7224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6100548" y="2440331"/>
                <a:ext cx="7224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6100548" y="3627949"/>
                <a:ext cx="72246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3029804" y="2510793"/>
              <a:ext cx="72246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996842" y="1848984"/>
              <a:ext cx="0" cy="13871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0" idx="3"/>
            </p:cNvCxnSpPr>
            <p:nvPr/>
          </p:nvCxnSpPr>
          <p:spPr>
            <a:xfrm>
              <a:off x="2445804" y="1848984"/>
              <a:ext cx="55047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450462" y="3201895"/>
              <a:ext cx="54581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477672" y="3296007"/>
            <a:ext cx="112457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b="1" dirty="0" err="1" smtClean="0"/>
              <a:t>graph.txt</a:t>
            </a:r>
            <a:r>
              <a:rPr lang="en-US" sz="2000" dirty="0" smtClean="0"/>
              <a:t> – This is the file that contains all the information in the graph and it is importable to Cytoscape. It contains a list of HBPCs (edges). For each edge there is: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a key which is a number that is unique to each edge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The names of both HBP in the couple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The weight which is how many times the HBPC was found in the dataset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The locations of all the HBs that participate in the HBPCs in the dataset. A location is the pdb file name the HBPC is in and the number of the residues that participate in the HBs.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b="1" dirty="0" err="1" smtClean="0"/>
              <a:t>LocationGraph.txt</a:t>
            </a:r>
            <a:r>
              <a:rPr lang="en-US" sz="2000" dirty="0" smtClean="0"/>
              <a:t> – This file contains only the keys and locations from the previous file.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err="1" smtClean="0"/>
              <a:t>pairsInProteins.txt</a:t>
            </a:r>
            <a:r>
              <a:rPr lang="en-US" sz="2000" dirty="0" smtClean="0"/>
              <a:t> – This is a list of pdb files that where in the dataset and for each pdb file there is a list of the keys of the HBPCs it contains.</a:t>
            </a: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9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1187372" y="322969"/>
            <a:ext cx="10390592" cy="6145128"/>
            <a:chOff x="1187372" y="322969"/>
            <a:chExt cx="10390592" cy="6145128"/>
          </a:xfrm>
        </p:grpSpPr>
        <p:grpSp>
          <p:nvGrpSpPr>
            <p:cNvPr id="12" name="Group 11"/>
            <p:cNvGrpSpPr/>
            <p:nvPr/>
          </p:nvGrpSpPr>
          <p:grpSpPr>
            <a:xfrm>
              <a:off x="3988908" y="432151"/>
              <a:ext cx="1941375" cy="641446"/>
              <a:chOff x="3057099" y="736979"/>
              <a:chExt cx="2784143" cy="64144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57099" y="736979"/>
                <a:ext cx="2784143" cy="641446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89110" y="736979"/>
                <a:ext cx="242930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Cytoscape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187372" y="407144"/>
              <a:ext cx="1826526" cy="641446"/>
              <a:chOff x="3057099" y="736979"/>
              <a:chExt cx="2784143" cy="6414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57099" y="736979"/>
                <a:ext cx="2784143" cy="641446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289110" y="736979"/>
                <a:ext cx="242930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/>
                  <a:t>graph.txt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130138" y="2243341"/>
              <a:ext cx="3023275" cy="657368"/>
              <a:chOff x="3057099" y="736979"/>
              <a:chExt cx="2784663" cy="64144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57099" y="736979"/>
                <a:ext cx="2784143" cy="641446"/>
              </a:xfrm>
              <a:prstGeom prst="roundRect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76248" y="754735"/>
                <a:ext cx="266551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/>
                  <a:t>L</a:t>
                </a:r>
                <a:r>
                  <a:rPr lang="en-US" sz="2800" dirty="0" err="1" smtClean="0"/>
                  <a:t>ocationGraph.txt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075865" y="4406167"/>
              <a:ext cx="3355077" cy="641446"/>
              <a:chOff x="3057099" y="736979"/>
              <a:chExt cx="3013319" cy="641446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57099" y="736979"/>
                <a:ext cx="2784143" cy="641446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20307" y="736979"/>
                <a:ext cx="2850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pairsInProteins.txt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19301" y="432151"/>
              <a:ext cx="2104587" cy="954107"/>
              <a:chOff x="3057099" y="736979"/>
              <a:chExt cx="2784143" cy="95410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057099" y="736979"/>
                <a:ext cx="2784143" cy="641446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289111" y="736979"/>
                <a:ext cx="2429301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CyToStruct</a:t>
                </a:r>
                <a:endParaRPr lang="en-US" dirty="0"/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>
              <a:off x="3013898" y="695639"/>
              <a:ext cx="8893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930283" y="720646"/>
              <a:ext cx="72246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53270" y="1081432"/>
              <a:ext cx="12484" cy="116785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013898" y="2249287"/>
              <a:ext cx="2477399" cy="954107"/>
              <a:chOff x="3057099" y="736979"/>
              <a:chExt cx="2784143" cy="95410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057099" y="736979"/>
                <a:ext cx="2784143" cy="641446"/>
              </a:xfrm>
              <a:prstGeom prst="roundRect">
                <a:avLst/>
              </a:pr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289111" y="736979"/>
                <a:ext cx="2429301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/>
                  <a:t>subGraph.csv</a:t>
                </a:r>
                <a:endParaRPr 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9788288" y="322969"/>
              <a:ext cx="1576593" cy="1451241"/>
              <a:chOff x="3057099" y="736979"/>
              <a:chExt cx="2784143" cy="95410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3057099" y="736979"/>
                <a:ext cx="2784143" cy="641446"/>
              </a:xfrm>
              <a:prstGeom prst="round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289111" y="736979"/>
                <a:ext cx="2429301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HBPC in PyMOL</a:t>
                </a:r>
                <a:endParaRPr lang="en-US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8848928" y="752874"/>
              <a:ext cx="82733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3" idx="0"/>
            </p:cNvCxnSpPr>
            <p:nvPr/>
          </p:nvCxnSpPr>
          <p:spPr>
            <a:xfrm flipV="1">
              <a:off x="7641493" y="1187355"/>
              <a:ext cx="0" cy="105598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4103415" y="3449984"/>
              <a:ext cx="3581162" cy="641446"/>
              <a:chOff x="3057099" y="736979"/>
              <a:chExt cx="2863073" cy="64144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3057099" y="736979"/>
                <a:ext cx="2784143" cy="641446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490871" y="736979"/>
                <a:ext cx="242930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/>
                  <a:t>openSubgraphs</a:t>
                </a:r>
                <a:endParaRPr lang="en-US" dirty="0"/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>
              <a:off x="4605921" y="2923575"/>
              <a:ext cx="5521" cy="51643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6949507" y="2923575"/>
              <a:ext cx="5521" cy="51643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7585852" y="3770707"/>
              <a:ext cx="198554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9637032" y="3234539"/>
              <a:ext cx="1940932" cy="1384995"/>
              <a:chOff x="3057099" y="736979"/>
              <a:chExt cx="2784143" cy="91055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57099" y="736979"/>
                <a:ext cx="2784143" cy="641446"/>
              </a:xfrm>
              <a:prstGeom prst="round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289111" y="736979"/>
                <a:ext cx="2429302" cy="910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Subgraph in PyMOL</a:t>
                </a:r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799810" y="5513990"/>
              <a:ext cx="2954564" cy="641446"/>
              <a:chOff x="3057099" y="736979"/>
              <a:chExt cx="2784143" cy="641446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57099" y="736979"/>
                <a:ext cx="2784143" cy="641446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289111" y="736979"/>
                <a:ext cx="242930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/>
                  <a:t>combineGraphs</a:t>
                </a:r>
                <a:endParaRPr lang="en-US" dirty="0"/>
              </a:p>
            </p:txBody>
          </p:sp>
        </p:grpSp>
        <p:cxnSp>
          <p:nvCxnSpPr>
            <p:cNvPr id="75" name="Straight Arrow Connector 74"/>
            <p:cNvCxnSpPr/>
            <p:nvPr/>
          </p:nvCxnSpPr>
          <p:spPr>
            <a:xfrm>
              <a:off x="4471718" y="5058293"/>
              <a:ext cx="0" cy="4051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5480417" y="4400925"/>
              <a:ext cx="3878316" cy="972304"/>
              <a:chOff x="3057099" y="736979"/>
              <a:chExt cx="2784663" cy="948754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057099" y="736979"/>
                <a:ext cx="2784143" cy="641446"/>
              </a:xfrm>
              <a:prstGeom prst="roundRect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176248" y="754735"/>
                <a:ext cx="2665514" cy="930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(new)</a:t>
                </a:r>
                <a:r>
                  <a:rPr lang="en-US" sz="2800" dirty="0" err="1" smtClean="0"/>
                  <a:t>LocationGraph.txt</a:t>
                </a:r>
                <a:endParaRPr lang="en-US" dirty="0"/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6165279" y="5067070"/>
              <a:ext cx="0" cy="4051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endCxn id="71" idx="1"/>
            </p:cNvCxnSpPr>
            <p:nvPr/>
          </p:nvCxnSpPr>
          <p:spPr>
            <a:xfrm rot="16200000" flipH="1">
              <a:off x="189138" y="2224041"/>
              <a:ext cx="4761116" cy="2460228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7978425" y="5513990"/>
              <a:ext cx="1941245" cy="954107"/>
              <a:chOff x="3057099" y="736979"/>
              <a:chExt cx="2784143" cy="954107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57099" y="736979"/>
                <a:ext cx="2784143" cy="641446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289110" y="736979"/>
                <a:ext cx="2429302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/>
                  <a:t>cgraph.txt</a:t>
                </a:r>
                <a:endParaRPr lang="en-US" dirty="0"/>
              </a:p>
            </p:txBody>
          </p:sp>
        </p:grpSp>
        <p:cxnSp>
          <p:nvCxnSpPr>
            <p:cNvPr id="89" name="Straight Arrow Connector 88"/>
            <p:cNvCxnSpPr>
              <a:endCxn id="87" idx="1"/>
            </p:cNvCxnSpPr>
            <p:nvPr/>
          </p:nvCxnSpPr>
          <p:spPr>
            <a:xfrm flipV="1">
              <a:off x="6719301" y="5834713"/>
              <a:ext cx="1259124" cy="18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87" idx="3"/>
              <a:endCxn id="25" idx="1"/>
            </p:cNvCxnSpPr>
            <p:nvPr/>
          </p:nvCxnSpPr>
          <p:spPr>
            <a:xfrm flipH="1" flipV="1">
              <a:off x="1187372" y="727867"/>
              <a:ext cx="8732298" cy="5106846"/>
            </a:xfrm>
            <a:prstGeom prst="bentConnector5">
              <a:avLst>
                <a:gd name="adj1" fmla="val -7619"/>
                <a:gd name="adj2" fmla="val -13871"/>
                <a:gd name="adj3" fmla="val 10840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698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180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2016-02-08T17:47:24Z</dcterms:created>
  <dcterms:modified xsi:type="dcterms:W3CDTF">2016-02-08T18:54:01Z</dcterms:modified>
</cp:coreProperties>
</file>