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74" autoAdjust="0"/>
  </p:normalViewPr>
  <p:slideViewPr>
    <p:cSldViewPr snapToGrid="0">
      <p:cViewPr varScale="1">
        <p:scale>
          <a:sx n="58" d="100"/>
          <a:sy n="58" d="100"/>
        </p:scale>
        <p:origin x="1608"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9D996-E079-4F0A-8EBE-D2644BF37C63}"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4EAE9-32D9-4256-91AC-AC4E6B4B8684}" type="slidenum">
              <a:rPr lang="en-US" smtClean="0"/>
              <a:t>‹#›</a:t>
            </a:fld>
            <a:endParaRPr lang="en-US"/>
          </a:p>
        </p:txBody>
      </p:sp>
    </p:spTree>
    <p:extLst>
      <p:ext uri="{BB962C8B-B14F-4D97-AF65-F5344CB8AC3E}">
        <p14:creationId xmlns:p14="http://schemas.microsoft.com/office/powerpoint/2010/main" val="209148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a:t>
            </a:r>
            <a:r>
              <a:rPr lang="en-US"/>
              <a:t>test presentation, </a:t>
            </a:r>
            <a:r>
              <a:rPr lang="en-US" dirty="0"/>
              <a:t>by Ofer Dekel.</a:t>
            </a:r>
          </a:p>
        </p:txBody>
      </p:sp>
      <p:sp>
        <p:nvSpPr>
          <p:cNvPr id="4" name="Slide Number Placeholder 3"/>
          <p:cNvSpPr>
            <a:spLocks noGrp="1"/>
          </p:cNvSpPr>
          <p:nvPr>
            <p:ph type="sldNum" sz="quarter" idx="5"/>
          </p:nvPr>
        </p:nvSpPr>
        <p:spPr/>
        <p:txBody>
          <a:bodyPr/>
          <a:lstStyle/>
          <a:p>
            <a:fld id="{38E4EAE9-32D9-4256-91AC-AC4E6B4B8684}" type="slidenum">
              <a:rPr lang="en-US" smtClean="0"/>
              <a:t>1</a:t>
            </a:fld>
            <a:endParaRPr lang="en-US"/>
          </a:p>
        </p:txBody>
      </p:sp>
    </p:spTree>
    <p:extLst>
      <p:ext uri="{BB962C8B-B14F-4D97-AF65-F5344CB8AC3E}">
        <p14:creationId xmlns:p14="http://schemas.microsoft.com/office/powerpoint/2010/main" val="316242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 created an app that takes any </a:t>
            </a:r>
            <a:r>
              <a:rPr lang="en-US" dirty="0" err="1"/>
              <a:t>Powerpoint</a:t>
            </a:r>
            <a:r>
              <a:rPr lang="en-US" dirty="0"/>
              <a:t> presentation and generates a video from it. On the next slide, I’ll show you how it works.</a:t>
            </a:r>
          </a:p>
        </p:txBody>
      </p:sp>
      <p:sp>
        <p:nvSpPr>
          <p:cNvPr id="4" name="Slide Number Placeholder 3"/>
          <p:cNvSpPr>
            <a:spLocks noGrp="1"/>
          </p:cNvSpPr>
          <p:nvPr>
            <p:ph type="sldNum" sz="quarter" idx="5"/>
          </p:nvPr>
        </p:nvSpPr>
        <p:spPr/>
        <p:txBody>
          <a:bodyPr/>
          <a:lstStyle/>
          <a:p>
            <a:fld id="{38E4EAE9-32D9-4256-91AC-AC4E6B4B8684}" type="slidenum">
              <a:rPr lang="en-US" smtClean="0"/>
              <a:t>2</a:t>
            </a:fld>
            <a:endParaRPr lang="en-US"/>
          </a:p>
        </p:txBody>
      </p:sp>
    </p:spTree>
    <p:extLst>
      <p:ext uri="{BB962C8B-B14F-4D97-AF65-F5344CB8AC3E}">
        <p14:creationId xmlns:p14="http://schemas.microsoft.com/office/powerpoint/2010/main" val="64778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you have to do is type some text into the comments section for each slide. The app sends that text to Azure speech services and embeds the resulting audio into a new P</a:t>
            </a:r>
            <a:r>
              <a:rPr lang="en-US"/>
              <a:t>owerpoint</a:t>
            </a:r>
            <a:r>
              <a:rPr lang="en-US" dirty="0"/>
              <a:t> file. </a:t>
            </a:r>
          </a:p>
        </p:txBody>
      </p:sp>
      <p:sp>
        <p:nvSpPr>
          <p:cNvPr id="4" name="Slide Number Placeholder 3"/>
          <p:cNvSpPr>
            <a:spLocks noGrp="1"/>
          </p:cNvSpPr>
          <p:nvPr>
            <p:ph type="sldNum" sz="quarter" idx="5"/>
          </p:nvPr>
        </p:nvSpPr>
        <p:spPr/>
        <p:txBody>
          <a:bodyPr/>
          <a:lstStyle/>
          <a:p>
            <a:fld id="{38E4EAE9-32D9-4256-91AC-AC4E6B4B8684}" type="slidenum">
              <a:rPr lang="en-US" smtClean="0"/>
              <a:t>3</a:t>
            </a:fld>
            <a:endParaRPr lang="en-US"/>
          </a:p>
        </p:txBody>
      </p:sp>
    </p:spTree>
    <p:extLst>
      <p:ext uri="{BB962C8B-B14F-4D97-AF65-F5344CB8AC3E}">
        <p14:creationId xmlns:p14="http://schemas.microsoft.com/office/powerpoint/2010/main" val="1636953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needs to be performed manually. You open the new </a:t>
            </a:r>
            <a:r>
              <a:rPr lang="en-US" dirty="0" err="1"/>
              <a:t>powerpoint</a:t>
            </a:r>
            <a:r>
              <a:rPr lang="en-US" dirty="0"/>
              <a:t> file and select the option to create a video. That’s it.</a:t>
            </a:r>
          </a:p>
        </p:txBody>
      </p:sp>
      <p:sp>
        <p:nvSpPr>
          <p:cNvPr id="4" name="Slide Number Placeholder 3"/>
          <p:cNvSpPr>
            <a:spLocks noGrp="1"/>
          </p:cNvSpPr>
          <p:nvPr>
            <p:ph type="sldNum" sz="quarter" idx="5"/>
          </p:nvPr>
        </p:nvSpPr>
        <p:spPr/>
        <p:txBody>
          <a:bodyPr/>
          <a:lstStyle/>
          <a:p>
            <a:fld id="{38E4EAE9-32D9-4256-91AC-AC4E6B4B8684}" type="slidenum">
              <a:rPr lang="en-US" smtClean="0"/>
              <a:t>4</a:t>
            </a:fld>
            <a:endParaRPr lang="en-US"/>
          </a:p>
        </p:txBody>
      </p:sp>
    </p:spTree>
    <p:extLst>
      <p:ext uri="{BB962C8B-B14F-4D97-AF65-F5344CB8AC3E}">
        <p14:creationId xmlns:p14="http://schemas.microsoft.com/office/powerpoint/2010/main" val="417526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That’s </a:t>
            </a:r>
            <a:r>
              <a:rPr lang="en-US" dirty="0"/>
              <a:t>all folks!</a:t>
            </a:r>
          </a:p>
        </p:txBody>
      </p:sp>
      <p:sp>
        <p:nvSpPr>
          <p:cNvPr id="4" name="Slide Number Placeholder 3"/>
          <p:cNvSpPr>
            <a:spLocks noGrp="1"/>
          </p:cNvSpPr>
          <p:nvPr>
            <p:ph type="sldNum" sz="quarter" idx="5"/>
          </p:nvPr>
        </p:nvSpPr>
        <p:spPr/>
        <p:txBody>
          <a:bodyPr/>
          <a:lstStyle/>
          <a:p>
            <a:fld id="{38E4EAE9-32D9-4256-91AC-AC4E6B4B8684}" type="slidenum">
              <a:rPr lang="en-US" smtClean="0"/>
              <a:t>5</a:t>
            </a:fld>
            <a:endParaRPr lang="en-US"/>
          </a:p>
        </p:txBody>
      </p:sp>
    </p:spTree>
    <p:extLst>
      <p:ext uri="{BB962C8B-B14F-4D97-AF65-F5344CB8AC3E}">
        <p14:creationId xmlns:p14="http://schemas.microsoft.com/office/powerpoint/2010/main" val="325431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4C0D-E712-BD8F-730F-21C43D472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489F8D-A658-208D-03B1-5859EBB3F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3C74C-3058-4C57-877C-F6A677079D07}"/>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9F423B73-78AD-8487-4013-CD9C09A3A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E3F47-8C2E-8284-9672-14093EE3E91B}"/>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153848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470F-A8B3-4E3E-CA97-2760C76DAE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892BF-A60C-6E34-787F-6EED2AA4D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BECFC-1B14-9151-AA36-A18DE8FCA07B}"/>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96576AA5-8FEB-055E-4EB3-343F70E8B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279B0-4C49-6C75-3D52-1815AA71973C}"/>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117961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44090-349A-900D-9B3F-3F1B6B2724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913D24-AD44-6477-C312-AA9264030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91582-B9E6-54D9-A5DE-14FCDEF96302}"/>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BEAC5C0D-FBCD-0ED5-AC90-F675BFAA4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44FAF-FEF0-A89E-6A16-E4707C8B9033}"/>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200781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F5E-324E-8293-9519-9B01460FD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E4C537-AA01-4811-0B1D-7E2C56022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043C4-F00B-4EBC-A742-1DB4D43E0790}"/>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3F50CC8A-7ADF-52FC-D8D3-1DC5C39BD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1AAB-F5CB-EF80-986C-0106557B78FC}"/>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134060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5DA6-07E7-9742-6A1A-7B9E64EF1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6D8E69-EF56-DCD8-0316-428423E9C0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B2FB2-4EBC-71C5-9AAB-A8DBE96591AC}"/>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D1FAB88E-10EB-2354-A148-B43EDA5E1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BC9E1-EFD1-9CA2-BDB9-A4A01E4468C9}"/>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234211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F6C1-A5A6-C3FE-7F91-8B61A09E4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FF2FC-5826-7B61-E32A-C6C4B1CB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6BCD5F-CB8F-E77E-FE7B-6B0F18C9BC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06367-D0B8-6364-3A3C-16C41856CEB9}"/>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6" name="Footer Placeholder 5">
            <a:extLst>
              <a:ext uri="{FF2B5EF4-FFF2-40B4-BE49-F238E27FC236}">
                <a16:creationId xmlns:a16="http://schemas.microsoft.com/office/drawing/2014/main" id="{1A07B359-4B5D-C793-B6FE-47DE12A3A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97EFC-6E19-BBB8-012C-EB51A849FF88}"/>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237899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3BE5-5259-514D-7324-EAFDB8FA88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3BB605-84A2-1EDD-83B7-77DC2D410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23D51-46EE-01B6-6A55-9F67B3722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56214-A2F7-E5BC-8828-785AAF11F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B70F2-BCE3-C238-A0E3-61146C017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F4A4AB-C393-083C-F210-B294700AE252}"/>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8" name="Footer Placeholder 7">
            <a:extLst>
              <a:ext uri="{FF2B5EF4-FFF2-40B4-BE49-F238E27FC236}">
                <a16:creationId xmlns:a16="http://schemas.microsoft.com/office/drawing/2014/main" id="{A1E9782F-F3F0-4D8D-DFAE-F4E3556B7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0215A6-553D-7AB8-6478-D53F6945E8EA}"/>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20680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B883-B65A-7B10-064E-4D0B07777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20588-859A-BB91-90E6-93731451C533}"/>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4" name="Footer Placeholder 3">
            <a:extLst>
              <a:ext uri="{FF2B5EF4-FFF2-40B4-BE49-F238E27FC236}">
                <a16:creationId xmlns:a16="http://schemas.microsoft.com/office/drawing/2014/main" id="{18DC3B34-811F-C193-AFD5-23E18FAACE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A68AA2-508D-CCCA-A649-FDE729277DD2}"/>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382557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90557-3667-FC99-0992-7BF2F883150A}"/>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3" name="Footer Placeholder 2">
            <a:extLst>
              <a:ext uri="{FF2B5EF4-FFF2-40B4-BE49-F238E27FC236}">
                <a16:creationId xmlns:a16="http://schemas.microsoft.com/office/drawing/2014/main" id="{056D5617-A859-09CF-AC1E-47F650F2B1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1EB4C-1773-4066-C5B6-98E9FD9823EF}"/>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195917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33F1-46C8-5551-434C-318AE5593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BAF0B4-C03F-36A3-5313-F413E191E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CF0CB-2ADF-4E89-D6A9-07BEFDDE3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3A5F-19B4-BF2B-A019-5756DE6FB641}"/>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6" name="Footer Placeholder 5">
            <a:extLst>
              <a:ext uri="{FF2B5EF4-FFF2-40B4-BE49-F238E27FC236}">
                <a16:creationId xmlns:a16="http://schemas.microsoft.com/office/drawing/2014/main" id="{DF130FAA-CCD5-ED4D-2649-8327C2C92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861F8-7BC5-4069-32A1-7F1F823755EF}"/>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91359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1266-E2CF-3E4B-BFAC-E354BCC56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4A68C-A916-FB5C-1F14-1A3DBAB5D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570040-1F8E-43E8-9180-312B48574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5CE51-EA1F-ECFC-B530-66710093FC63}"/>
              </a:ext>
            </a:extLst>
          </p:cNvPr>
          <p:cNvSpPr>
            <a:spLocks noGrp="1"/>
          </p:cNvSpPr>
          <p:nvPr>
            <p:ph type="dt" sz="half" idx="10"/>
          </p:nvPr>
        </p:nvSpPr>
        <p:spPr/>
        <p:txBody>
          <a:bodyPr/>
          <a:lstStyle/>
          <a:p>
            <a:fld id="{4D499142-EDD5-4F50-8470-37A37B3A82EB}" type="datetimeFigureOut">
              <a:rPr lang="en-US" smtClean="0"/>
              <a:t>3/10/2024</a:t>
            </a:fld>
            <a:endParaRPr lang="en-US"/>
          </a:p>
        </p:txBody>
      </p:sp>
      <p:sp>
        <p:nvSpPr>
          <p:cNvPr id="6" name="Footer Placeholder 5">
            <a:extLst>
              <a:ext uri="{FF2B5EF4-FFF2-40B4-BE49-F238E27FC236}">
                <a16:creationId xmlns:a16="http://schemas.microsoft.com/office/drawing/2014/main" id="{5349CF19-951C-424A-8CCF-189C0F18D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C49C6-3307-FEB4-6339-530DB320F793}"/>
              </a:ext>
            </a:extLst>
          </p:cNvPr>
          <p:cNvSpPr>
            <a:spLocks noGrp="1"/>
          </p:cNvSpPr>
          <p:nvPr>
            <p:ph type="sldNum" sz="quarter" idx="12"/>
          </p:nvPr>
        </p:nvSpPr>
        <p:spPr/>
        <p:txBody>
          <a:bodyPr/>
          <a:lstStyle/>
          <a:p>
            <a:fld id="{DCE9B30B-E72E-403F-B8DB-1C086D53EEF1}" type="slidenum">
              <a:rPr lang="en-US" smtClean="0"/>
              <a:t>‹#›</a:t>
            </a:fld>
            <a:endParaRPr lang="en-US"/>
          </a:p>
        </p:txBody>
      </p:sp>
    </p:spTree>
    <p:extLst>
      <p:ext uri="{BB962C8B-B14F-4D97-AF65-F5344CB8AC3E}">
        <p14:creationId xmlns:p14="http://schemas.microsoft.com/office/powerpoint/2010/main" val="84612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7C65A-8C17-4870-C7B9-1C4CAB9A3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7E021D-604C-CC1F-FA70-AC5FCF4E7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9A559-11F9-5E60-7374-4903E5545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499142-EDD5-4F50-8470-37A37B3A82EB}" type="datetimeFigureOut">
              <a:rPr lang="en-US" smtClean="0"/>
              <a:t>3/10/2024</a:t>
            </a:fld>
            <a:endParaRPr lang="en-US"/>
          </a:p>
        </p:txBody>
      </p:sp>
      <p:sp>
        <p:nvSpPr>
          <p:cNvPr id="5" name="Footer Placeholder 4">
            <a:extLst>
              <a:ext uri="{FF2B5EF4-FFF2-40B4-BE49-F238E27FC236}">
                <a16:creationId xmlns:a16="http://schemas.microsoft.com/office/drawing/2014/main" id="{6EB8195F-7584-91CA-8455-E6C93A8EB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F86E71-9AE8-D145-12A1-2533B5586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E9B30B-E72E-403F-B8DB-1C086D53EEF1}" type="slidenum">
              <a:rPr lang="en-US" smtClean="0"/>
              <a:t>‹#›</a:t>
            </a:fld>
            <a:endParaRPr lang="en-US"/>
          </a:p>
        </p:txBody>
      </p:sp>
    </p:spTree>
    <p:extLst>
      <p:ext uri="{BB962C8B-B14F-4D97-AF65-F5344CB8AC3E}">
        <p14:creationId xmlns:p14="http://schemas.microsoft.com/office/powerpoint/2010/main" val="423911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Thats_all_folks.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9287-9F14-FFCE-9E12-953D344B7127}"/>
              </a:ext>
            </a:extLst>
          </p:cNvPr>
          <p:cNvSpPr>
            <a:spLocks noGrp="1"/>
          </p:cNvSpPr>
          <p:nvPr>
            <p:ph type="ctrTitle"/>
          </p:nvPr>
        </p:nvSpPr>
        <p:spPr/>
        <p:txBody>
          <a:bodyPr/>
          <a:lstStyle/>
          <a:p>
            <a:r>
              <a:rPr lang="en-US" dirty="0"/>
              <a:t>My Test Presentation</a:t>
            </a:r>
          </a:p>
        </p:txBody>
      </p:sp>
      <p:sp>
        <p:nvSpPr>
          <p:cNvPr id="3" name="Subtitle 2">
            <a:extLst>
              <a:ext uri="{FF2B5EF4-FFF2-40B4-BE49-F238E27FC236}">
                <a16:creationId xmlns:a16="http://schemas.microsoft.com/office/drawing/2014/main" id="{C04A4985-D6D2-867D-5B4A-EA3FAB96DC4B}"/>
              </a:ext>
            </a:extLst>
          </p:cNvPr>
          <p:cNvSpPr>
            <a:spLocks noGrp="1"/>
          </p:cNvSpPr>
          <p:nvPr>
            <p:ph type="subTitle" idx="1"/>
          </p:nvPr>
        </p:nvSpPr>
        <p:spPr/>
        <p:txBody>
          <a:bodyPr/>
          <a:lstStyle/>
          <a:p>
            <a:r>
              <a:rPr lang="en-US" dirty="0"/>
              <a:t>By Ofer Dekel</a:t>
            </a:r>
          </a:p>
        </p:txBody>
      </p:sp>
    </p:spTree>
    <p:extLst>
      <p:ext uri="{BB962C8B-B14F-4D97-AF65-F5344CB8AC3E}">
        <p14:creationId xmlns:p14="http://schemas.microsoft.com/office/powerpoint/2010/main" val="2894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8B70-003A-FDD3-F20D-98C653B053D8}"/>
              </a:ext>
            </a:extLst>
          </p:cNvPr>
          <p:cNvSpPr>
            <a:spLocks noGrp="1"/>
          </p:cNvSpPr>
          <p:nvPr>
            <p:ph type="title"/>
          </p:nvPr>
        </p:nvSpPr>
        <p:spPr/>
        <p:txBody>
          <a:bodyPr/>
          <a:lstStyle/>
          <a:p>
            <a:r>
              <a:rPr lang="en-US" dirty="0"/>
              <a:t>Automatic videos from PPT files</a:t>
            </a:r>
          </a:p>
        </p:txBody>
      </p:sp>
      <p:pic>
        <p:nvPicPr>
          <p:cNvPr id="4" name="Picture 3" descr="Jump Cat">
            <a:extLst>
              <a:ext uri="{FF2B5EF4-FFF2-40B4-BE49-F238E27FC236}">
                <a16:creationId xmlns:a16="http://schemas.microsoft.com/office/drawing/2014/main" id="{6FF22495-A177-9B23-3263-7CEB07CC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667" y="770736"/>
            <a:ext cx="5647058" cy="5647058"/>
          </a:xfrm>
          <a:prstGeom prst="rect">
            <a:avLst/>
          </a:prstGeom>
        </p:spPr>
      </p:pic>
    </p:spTree>
    <p:extLst>
      <p:ext uri="{BB962C8B-B14F-4D97-AF65-F5344CB8AC3E}">
        <p14:creationId xmlns:p14="http://schemas.microsoft.com/office/powerpoint/2010/main" val="139230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FDE8E7-0AA0-7C1F-B988-3003431A16F1}"/>
              </a:ext>
            </a:extLst>
          </p:cNvPr>
          <p:cNvPicPr>
            <a:picLocks noChangeAspect="1"/>
          </p:cNvPicPr>
          <p:nvPr/>
        </p:nvPicPr>
        <p:blipFill>
          <a:blip r:embed="rId3"/>
          <a:stretch>
            <a:fillRect/>
          </a:stretch>
        </p:blipFill>
        <p:spPr>
          <a:xfrm>
            <a:off x="1605526" y="28280"/>
            <a:ext cx="8980948" cy="6801439"/>
          </a:xfrm>
          <a:prstGeom prst="rect">
            <a:avLst/>
          </a:prstGeom>
        </p:spPr>
      </p:pic>
      <p:sp>
        <p:nvSpPr>
          <p:cNvPr id="10" name="Arrow: Down 9">
            <a:extLst>
              <a:ext uri="{FF2B5EF4-FFF2-40B4-BE49-F238E27FC236}">
                <a16:creationId xmlns:a16="http://schemas.microsoft.com/office/drawing/2014/main" id="{5D6A7A7E-C951-1E72-2D5F-C36295CE88D0}"/>
              </a:ext>
            </a:extLst>
          </p:cNvPr>
          <p:cNvSpPr/>
          <p:nvPr/>
        </p:nvSpPr>
        <p:spPr>
          <a:xfrm rot="2113859">
            <a:off x="10297753" y="4285024"/>
            <a:ext cx="996696" cy="180136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730DDC6A-EE8E-D976-8048-76C373E0F252}"/>
              </a:ext>
            </a:extLst>
          </p:cNvPr>
          <p:cNvSpPr/>
          <p:nvPr/>
        </p:nvSpPr>
        <p:spPr>
          <a:xfrm rot="18475068">
            <a:off x="1922901" y="4457161"/>
            <a:ext cx="996696" cy="180136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525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056B-C759-F958-C377-61CC7EF90B38}"/>
              </a:ext>
            </a:extLst>
          </p:cNvPr>
          <p:cNvSpPr>
            <a:spLocks noGrp="1"/>
          </p:cNvSpPr>
          <p:nvPr>
            <p:ph type="title"/>
          </p:nvPr>
        </p:nvSpPr>
        <p:spPr/>
        <p:txBody>
          <a:bodyPr/>
          <a:lstStyle/>
          <a:p>
            <a:r>
              <a:rPr lang="en-US" dirty="0"/>
              <a:t>Export to MP3!!</a:t>
            </a:r>
          </a:p>
        </p:txBody>
      </p:sp>
      <p:pic>
        <p:nvPicPr>
          <p:cNvPr id="5" name="Picture 4">
            <a:extLst>
              <a:ext uri="{FF2B5EF4-FFF2-40B4-BE49-F238E27FC236}">
                <a16:creationId xmlns:a16="http://schemas.microsoft.com/office/drawing/2014/main" id="{C6EB13C7-40A0-94CF-A53E-630BD598BD20}"/>
              </a:ext>
            </a:extLst>
          </p:cNvPr>
          <p:cNvPicPr>
            <a:picLocks noChangeAspect="1"/>
          </p:cNvPicPr>
          <p:nvPr/>
        </p:nvPicPr>
        <p:blipFill>
          <a:blip r:embed="rId3"/>
          <a:stretch>
            <a:fillRect/>
          </a:stretch>
        </p:blipFill>
        <p:spPr>
          <a:xfrm>
            <a:off x="2687115" y="1607810"/>
            <a:ext cx="7399661" cy="4210415"/>
          </a:xfrm>
          <a:prstGeom prst="rect">
            <a:avLst/>
          </a:prstGeom>
        </p:spPr>
      </p:pic>
    </p:spTree>
    <p:extLst>
      <p:ext uri="{BB962C8B-B14F-4D97-AF65-F5344CB8AC3E}">
        <p14:creationId xmlns:p14="http://schemas.microsoft.com/office/powerpoint/2010/main" val="85392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ed and blue circle with white text&#10;&#10;Description automatically generated">
            <a:extLst>
              <a:ext uri="{FF2B5EF4-FFF2-40B4-BE49-F238E27FC236}">
                <a16:creationId xmlns:a16="http://schemas.microsoft.com/office/drawing/2014/main" id="{725599C3-36AE-B3BA-1FCC-5ED97177CE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47326" y="0"/>
            <a:ext cx="9097347" cy="6858000"/>
          </a:xfrm>
          <a:prstGeom prst="rect">
            <a:avLst/>
          </a:prstGeom>
        </p:spPr>
      </p:pic>
      <p:sp>
        <p:nvSpPr>
          <p:cNvPr id="8" name="TextBox 7">
            <a:extLst>
              <a:ext uri="{FF2B5EF4-FFF2-40B4-BE49-F238E27FC236}">
                <a16:creationId xmlns:a16="http://schemas.microsoft.com/office/drawing/2014/main" id="{8A26D2E2-113C-2771-9632-968225FC1928}"/>
              </a:ext>
            </a:extLst>
          </p:cNvPr>
          <p:cNvSpPr txBox="1"/>
          <p:nvPr/>
        </p:nvSpPr>
        <p:spPr>
          <a:xfrm>
            <a:off x="1547326" y="6858000"/>
            <a:ext cx="9097347" cy="230832"/>
          </a:xfrm>
          <a:prstGeom prst="rect">
            <a:avLst/>
          </a:prstGeom>
          <a:noFill/>
        </p:spPr>
        <p:txBody>
          <a:bodyPr wrap="square" rtlCol="0">
            <a:spAutoFit/>
          </a:bodyPr>
          <a:lstStyle/>
          <a:p>
            <a:r>
              <a:rPr lang="en-US" sz="900">
                <a:hlinkClick r:id="rId4" tooltip="http://commons.wikimedia.org/wiki/File:Thats_all_folks.sv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60826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33</TotalTime>
  <Words>136</Words>
  <Application>Microsoft Office PowerPoint</Application>
  <PresentationFormat>Widescreen</PresentationFormat>
  <Paragraphs>15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My Test Presentation</vt:lpstr>
      <vt:lpstr>Automatic videos from PPT files</vt:lpstr>
      <vt:lpstr>PowerPoint Presentation</vt:lpstr>
      <vt:lpstr>Export to MP3!!</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Ofer Dekel</dc:creator>
  <cp:lastModifiedBy>Ofer Dekel</cp:lastModifiedBy>
  <cp:revision>20</cp:revision>
  <dcterms:created xsi:type="dcterms:W3CDTF">2024-03-10T10:03:39Z</dcterms:created>
  <dcterms:modified xsi:type="dcterms:W3CDTF">2024-03-10T17:06:50Z</dcterms:modified>
</cp:coreProperties>
</file>