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4B5A-05B3-45B0-88CD-1AE7E336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DE2FA-79BD-4403-8CFA-FE77357C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3-5D2A-4D4C-807E-E1D5BCBC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21CF-2EC9-4FBF-92A9-C1463A4E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8CE9-4426-4AD9-A6E6-B7F18E1B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07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633E-22A2-4310-8B07-EBEBC0C1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FBED9-1960-4AF5-91EC-1B9A67A0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109B-DC97-465D-8CF5-3565EEEE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BABC-CCBE-4335-8531-4AABF45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7545-ADA1-43EE-A0BD-433F84D2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8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301D9-0987-418C-8C81-3F396C68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32613-508B-4C6B-BD00-1CC63F9A7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AA05-083A-4A94-9F42-48B1599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B743-E83B-46CC-960D-C9F31A4C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A011-304F-461B-8EC0-31BB9BC3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8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A14B-8E5F-47EF-8EB7-FB1987DA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5537-393A-467C-B1D0-BE6BA42F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413E-BDFB-4740-90BF-642E1C89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ACF9-E0B5-44CD-8BCF-4912D247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9B44-E0C1-40B0-ABA4-348B9385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95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2126-876F-492B-8E18-089801F4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6C67-B46C-4F45-8011-3E8797DB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F11A-3116-4222-AE8E-97C3C8B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4AC7-9D25-45FF-83CB-8E88BB1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FA50-5778-4857-88F4-F796CEC1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394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62F-6067-4E14-BC76-B15BCFBA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27F1-5023-4F85-AF36-245BD3D8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44CC4-D294-4FE2-B79F-11DBCB32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679A1-100C-48B7-8FD3-7B2C063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92D0-1C68-4E47-A914-3C4CB785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2BEE-20EA-4E4E-960D-DA4DD14D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619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7A74-1040-47B0-A855-AFDF633A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2AA5-6000-4579-A269-63BAB5F2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F229-81F3-46AE-A9D6-CAEB25C5A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F1C46-4A6C-4FDF-80B3-CBEC0716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77698-CCF6-470D-B075-E0EA3FF4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FA3-349D-44C1-9E91-060EC62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87817-38C2-41C9-9F25-FDB02B3D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F3F7B-287F-4DD4-AE4E-55AF4D9C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99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64E2-C151-4EB9-AE7E-382B3B8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36CE0-1493-415D-8310-08881785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1ED-BDEF-4EF2-9CB4-14FF974C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AA34-A71D-410C-9D25-2B4D12FA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816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3DB5B-4771-4996-9BC8-B5143880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34A9C-55D9-4D73-9AF4-1C3AF858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0F0A-36F8-459B-BC54-76EBB8A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3116-768E-458F-A460-3CC758DA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8458-80A3-4E29-842E-C78F512C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A699F-5C11-43BD-9B24-1C29E7AC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7665-4A59-494E-BE08-E79A3F83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2F238-6202-45DD-8F86-03E3AAAB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7582-FE8E-42C6-8115-1F7D896B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59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A6A5-43B8-4AD0-BCEE-1EB58D7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1386F-5E5F-48A4-9309-0CA028078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C80E-7FF2-4734-8B40-1E032029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AA09-81FE-479B-B71B-6DC6658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B6C8-8A67-4845-B60E-58F5CC66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0E408-45C4-428E-81F8-E9D2F055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28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F73B0-A78D-42DA-BD61-21D5C3D2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4FF6-D010-4AE1-BE06-7F0261E6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06A5-E830-4EB2-ACD1-9ED0CA4B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CD6A-F781-4CA3-BF7D-82198390557C}" type="datetimeFigureOut">
              <a:rPr lang="en-IL" smtClean="0"/>
              <a:t>01/02/2021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E71-3C96-4386-8799-DA5FE026E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7F19-6310-4DFB-9A3A-BD9C8D8C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C6E8-7C56-4AB3-9505-3C654A1E0F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2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39A6-F03F-452C-AE6B-794665F32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2337-481B-48A0-B5F9-51F144661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38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Ofer Sadan</dc:creator>
  <cp:lastModifiedBy>Ofer Sadan</cp:lastModifiedBy>
  <cp:revision>1</cp:revision>
  <dcterms:created xsi:type="dcterms:W3CDTF">2021-02-01T09:37:08Z</dcterms:created>
  <dcterms:modified xsi:type="dcterms:W3CDTF">2021-02-01T09:37:29Z</dcterms:modified>
</cp:coreProperties>
</file>