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0"/>
  </p:notesMasterIdLst>
  <p:sldIdLst>
    <p:sldId id="1982" r:id="rId5"/>
    <p:sldId id="1951" r:id="rId6"/>
    <p:sldId id="1983" r:id="rId7"/>
    <p:sldId id="1976" r:id="rId8"/>
    <p:sldId id="1970" r:id="rId9"/>
    <p:sldId id="1977" r:id="rId10"/>
    <p:sldId id="1945" r:id="rId11"/>
    <p:sldId id="1971" r:id="rId12"/>
    <p:sldId id="1978" r:id="rId13"/>
    <p:sldId id="1984" r:id="rId14"/>
    <p:sldId id="1972" r:id="rId15"/>
    <p:sldId id="1973" r:id="rId16"/>
    <p:sldId id="1979" r:id="rId17"/>
    <p:sldId id="1980" r:id="rId18"/>
    <p:sldId id="19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1982"/>
            <p14:sldId id="1951"/>
            <p14:sldId id="1983"/>
            <p14:sldId id="1976"/>
            <p14:sldId id="1970"/>
            <p14:sldId id="1977"/>
            <p14:sldId id="1945"/>
            <p14:sldId id="1971"/>
            <p14:sldId id="1978"/>
            <p14:sldId id="1984"/>
            <p14:sldId id="1972"/>
            <p14:sldId id="1973"/>
            <p14:sldId id="1979"/>
            <p14:sldId id="1980"/>
            <p14:sldId id="19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4C"/>
    <a:srgbClr val="D83B01"/>
    <a:srgbClr val="FF8C00"/>
    <a:srgbClr val="0476D8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0A7F9-AEC2-410F-9198-60095FB4D1DC}" v="639" dt="2020-09-22T14:33:25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0" autoAdjust="0"/>
    <p:restoredTop sz="96362" autoAdjust="0"/>
  </p:normalViewPr>
  <p:slideViewPr>
    <p:cSldViewPr snapToGrid="0">
      <p:cViewPr varScale="1">
        <p:scale>
          <a:sx n="114" d="100"/>
          <a:sy n="114" d="100"/>
        </p:scale>
        <p:origin x="8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Zadikario" userId="f36b4b4543f14e71" providerId="LiveId" clId="{2C70A7F9-AEC2-410F-9198-60095FB4D1DC}"/>
    <pc:docChg chg="undo custSel addSld delSld modSld sldOrd modSection">
      <pc:chgData name="Ofer Zadikario" userId="f36b4b4543f14e71" providerId="LiveId" clId="{2C70A7F9-AEC2-410F-9198-60095FB4D1DC}" dt="2020-09-24T06:44:42.564" v="3049" actId="20577"/>
      <pc:docMkLst>
        <pc:docMk/>
      </pc:docMkLst>
      <pc:sldChg chg="modSp mod ord">
        <pc:chgData name="Ofer Zadikario" userId="f36b4b4543f14e71" providerId="LiveId" clId="{2C70A7F9-AEC2-410F-9198-60095FB4D1DC}" dt="2020-09-24T06:42:09.337" v="2995" actId="20577"/>
        <pc:sldMkLst>
          <pc:docMk/>
          <pc:sldMk cId="377166578" sldId="1945"/>
        </pc:sldMkLst>
        <pc:spChg chg="mod">
          <ac:chgData name="Ofer Zadikario" userId="f36b4b4543f14e71" providerId="LiveId" clId="{2C70A7F9-AEC2-410F-9198-60095FB4D1DC}" dt="2020-09-24T06:42:09.337" v="2995" actId="20577"/>
          <ac:spMkLst>
            <pc:docMk/>
            <pc:sldMk cId="377166578" sldId="1945"/>
            <ac:spMk id="3" creationId="{EAC9D90D-41ED-7A4E-AF05-87821125D59E}"/>
          </ac:spMkLst>
        </pc:spChg>
      </pc:sldChg>
      <pc:sldChg chg="addSp delSp modSp mod">
        <pc:chgData name="Ofer Zadikario" userId="f36b4b4543f14e71" providerId="LiveId" clId="{2C70A7F9-AEC2-410F-9198-60095FB4D1DC}" dt="2020-09-22T14:33:39.802" v="2994" actId="1076"/>
        <pc:sldMkLst>
          <pc:docMk/>
          <pc:sldMk cId="740251951" sldId="1951"/>
        </pc:sldMkLst>
        <pc:spChg chg="mod">
          <ac:chgData name="Ofer Zadikario" userId="f36b4b4543f14e71" providerId="LiveId" clId="{2C70A7F9-AEC2-410F-9198-60095FB4D1DC}" dt="2020-09-22T14:33:15.611" v="2987" actId="20577"/>
          <ac:spMkLst>
            <pc:docMk/>
            <pc:sldMk cId="740251951" sldId="1951"/>
            <ac:spMk id="2" creationId="{00000000-0000-0000-0000-000000000000}"/>
          </ac:spMkLst>
        </pc:spChg>
        <pc:spChg chg="del">
          <ac:chgData name="Ofer Zadikario" userId="f36b4b4543f14e71" providerId="LiveId" clId="{2C70A7F9-AEC2-410F-9198-60095FB4D1DC}" dt="2020-09-22T10:11:16.075" v="53" actId="478"/>
          <ac:spMkLst>
            <pc:docMk/>
            <pc:sldMk cId="740251951" sldId="1951"/>
            <ac:spMk id="7" creationId="{370E65CB-FA93-402F-AD8F-10D4E465591F}"/>
          </ac:spMkLst>
        </pc:spChg>
        <pc:spChg chg="del mod">
          <ac:chgData name="Ofer Zadikario" userId="f36b4b4543f14e71" providerId="LiveId" clId="{2C70A7F9-AEC2-410F-9198-60095FB4D1DC}" dt="2020-09-22T14:33:19.395" v="2988" actId="478"/>
          <ac:spMkLst>
            <pc:docMk/>
            <pc:sldMk cId="740251951" sldId="1951"/>
            <ac:spMk id="14" creationId="{00000000-0000-0000-0000-000000000000}"/>
          </ac:spMkLst>
        </pc:spChg>
        <pc:picChg chg="add mod">
          <ac:chgData name="Ofer Zadikario" userId="f36b4b4543f14e71" providerId="LiveId" clId="{2C70A7F9-AEC2-410F-9198-60095FB4D1DC}" dt="2020-09-22T14:33:39.802" v="2994" actId="1076"/>
          <ac:picMkLst>
            <pc:docMk/>
            <pc:sldMk cId="740251951" sldId="1951"/>
            <ac:picMk id="3" creationId="{B8E6D37D-1990-49E1-B9C0-1BF1CD736437}"/>
          </ac:picMkLst>
        </pc:picChg>
        <pc:picChg chg="add mod">
          <ac:chgData name="Ofer Zadikario" userId="f36b4b4543f14e71" providerId="LiveId" clId="{2C70A7F9-AEC2-410F-9198-60095FB4D1DC}" dt="2020-09-22T14:33:36.353" v="2993" actId="1076"/>
          <ac:picMkLst>
            <pc:docMk/>
            <pc:sldMk cId="740251951" sldId="1951"/>
            <ac:picMk id="4" creationId="{3B54A6A6-0811-49FE-A632-452716AB1DD2}"/>
          </ac:picMkLst>
        </pc:picChg>
        <pc:picChg chg="del">
          <ac:chgData name="Ofer Zadikario" userId="f36b4b4543f14e71" providerId="LiveId" clId="{2C70A7F9-AEC2-410F-9198-60095FB4D1DC}" dt="2020-09-22T10:11:20.572" v="54" actId="478"/>
          <ac:picMkLst>
            <pc:docMk/>
            <pc:sldMk cId="740251951" sldId="1951"/>
            <ac:picMk id="6" creationId="{B5E64A9C-8A02-4C64-907C-D503B56773E4}"/>
          </ac:picMkLst>
        </pc:picChg>
        <pc:picChg chg="add mod">
          <ac:chgData name="Ofer Zadikario" userId="f36b4b4543f14e71" providerId="LiveId" clId="{2C70A7F9-AEC2-410F-9198-60095FB4D1DC}" dt="2020-09-22T14:33:25.148" v="2990" actId="1076"/>
          <ac:picMkLst>
            <pc:docMk/>
            <pc:sldMk cId="740251951" sldId="1951"/>
            <ac:picMk id="1026" creationId="{CE20EB37-1462-4319-9451-2AF46E43BA97}"/>
          </ac:picMkLst>
        </pc:picChg>
      </pc:sldChg>
      <pc:sldChg chg="addSp delSp modSp mod modAnim">
        <pc:chgData name="Ofer Zadikario" userId="f36b4b4543f14e71" providerId="LiveId" clId="{2C70A7F9-AEC2-410F-9198-60095FB4D1DC}" dt="2020-09-22T13:47:32.208" v="1120" actId="20577"/>
        <pc:sldMkLst>
          <pc:docMk/>
          <pc:sldMk cId="580161270" sldId="1970"/>
        </pc:sldMkLst>
        <pc:spChg chg="mod">
          <ac:chgData name="Ofer Zadikario" userId="f36b4b4543f14e71" providerId="LiveId" clId="{2C70A7F9-AEC2-410F-9198-60095FB4D1DC}" dt="2020-09-22T13:44:31.724" v="996" actId="20577"/>
          <ac:spMkLst>
            <pc:docMk/>
            <pc:sldMk cId="580161270" sldId="1970"/>
            <ac:spMk id="2" creationId="{00000000-0000-0000-0000-000000000000}"/>
          </ac:spMkLst>
        </pc:spChg>
        <pc:spChg chg="del">
          <ac:chgData name="Ofer Zadikario" userId="f36b4b4543f14e71" providerId="LiveId" clId="{2C70A7F9-AEC2-410F-9198-60095FB4D1DC}" dt="2020-09-22T13:38:09.541" v="642" actId="478"/>
          <ac:spMkLst>
            <pc:docMk/>
            <pc:sldMk cId="580161270" sldId="1970"/>
            <ac:spMk id="7" creationId="{370E65CB-FA93-402F-AD8F-10D4E465591F}"/>
          </ac:spMkLst>
        </pc:spChg>
        <pc:spChg chg="add mod">
          <ac:chgData name="Ofer Zadikario" userId="f36b4b4543f14e71" providerId="LiveId" clId="{2C70A7F9-AEC2-410F-9198-60095FB4D1DC}" dt="2020-09-22T13:47:32.208" v="1120" actId="20577"/>
          <ac:spMkLst>
            <pc:docMk/>
            <pc:sldMk cId="580161270" sldId="1970"/>
            <ac:spMk id="8" creationId="{4B961DB4-6D15-4226-A56F-9B1D29F2F518}"/>
          </ac:spMkLst>
        </pc:spChg>
        <pc:spChg chg="del">
          <ac:chgData name="Ofer Zadikario" userId="f36b4b4543f14e71" providerId="LiveId" clId="{2C70A7F9-AEC2-410F-9198-60095FB4D1DC}" dt="2020-09-22T13:41:04.729" v="766" actId="478"/>
          <ac:spMkLst>
            <pc:docMk/>
            <pc:sldMk cId="580161270" sldId="1970"/>
            <ac:spMk id="14" creationId="{00000000-0000-0000-0000-000000000000}"/>
          </ac:spMkLst>
        </pc:spChg>
        <pc:picChg chg="add del mod">
          <ac:chgData name="Ofer Zadikario" userId="f36b4b4543f14e71" providerId="LiveId" clId="{2C70A7F9-AEC2-410F-9198-60095FB4D1DC}" dt="2020-09-22T13:46:11.643" v="998" actId="478"/>
          <ac:picMkLst>
            <pc:docMk/>
            <pc:sldMk cId="580161270" sldId="1970"/>
            <ac:picMk id="3" creationId="{C0ADBBDB-5AB0-4034-B597-AEB3C2F0D6EA}"/>
          </ac:picMkLst>
        </pc:picChg>
        <pc:picChg chg="add mod">
          <ac:chgData name="Ofer Zadikario" userId="f36b4b4543f14e71" providerId="LiveId" clId="{2C70A7F9-AEC2-410F-9198-60095FB4D1DC}" dt="2020-09-22T13:46:21.581" v="1032" actId="1076"/>
          <ac:picMkLst>
            <pc:docMk/>
            <pc:sldMk cId="580161270" sldId="1970"/>
            <ac:picMk id="4" creationId="{D98A1DEC-E80C-46AE-A9BE-643D4A4952BA}"/>
          </ac:picMkLst>
        </pc:picChg>
        <pc:picChg chg="del">
          <ac:chgData name="Ofer Zadikario" userId="f36b4b4543f14e71" providerId="LiveId" clId="{2C70A7F9-AEC2-410F-9198-60095FB4D1DC}" dt="2020-09-22T13:38:09.541" v="642" actId="478"/>
          <ac:picMkLst>
            <pc:docMk/>
            <pc:sldMk cId="580161270" sldId="1970"/>
            <ac:picMk id="6" creationId="{B5E64A9C-8A02-4C64-907C-D503B56773E4}"/>
          </ac:picMkLst>
        </pc:picChg>
      </pc:sldChg>
      <pc:sldChg chg="addSp delSp modSp mod modAnim">
        <pc:chgData name="Ofer Zadikario" userId="f36b4b4543f14e71" providerId="LiveId" clId="{2C70A7F9-AEC2-410F-9198-60095FB4D1DC}" dt="2020-09-22T14:15:48.307" v="2418" actId="20577"/>
        <pc:sldMkLst>
          <pc:docMk/>
          <pc:sldMk cId="3703443423" sldId="1971"/>
        </pc:sldMkLst>
        <pc:spChg chg="mod">
          <ac:chgData name="Ofer Zadikario" userId="f36b4b4543f14e71" providerId="LiveId" clId="{2C70A7F9-AEC2-410F-9198-60095FB4D1DC}" dt="2020-09-22T13:48:43.117" v="1176" actId="20577"/>
          <ac:spMkLst>
            <pc:docMk/>
            <pc:sldMk cId="3703443423" sldId="1971"/>
            <ac:spMk id="2" creationId="{00000000-0000-0000-0000-000000000000}"/>
          </ac:spMkLst>
        </pc:spChg>
        <pc:spChg chg="del">
          <ac:chgData name="Ofer Zadikario" userId="f36b4b4543f14e71" providerId="LiveId" clId="{2C70A7F9-AEC2-410F-9198-60095FB4D1DC}" dt="2020-09-22T13:48:50.708" v="1177" actId="478"/>
          <ac:spMkLst>
            <pc:docMk/>
            <pc:sldMk cId="3703443423" sldId="1971"/>
            <ac:spMk id="3" creationId="{46C88687-1C94-479F-8A9A-683E7E9082EF}"/>
          </ac:spMkLst>
        </pc:spChg>
        <pc:spChg chg="del">
          <ac:chgData name="Ofer Zadikario" userId="f36b4b4543f14e71" providerId="LiveId" clId="{2C70A7F9-AEC2-410F-9198-60095FB4D1DC}" dt="2020-09-22T13:48:50.708" v="1177" actId="478"/>
          <ac:spMkLst>
            <pc:docMk/>
            <pc:sldMk cId="3703443423" sldId="1971"/>
            <ac:spMk id="4" creationId="{E52BFA08-3BBF-42D6-A45A-54009DE8B8F6}"/>
          </ac:spMkLst>
        </pc:spChg>
        <pc:spChg chg="del">
          <ac:chgData name="Ofer Zadikario" userId="f36b4b4543f14e71" providerId="LiveId" clId="{2C70A7F9-AEC2-410F-9198-60095FB4D1DC}" dt="2020-09-22T13:48:50.708" v="1177" actId="478"/>
          <ac:spMkLst>
            <pc:docMk/>
            <pc:sldMk cId="3703443423" sldId="1971"/>
            <ac:spMk id="5" creationId="{FC084619-42BC-4202-968A-B272A1C4DED8}"/>
          </ac:spMkLst>
        </pc:spChg>
        <pc:spChg chg="del">
          <ac:chgData name="Ofer Zadikario" userId="f36b4b4543f14e71" providerId="LiveId" clId="{2C70A7F9-AEC2-410F-9198-60095FB4D1DC}" dt="2020-09-22T13:48:50.708" v="1177" actId="478"/>
          <ac:spMkLst>
            <pc:docMk/>
            <pc:sldMk cId="3703443423" sldId="1971"/>
            <ac:spMk id="10" creationId="{E326E2BF-42B7-4DE1-9372-D2C3C9B4C6C2}"/>
          </ac:spMkLst>
        </pc:spChg>
        <pc:spChg chg="add mod">
          <ac:chgData name="Ofer Zadikario" userId="f36b4b4543f14e71" providerId="LiveId" clId="{2C70A7F9-AEC2-410F-9198-60095FB4D1DC}" dt="2020-09-22T13:51:22.885" v="1361" actId="20577"/>
          <ac:spMkLst>
            <pc:docMk/>
            <pc:sldMk cId="3703443423" sldId="1971"/>
            <ac:spMk id="11" creationId="{60C3F09B-D69F-4B6E-ADB6-61CC6A10C54F}"/>
          </ac:spMkLst>
        </pc:spChg>
        <pc:spChg chg="mod">
          <ac:chgData name="Ofer Zadikario" userId="f36b4b4543f14e71" providerId="LiveId" clId="{2C70A7F9-AEC2-410F-9198-60095FB4D1DC}" dt="2020-09-22T14:15:48.307" v="2418" actId="20577"/>
          <ac:spMkLst>
            <pc:docMk/>
            <pc:sldMk cId="3703443423" sldId="1971"/>
            <ac:spMk id="12" creationId="{59551144-6929-40B1-95B8-3B4405BE3E1F}"/>
          </ac:spMkLst>
        </pc:spChg>
        <pc:spChg chg="del">
          <ac:chgData name="Ofer Zadikario" userId="f36b4b4543f14e71" providerId="LiveId" clId="{2C70A7F9-AEC2-410F-9198-60095FB4D1DC}" dt="2020-09-22T13:48:50.708" v="1177" actId="478"/>
          <ac:spMkLst>
            <pc:docMk/>
            <pc:sldMk cId="3703443423" sldId="1971"/>
            <ac:spMk id="14" creationId="{00000000-0000-0000-0000-000000000000}"/>
          </ac:spMkLst>
        </pc:spChg>
        <pc:picChg chg="del">
          <ac:chgData name="Ofer Zadikario" userId="f36b4b4543f14e71" providerId="LiveId" clId="{2C70A7F9-AEC2-410F-9198-60095FB4D1DC}" dt="2020-09-22T13:48:53.562" v="1178" actId="478"/>
          <ac:picMkLst>
            <pc:docMk/>
            <pc:sldMk cId="3703443423" sldId="1971"/>
            <ac:picMk id="15" creationId="{F5C3D5EA-C41C-4822-A170-26C29D7318D3}"/>
          </ac:picMkLst>
        </pc:picChg>
      </pc:sldChg>
      <pc:sldChg chg="addSp delSp modSp mod">
        <pc:chgData name="Ofer Zadikario" userId="f36b4b4543f14e71" providerId="LiveId" clId="{2C70A7F9-AEC2-410F-9198-60095FB4D1DC}" dt="2020-09-22T14:07:37.365" v="2239" actId="20577"/>
        <pc:sldMkLst>
          <pc:docMk/>
          <pc:sldMk cId="1795222773" sldId="1972"/>
        </pc:sldMkLst>
        <pc:spChg chg="mod">
          <ac:chgData name="Ofer Zadikario" userId="f36b4b4543f14e71" providerId="LiveId" clId="{2C70A7F9-AEC2-410F-9198-60095FB4D1DC}" dt="2020-09-22T13:57:56.254" v="1883" actId="20577"/>
          <ac:spMkLst>
            <pc:docMk/>
            <pc:sldMk cId="1795222773" sldId="1972"/>
            <ac:spMk id="2" creationId="{00000000-0000-0000-0000-000000000000}"/>
          </ac:spMkLst>
        </pc:spChg>
        <pc:spChg chg="add del mod">
          <ac:chgData name="Ofer Zadikario" userId="f36b4b4543f14e71" providerId="LiveId" clId="{2C70A7F9-AEC2-410F-9198-60095FB4D1DC}" dt="2020-09-22T14:02:14.154" v="2008" actId="478"/>
          <ac:spMkLst>
            <pc:docMk/>
            <pc:sldMk cId="1795222773" sldId="1972"/>
            <ac:spMk id="4" creationId="{17A4EDA6-1FBB-4360-8266-3A34637B90EF}"/>
          </ac:spMkLst>
        </pc:spChg>
        <pc:spChg chg="add del mod">
          <ac:chgData name="Ofer Zadikario" userId="f36b4b4543f14e71" providerId="LiveId" clId="{2C70A7F9-AEC2-410F-9198-60095FB4D1DC}" dt="2020-09-22T14:03:51.096" v="2012" actId="478"/>
          <ac:spMkLst>
            <pc:docMk/>
            <pc:sldMk cId="1795222773" sldId="1972"/>
            <ac:spMk id="5" creationId="{536EA7AF-9002-488C-8ACB-E18630C1BDAF}"/>
          </ac:spMkLst>
        </pc:spChg>
        <pc:spChg chg="add mod">
          <ac:chgData name="Ofer Zadikario" userId="f36b4b4543f14e71" providerId="LiveId" clId="{2C70A7F9-AEC2-410F-9198-60095FB4D1DC}" dt="2020-09-22T14:00:48.869" v="1956" actId="1035"/>
          <ac:spMkLst>
            <pc:docMk/>
            <pc:sldMk cId="1795222773" sldId="1972"/>
            <ac:spMk id="9" creationId="{120B106E-18EB-46A1-963E-D6C65E24991A}"/>
          </ac:spMkLst>
        </pc:spChg>
        <pc:spChg chg="add mod">
          <ac:chgData name="Ofer Zadikario" userId="f36b4b4543f14e71" providerId="LiveId" clId="{2C70A7F9-AEC2-410F-9198-60095FB4D1DC}" dt="2020-09-22T14:00:48.869" v="1956" actId="1035"/>
          <ac:spMkLst>
            <pc:docMk/>
            <pc:sldMk cId="1795222773" sldId="1972"/>
            <ac:spMk id="11" creationId="{D9D1C460-A29B-44BF-9691-01BFCC4F94B6}"/>
          </ac:spMkLst>
        </pc:spChg>
        <pc:spChg chg="del">
          <ac:chgData name="Ofer Zadikario" userId="f36b4b4543f14e71" providerId="LiveId" clId="{2C70A7F9-AEC2-410F-9198-60095FB4D1DC}" dt="2020-09-22T13:59:51.408" v="1884" actId="478"/>
          <ac:spMkLst>
            <pc:docMk/>
            <pc:sldMk cId="1795222773" sldId="1972"/>
            <ac:spMk id="12" creationId="{59551144-6929-40B1-95B8-3B4405BE3E1F}"/>
          </ac:spMkLst>
        </pc:spChg>
        <pc:spChg chg="add mod">
          <ac:chgData name="Ofer Zadikario" userId="f36b4b4543f14e71" providerId="LiveId" clId="{2C70A7F9-AEC2-410F-9198-60095FB4D1DC}" dt="2020-09-22T14:00:39.984" v="1935" actId="1035"/>
          <ac:spMkLst>
            <pc:docMk/>
            <pc:sldMk cId="1795222773" sldId="1972"/>
            <ac:spMk id="15" creationId="{177AA201-CB81-4E84-8DAA-963B124E5B8A}"/>
          </ac:spMkLst>
        </pc:spChg>
        <pc:spChg chg="add mod">
          <ac:chgData name="Ofer Zadikario" userId="f36b4b4543f14e71" providerId="LiveId" clId="{2C70A7F9-AEC2-410F-9198-60095FB4D1DC}" dt="2020-09-22T14:00:39.984" v="1935" actId="1035"/>
          <ac:spMkLst>
            <pc:docMk/>
            <pc:sldMk cId="1795222773" sldId="1972"/>
            <ac:spMk id="17" creationId="{F4734858-2411-427F-8819-DA7EB6B1AE8C}"/>
          </ac:spMkLst>
        </pc:spChg>
        <pc:spChg chg="add mod">
          <ac:chgData name="Ofer Zadikario" userId="f36b4b4543f14e71" providerId="LiveId" clId="{2C70A7F9-AEC2-410F-9198-60095FB4D1DC}" dt="2020-09-22T14:00:28.034" v="1928" actId="1035"/>
          <ac:spMkLst>
            <pc:docMk/>
            <pc:sldMk cId="1795222773" sldId="1972"/>
            <ac:spMk id="19" creationId="{A6FAB240-17C1-4A8C-8ECB-F0A0D1B103EC}"/>
          </ac:spMkLst>
        </pc:spChg>
        <pc:spChg chg="add mod">
          <ac:chgData name="Ofer Zadikario" userId="f36b4b4543f14e71" providerId="LiveId" clId="{2C70A7F9-AEC2-410F-9198-60095FB4D1DC}" dt="2020-09-22T14:00:28.034" v="1928" actId="1035"/>
          <ac:spMkLst>
            <pc:docMk/>
            <pc:sldMk cId="1795222773" sldId="1972"/>
            <ac:spMk id="21" creationId="{E3696433-63A8-40CD-8A11-50DA5662F518}"/>
          </ac:spMkLst>
        </pc:spChg>
        <pc:spChg chg="add del mod">
          <ac:chgData name="Ofer Zadikario" userId="f36b4b4543f14e71" providerId="LiveId" clId="{2C70A7F9-AEC2-410F-9198-60095FB4D1DC}" dt="2020-09-22T14:03:46.579" v="2010" actId="478"/>
          <ac:spMkLst>
            <pc:docMk/>
            <pc:sldMk cId="1795222773" sldId="1972"/>
            <ac:spMk id="23" creationId="{F95EF83D-C959-41D5-8265-4AAECA3979B0}"/>
          </ac:spMkLst>
        </pc:spChg>
        <pc:spChg chg="add mod">
          <ac:chgData name="Ofer Zadikario" userId="f36b4b4543f14e71" providerId="LiveId" clId="{2C70A7F9-AEC2-410F-9198-60095FB4D1DC}" dt="2020-09-22T14:07:37.365" v="2239" actId="20577"/>
          <ac:spMkLst>
            <pc:docMk/>
            <pc:sldMk cId="1795222773" sldId="1972"/>
            <ac:spMk id="25" creationId="{78ED5583-A4A1-4976-80D0-05E8FBF0AC49}"/>
          </ac:spMkLst>
        </pc:spChg>
        <pc:picChg chg="add mod">
          <ac:chgData name="Ofer Zadikario" userId="f36b4b4543f14e71" providerId="LiveId" clId="{2C70A7F9-AEC2-410F-9198-60095FB4D1DC}" dt="2020-09-22T14:00:02.244" v="1887" actId="14100"/>
          <ac:picMkLst>
            <pc:docMk/>
            <pc:sldMk cId="1795222773" sldId="1972"/>
            <ac:picMk id="3" creationId="{A6893BEF-1FD0-4ADF-9FA1-D7C94C5EF7F9}"/>
          </ac:picMkLst>
        </pc:picChg>
        <pc:picChg chg="del">
          <ac:chgData name="Ofer Zadikario" userId="f36b4b4543f14e71" providerId="LiveId" clId="{2C70A7F9-AEC2-410F-9198-60095FB4D1DC}" dt="2020-09-22T13:59:53.768" v="1885" actId="478"/>
          <ac:picMkLst>
            <pc:docMk/>
            <pc:sldMk cId="1795222773" sldId="1972"/>
            <ac:picMk id="6" creationId="{AB3D8FAB-3630-46FD-B658-F71A21B8BC2C}"/>
          </ac:picMkLst>
        </pc:picChg>
      </pc:sldChg>
      <pc:sldChg chg="addSp delSp modSp mod">
        <pc:chgData name="Ofer Zadikario" userId="f36b4b4543f14e71" providerId="LiveId" clId="{2C70A7F9-AEC2-410F-9198-60095FB4D1DC}" dt="2020-09-22T14:08:39.316" v="2260" actId="1035"/>
        <pc:sldMkLst>
          <pc:docMk/>
          <pc:sldMk cId="2579778010" sldId="1973"/>
        </pc:sldMkLst>
        <pc:spChg chg="mod">
          <ac:chgData name="Ofer Zadikario" userId="f36b4b4543f14e71" providerId="LiveId" clId="{2C70A7F9-AEC2-410F-9198-60095FB4D1DC}" dt="2020-09-22T14:07:59.552" v="2241" actId="20577"/>
          <ac:spMkLst>
            <pc:docMk/>
            <pc:sldMk cId="2579778010" sldId="1973"/>
            <ac:spMk id="2" creationId="{00000000-0000-0000-0000-000000000000}"/>
          </ac:spMkLst>
        </pc:spChg>
        <pc:spChg chg="del">
          <ac:chgData name="Ofer Zadikario" userId="f36b4b4543f14e71" providerId="LiveId" clId="{2C70A7F9-AEC2-410F-9198-60095FB4D1DC}" dt="2020-09-22T14:08:04.252" v="2242" actId="478"/>
          <ac:spMkLst>
            <pc:docMk/>
            <pc:sldMk cId="2579778010" sldId="1973"/>
            <ac:spMk id="12" creationId="{59551144-6929-40B1-95B8-3B4405BE3E1F}"/>
          </ac:spMkLst>
        </pc:spChg>
        <pc:picChg chg="add mod">
          <ac:chgData name="Ofer Zadikario" userId="f36b4b4543f14e71" providerId="LiveId" clId="{2C70A7F9-AEC2-410F-9198-60095FB4D1DC}" dt="2020-09-22T14:08:39.316" v="2260" actId="1035"/>
          <ac:picMkLst>
            <pc:docMk/>
            <pc:sldMk cId="2579778010" sldId="1973"/>
            <ac:picMk id="3" creationId="{28622E15-98D1-4E7F-9EC4-0D4ADA74E283}"/>
          </ac:picMkLst>
        </pc:picChg>
        <pc:picChg chg="del">
          <ac:chgData name="Ofer Zadikario" userId="f36b4b4543f14e71" providerId="LiveId" clId="{2C70A7F9-AEC2-410F-9198-60095FB4D1DC}" dt="2020-09-22T14:08:05.980" v="2243" actId="478"/>
          <ac:picMkLst>
            <pc:docMk/>
            <pc:sldMk cId="2579778010" sldId="1973"/>
            <ac:picMk id="1026" creationId="{B5A7E049-0EF9-49DB-88C9-B1392DDB32D5}"/>
          </ac:picMkLst>
        </pc:picChg>
      </pc:sldChg>
      <pc:sldChg chg="del">
        <pc:chgData name="Ofer Zadikario" userId="f36b4b4543f14e71" providerId="LiveId" clId="{2C70A7F9-AEC2-410F-9198-60095FB4D1DC}" dt="2020-09-22T14:12:06.681" v="2278" actId="47"/>
        <pc:sldMkLst>
          <pc:docMk/>
          <pc:sldMk cId="1116719099" sldId="1974"/>
        </pc:sldMkLst>
      </pc:sldChg>
      <pc:sldChg chg="del">
        <pc:chgData name="Ofer Zadikario" userId="f36b4b4543f14e71" providerId="LiveId" clId="{2C70A7F9-AEC2-410F-9198-60095FB4D1DC}" dt="2020-09-22T14:12:06.681" v="2278" actId="47"/>
        <pc:sldMkLst>
          <pc:docMk/>
          <pc:sldMk cId="2973147236" sldId="1975"/>
        </pc:sldMkLst>
      </pc:sldChg>
      <pc:sldChg chg="addSp delSp modSp add mod">
        <pc:chgData name="Ofer Zadikario" userId="f36b4b4543f14e71" providerId="LiveId" clId="{2C70A7F9-AEC2-410F-9198-60095FB4D1DC}" dt="2020-09-22T13:39:26.551" v="732"/>
        <pc:sldMkLst>
          <pc:docMk/>
          <pc:sldMk cId="2470575440" sldId="1976"/>
        </pc:sldMkLst>
        <pc:spChg chg="mod">
          <ac:chgData name="Ofer Zadikario" userId="f36b4b4543f14e71" providerId="LiveId" clId="{2C70A7F9-AEC2-410F-9198-60095FB4D1DC}" dt="2020-09-22T13:39:26.551" v="732"/>
          <ac:spMkLst>
            <pc:docMk/>
            <pc:sldMk cId="2470575440" sldId="1976"/>
            <ac:spMk id="2" creationId="{00000000-0000-0000-0000-000000000000}"/>
          </ac:spMkLst>
        </pc:spChg>
        <pc:spChg chg="add mod">
          <ac:chgData name="Ofer Zadikario" userId="f36b4b4543f14e71" providerId="LiveId" clId="{2C70A7F9-AEC2-410F-9198-60095FB4D1DC}" dt="2020-09-22T13:35:28.392" v="258" actId="1076"/>
          <ac:spMkLst>
            <pc:docMk/>
            <pc:sldMk cId="2470575440" sldId="1976"/>
            <ac:spMk id="4" creationId="{912D2681-A706-4702-AE8B-24EB64840543}"/>
          </ac:spMkLst>
        </pc:spChg>
        <pc:spChg chg="add mod">
          <ac:chgData name="Ofer Zadikario" userId="f36b4b4543f14e71" providerId="LiveId" clId="{2C70A7F9-AEC2-410F-9198-60095FB4D1DC}" dt="2020-09-22T13:35:36.632" v="277" actId="1037"/>
          <ac:spMkLst>
            <pc:docMk/>
            <pc:sldMk cId="2470575440" sldId="1976"/>
            <ac:spMk id="5" creationId="{1E4B5715-C82E-4E40-8768-107930F2E54B}"/>
          </ac:spMkLst>
        </pc:spChg>
        <pc:spChg chg="add mod">
          <ac:chgData name="Ofer Zadikario" userId="f36b4b4543f14e71" providerId="LiveId" clId="{2C70A7F9-AEC2-410F-9198-60095FB4D1DC}" dt="2020-09-22T13:36:04.960" v="405" actId="20577"/>
          <ac:spMkLst>
            <pc:docMk/>
            <pc:sldMk cId="2470575440" sldId="1976"/>
            <ac:spMk id="7" creationId="{5DA2CE42-3ECF-4BC2-9BAE-E30883FDD083}"/>
          </ac:spMkLst>
        </pc:spChg>
        <pc:spChg chg="add mod">
          <ac:chgData name="Ofer Zadikario" userId="f36b4b4543f14e71" providerId="LiveId" clId="{2C70A7F9-AEC2-410F-9198-60095FB4D1DC}" dt="2020-09-22T13:36:20.375" v="440" actId="1037"/>
          <ac:spMkLst>
            <pc:docMk/>
            <pc:sldMk cId="2470575440" sldId="1976"/>
            <ac:spMk id="9" creationId="{AAA92BDE-4E02-40EE-A187-24FFD01EFFCD}"/>
          </ac:spMkLst>
        </pc:spChg>
        <pc:spChg chg="add mod">
          <ac:chgData name="Ofer Zadikario" userId="f36b4b4543f14e71" providerId="LiveId" clId="{2C70A7F9-AEC2-410F-9198-60095FB4D1DC}" dt="2020-09-22T13:36:53.145" v="545" actId="1037"/>
          <ac:spMkLst>
            <pc:docMk/>
            <pc:sldMk cId="2470575440" sldId="1976"/>
            <ac:spMk id="11" creationId="{433B81DF-93D6-46CA-BFE5-00ACD5F84065}"/>
          </ac:spMkLst>
        </pc:spChg>
        <pc:spChg chg="add mod">
          <ac:chgData name="Ofer Zadikario" userId="f36b4b4543f14e71" providerId="LiveId" clId="{2C70A7F9-AEC2-410F-9198-60095FB4D1DC}" dt="2020-09-22T13:36:53.145" v="545" actId="1037"/>
          <ac:spMkLst>
            <pc:docMk/>
            <pc:sldMk cId="2470575440" sldId="1976"/>
            <ac:spMk id="13" creationId="{F9416294-3778-46DA-BF76-E07A1BAD292A}"/>
          </ac:spMkLst>
        </pc:spChg>
        <pc:spChg chg="del">
          <ac:chgData name="Ofer Zadikario" userId="f36b4b4543f14e71" providerId="LiveId" clId="{2C70A7F9-AEC2-410F-9198-60095FB4D1DC}" dt="2020-09-22T10:17:55.030" v="242" actId="478"/>
          <ac:spMkLst>
            <pc:docMk/>
            <pc:sldMk cId="2470575440" sldId="1976"/>
            <ac:spMk id="14" creationId="{00000000-0000-0000-0000-000000000000}"/>
          </ac:spMkLst>
        </pc:spChg>
        <pc:spChg chg="add mod">
          <ac:chgData name="Ofer Zadikario" userId="f36b4b4543f14e71" providerId="LiveId" clId="{2C70A7F9-AEC2-410F-9198-60095FB4D1DC}" dt="2020-09-22T13:37:03.497" v="621" actId="1035"/>
          <ac:spMkLst>
            <pc:docMk/>
            <pc:sldMk cId="2470575440" sldId="1976"/>
            <ac:spMk id="17" creationId="{37F9DA3E-B28B-45AE-9035-19950A01F205}"/>
          </ac:spMkLst>
        </pc:spChg>
        <pc:spChg chg="add mod">
          <ac:chgData name="Ofer Zadikario" userId="f36b4b4543f14e71" providerId="LiveId" clId="{2C70A7F9-AEC2-410F-9198-60095FB4D1DC}" dt="2020-09-22T13:37:03.497" v="621" actId="1035"/>
          <ac:spMkLst>
            <pc:docMk/>
            <pc:sldMk cId="2470575440" sldId="1976"/>
            <ac:spMk id="19" creationId="{17764623-E3D6-4A40-9AD6-6FDB8D9A5783}"/>
          </ac:spMkLst>
        </pc:spChg>
        <pc:picChg chg="add mod">
          <ac:chgData name="Ofer Zadikario" userId="f36b4b4543f14e71" providerId="LiveId" clId="{2C70A7F9-AEC2-410F-9198-60095FB4D1DC}" dt="2020-09-22T13:35:39.155" v="278" actId="1076"/>
          <ac:picMkLst>
            <pc:docMk/>
            <pc:sldMk cId="2470575440" sldId="1976"/>
            <ac:picMk id="3" creationId="{658B013D-CBB6-4CC6-94F1-91B640F8A7A4}"/>
          </ac:picMkLst>
        </pc:picChg>
      </pc:sldChg>
      <pc:sldChg chg="modSp add">
        <pc:chgData name="Ofer Zadikario" userId="f36b4b4543f14e71" providerId="LiveId" clId="{2C70A7F9-AEC2-410F-9198-60095FB4D1DC}" dt="2020-09-22T13:47:46.764" v="1124" actId="20577"/>
        <pc:sldMkLst>
          <pc:docMk/>
          <pc:sldMk cId="2267739890" sldId="1977"/>
        </pc:sldMkLst>
        <pc:spChg chg="mod">
          <ac:chgData name="Ofer Zadikario" userId="f36b4b4543f14e71" providerId="LiveId" clId="{2C70A7F9-AEC2-410F-9198-60095FB4D1DC}" dt="2020-09-22T13:47:46.764" v="1124" actId="20577"/>
          <ac:spMkLst>
            <pc:docMk/>
            <pc:sldMk cId="2267739890" sldId="1977"/>
            <ac:spMk id="8" creationId="{4B961DB4-6D15-4226-A56F-9B1D29F2F518}"/>
          </ac:spMkLst>
        </pc:spChg>
      </pc:sldChg>
      <pc:sldChg chg="modSp add mod">
        <pc:chgData name="Ofer Zadikario" userId="f36b4b4543f14e71" providerId="LiveId" clId="{2C70A7F9-AEC2-410F-9198-60095FB4D1DC}" dt="2020-09-22T14:14:13.791" v="2328" actId="20577"/>
        <pc:sldMkLst>
          <pc:docMk/>
          <pc:sldMk cId="2656487579" sldId="1978"/>
        </pc:sldMkLst>
        <pc:spChg chg="mod">
          <ac:chgData name="Ofer Zadikario" userId="f36b4b4543f14e71" providerId="LiveId" clId="{2C70A7F9-AEC2-410F-9198-60095FB4D1DC}" dt="2020-09-22T13:56:27.432" v="1837" actId="1076"/>
          <ac:spMkLst>
            <pc:docMk/>
            <pc:sldMk cId="2656487579" sldId="1978"/>
            <ac:spMk id="2" creationId="{00000000-0000-0000-0000-000000000000}"/>
          </ac:spMkLst>
        </pc:spChg>
        <pc:spChg chg="mod">
          <ac:chgData name="Ofer Zadikario" userId="f36b4b4543f14e71" providerId="LiveId" clId="{2C70A7F9-AEC2-410F-9198-60095FB4D1DC}" dt="2020-09-22T13:56:23.671" v="1836" actId="20577"/>
          <ac:spMkLst>
            <pc:docMk/>
            <pc:sldMk cId="2656487579" sldId="1978"/>
            <ac:spMk id="11" creationId="{60C3F09B-D69F-4B6E-ADB6-61CC6A10C54F}"/>
          </ac:spMkLst>
        </pc:spChg>
        <pc:spChg chg="mod">
          <ac:chgData name="Ofer Zadikario" userId="f36b4b4543f14e71" providerId="LiveId" clId="{2C70A7F9-AEC2-410F-9198-60095FB4D1DC}" dt="2020-09-22T14:14:13.791" v="2328" actId="20577"/>
          <ac:spMkLst>
            <pc:docMk/>
            <pc:sldMk cId="2656487579" sldId="1978"/>
            <ac:spMk id="12" creationId="{59551144-6929-40B1-95B8-3B4405BE3E1F}"/>
          </ac:spMkLst>
        </pc:spChg>
      </pc:sldChg>
      <pc:sldChg chg="addSp delSp modSp add mod">
        <pc:chgData name="Ofer Zadikario" userId="f36b4b4543f14e71" providerId="LiveId" clId="{2C70A7F9-AEC2-410F-9198-60095FB4D1DC}" dt="2020-09-22T14:10:44.534" v="2265" actId="1076"/>
        <pc:sldMkLst>
          <pc:docMk/>
          <pc:sldMk cId="3744820518" sldId="1979"/>
        </pc:sldMkLst>
        <pc:picChg chg="del">
          <ac:chgData name="Ofer Zadikario" userId="f36b4b4543f14e71" providerId="LiveId" clId="{2C70A7F9-AEC2-410F-9198-60095FB4D1DC}" dt="2020-09-22T14:09:18.168" v="2262" actId="478"/>
          <ac:picMkLst>
            <pc:docMk/>
            <pc:sldMk cId="3744820518" sldId="1979"/>
            <ac:picMk id="3" creationId="{28622E15-98D1-4E7F-9EC4-0D4ADA74E283}"/>
          </ac:picMkLst>
        </pc:picChg>
        <pc:picChg chg="add mod">
          <ac:chgData name="Ofer Zadikario" userId="f36b4b4543f14e71" providerId="LiveId" clId="{2C70A7F9-AEC2-410F-9198-60095FB4D1DC}" dt="2020-09-22T14:10:44.534" v="2265" actId="1076"/>
          <ac:picMkLst>
            <pc:docMk/>
            <pc:sldMk cId="3744820518" sldId="1979"/>
            <ac:picMk id="4" creationId="{B3F89835-B80E-4699-8850-95CF109BC728}"/>
          </ac:picMkLst>
        </pc:picChg>
      </pc:sldChg>
      <pc:sldChg chg="addSp delSp modSp add mod ord">
        <pc:chgData name="Ofer Zadikario" userId="f36b4b4543f14e71" providerId="LiveId" clId="{2C70A7F9-AEC2-410F-9198-60095FB4D1DC}" dt="2020-09-22T14:25:14.712" v="2799" actId="20577"/>
        <pc:sldMkLst>
          <pc:docMk/>
          <pc:sldMk cId="3343627009" sldId="1980"/>
        </pc:sldMkLst>
        <pc:spChg chg="add mod">
          <ac:chgData name="Ofer Zadikario" userId="f36b4b4543f14e71" providerId="LiveId" clId="{2C70A7F9-AEC2-410F-9198-60095FB4D1DC}" dt="2020-09-22T14:23:28.403" v="2796" actId="1076"/>
          <ac:spMkLst>
            <pc:docMk/>
            <pc:sldMk cId="3343627009" sldId="1980"/>
            <ac:spMk id="2" creationId="{8AC7AB26-7F1F-4B6A-92F1-97225A64FA30}"/>
          </ac:spMkLst>
        </pc:spChg>
        <pc:spChg chg="mod">
          <ac:chgData name="Ofer Zadikario" userId="f36b4b4543f14e71" providerId="LiveId" clId="{2C70A7F9-AEC2-410F-9198-60095FB4D1DC}" dt="2020-09-22T14:25:14.712" v="2799" actId="20577"/>
          <ac:spMkLst>
            <pc:docMk/>
            <pc:sldMk cId="3343627009" sldId="1980"/>
            <ac:spMk id="3" creationId="{EAC9D90D-41ED-7A4E-AF05-87821125D59E}"/>
          </ac:spMkLst>
        </pc:spChg>
        <pc:spChg chg="del">
          <ac:chgData name="Ofer Zadikario" userId="f36b4b4543f14e71" providerId="LiveId" clId="{2C70A7F9-AEC2-410F-9198-60095FB4D1DC}" dt="2020-09-22T14:11:55.915" v="2276" actId="478"/>
          <ac:spMkLst>
            <pc:docMk/>
            <pc:sldMk cId="3343627009" sldId="1980"/>
            <ac:spMk id="5" creationId="{12A9DDC2-32C0-4089-9C42-2D8E189DC490}"/>
          </ac:spMkLst>
        </pc:spChg>
      </pc:sldChg>
      <pc:sldChg chg="modSp add mod">
        <pc:chgData name="Ofer Zadikario" userId="f36b4b4543f14e71" providerId="LiveId" clId="{2C70A7F9-AEC2-410F-9198-60095FB4D1DC}" dt="2020-09-22T14:27:28.530" v="2874" actId="20577"/>
        <pc:sldMkLst>
          <pc:docMk/>
          <pc:sldMk cId="3499639301" sldId="1981"/>
        </pc:sldMkLst>
        <pc:spChg chg="mod">
          <ac:chgData name="Ofer Zadikario" userId="f36b4b4543f14e71" providerId="LiveId" clId="{2C70A7F9-AEC2-410F-9198-60095FB4D1DC}" dt="2020-09-22T14:27:28.530" v="2874" actId="20577"/>
          <ac:spMkLst>
            <pc:docMk/>
            <pc:sldMk cId="3499639301" sldId="1981"/>
            <ac:spMk id="2" creationId="{8AC7AB26-7F1F-4B6A-92F1-97225A64FA30}"/>
          </ac:spMkLst>
        </pc:spChg>
        <pc:spChg chg="mod">
          <ac:chgData name="Ofer Zadikario" userId="f36b4b4543f14e71" providerId="LiveId" clId="{2C70A7F9-AEC2-410F-9198-60095FB4D1DC}" dt="2020-09-22T14:27:01.953" v="2872" actId="404"/>
          <ac:spMkLst>
            <pc:docMk/>
            <pc:sldMk cId="3499639301" sldId="1981"/>
            <ac:spMk id="3" creationId="{EAC9D90D-41ED-7A4E-AF05-87821125D59E}"/>
          </ac:spMkLst>
        </pc:spChg>
      </pc:sldChg>
      <pc:sldChg chg="modSp add mod ord">
        <pc:chgData name="Ofer Zadikario" userId="f36b4b4543f14e71" providerId="LiveId" clId="{2C70A7F9-AEC2-410F-9198-60095FB4D1DC}" dt="2020-09-22T14:30:05.567" v="2972" actId="1076"/>
        <pc:sldMkLst>
          <pc:docMk/>
          <pc:sldMk cId="1194611128" sldId="1982"/>
        </pc:sldMkLst>
        <pc:spChg chg="mod">
          <ac:chgData name="Ofer Zadikario" userId="f36b4b4543f14e71" providerId="LiveId" clId="{2C70A7F9-AEC2-410F-9198-60095FB4D1DC}" dt="2020-09-22T14:30:05.567" v="2972" actId="1076"/>
          <ac:spMkLst>
            <pc:docMk/>
            <pc:sldMk cId="1194611128" sldId="1982"/>
            <ac:spMk id="3" creationId="{EAC9D90D-41ED-7A4E-AF05-87821125D59E}"/>
          </ac:spMkLst>
        </pc:spChg>
        <pc:spChg chg="mod">
          <ac:chgData name="Ofer Zadikario" userId="f36b4b4543f14e71" providerId="LiveId" clId="{2C70A7F9-AEC2-410F-9198-60095FB4D1DC}" dt="2020-09-22T14:29:55.525" v="2971" actId="404"/>
          <ac:spMkLst>
            <pc:docMk/>
            <pc:sldMk cId="1194611128" sldId="1982"/>
            <ac:spMk id="5" creationId="{12A9DDC2-32C0-4089-9C42-2D8E189DC490}"/>
          </ac:spMkLst>
        </pc:spChg>
      </pc:sldChg>
      <pc:sldChg chg="delSp add mod">
        <pc:chgData name="Ofer Zadikario" userId="f36b4b4543f14e71" providerId="LiveId" clId="{2C70A7F9-AEC2-410F-9198-60095FB4D1DC}" dt="2020-09-22T14:33:08.947" v="2981" actId="478"/>
        <pc:sldMkLst>
          <pc:docMk/>
          <pc:sldMk cId="2722451719" sldId="1983"/>
        </pc:sldMkLst>
        <pc:picChg chg="del">
          <ac:chgData name="Ofer Zadikario" userId="f36b4b4543f14e71" providerId="LiveId" clId="{2C70A7F9-AEC2-410F-9198-60095FB4D1DC}" dt="2020-09-22T14:33:07.346" v="2980" actId="478"/>
          <ac:picMkLst>
            <pc:docMk/>
            <pc:sldMk cId="2722451719" sldId="1983"/>
            <ac:picMk id="3" creationId="{B8E6D37D-1990-49E1-B9C0-1BF1CD736437}"/>
          </ac:picMkLst>
        </pc:picChg>
        <pc:picChg chg="del">
          <ac:chgData name="Ofer Zadikario" userId="f36b4b4543f14e71" providerId="LiveId" clId="{2C70A7F9-AEC2-410F-9198-60095FB4D1DC}" dt="2020-09-22T14:33:05.319" v="2979" actId="478"/>
          <ac:picMkLst>
            <pc:docMk/>
            <pc:sldMk cId="2722451719" sldId="1983"/>
            <ac:picMk id="4" creationId="{3B54A6A6-0811-49FE-A632-452716AB1DD2}"/>
          </ac:picMkLst>
        </pc:picChg>
        <pc:picChg chg="del">
          <ac:chgData name="Ofer Zadikario" userId="f36b4b4543f14e71" providerId="LiveId" clId="{2C70A7F9-AEC2-410F-9198-60095FB4D1DC}" dt="2020-09-22T14:33:08.947" v="2981" actId="478"/>
          <ac:picMkLst>
            <pc:docMk/>
            <pc:sldMk cId="2722451719" sldId="1983"/>
            <ac:picMk id="1026" creationId="{CE20EB37-1462-4319-9451-2AF46E43BA97}"/>
          </ac:picMkLst>
        </pc:picChg>
      </pc:sldChg>
      <pc:sldChg chg="modSp add mod ord">
        <pc:chgData name="Ofer Zadikario" userId="f36b4b4543f14e71" providerId="LiveId" clId="{2C70A7F9-AEC2-410F-9198-60095FB4D1DC}" dt="2020-09-24T06:44:42.564" v="3049" actId="20577"/>
        <pc:sldMkLst>
          <pc:docMk/>
          <pc:sldMk cId="595383029" sldId="1984"/>
        </pc:sldMkLst>
        <pc:spChg chg="mod">
          <ac:chgData name="Ofer Zadikario" userId="f36b4b4543f14e71" providerId="LiveId" clId="{2C70A7F9-AEC2-410F-9198-60095FB4D1DC}" dt="2020-09-24T06:44:42.564" v="3049" actId="20577"/>
          <ac:spMkLst>
            <pc:docMk/>
            <pc:sldMk cId="595383029" sldId="1984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9/24/2020 9:40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215245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9/24/2020 9:44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173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9/24/2020 9:40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725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9/24/2020 9:40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73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9/24/2020 9:40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85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9/24/2020 9:40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359080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9/24/2020 9:40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557928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9/24/2020 9:40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0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9/24/2020 9:40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598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9/24/2020 9:40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087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9/24/2020 9:40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72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9/24/2020 9:40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78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9/24/2020 9:40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78800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9/24/2020 9:40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372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9/24/2020 9:40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03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950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6" r:id="rId16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AC9D90D-41ED-7A4E-AF05-87821125D59E}"/>
              </a:ext>
            </a:extLst>
          </p:cNvPr>
          <p:cNvSpPr txBox="1">
            <a:spLocks/>
          </p:cNvSpPr>
          <p:nvPr/>
        </p:nvSpPr>
        <p:spPr>
          <a:xfrm>
            <a:off x="722444" y="1078075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he-IL" sz="9600" dirty="0"/>
              <a:t>תכנות מונחה עצמים</a:t>
            </a:r>
            <a:endParaRPr lang="en-US" sz="96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2A9DDC2-32C0-4089-9C42-2D8E189DC490}"/>
              </a:ext>
            </a:extLst>
          </p:cNvPr>
          <p:cNvSpPr txBox="1">
            <a:spLocks/>
          </p:cNvSpPr>
          <p:nvPr/>
        </p:nvSpPr>
        <p:spPr>
          <a:xfrm>
            <a:off x="404653" y="3182214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 rtl="1"/>
            <a:r>
              <a:rPr lang="he-IL" sz="4400" dirty="0"/>
              <a:t>האם מה שלמדנו עד כה מדמה את המציאות ושפת האדם בצורה טובה?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9461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he-IL" sz="4400" dirty="0"/>
              <a:t>אילו מחלקות ופעולות מופשטות יש כאן?</a:t>
            </a:r>
            <a:endParaRPr lang="en-US" sz="44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58B013D-CBB6-4CC6-94F1-91B640F8A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030" y="986781"/>
            <a:ext cx="5845628" cy="5896386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12D2681-A706-4702-AE8B-24EB64840543}"/>
              </a:ext>
            </a:extLst>
          </p:cNvPr>
          <p:cNvSpPr txBox="1"/>
          <p:nvPr/>
        </p:nvSpPr>
        <p:spPr>
          <a:xfrm>
            <a:off x="4907559" y="1952481"/>
            <a:ext cx="444617" cy="4616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</a:t>
            </a:r>
            <a:endParaRPr lang="he-IL" sz="11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E4B5715-C82E-4E40-8768-107930F2E54B}"/>
              </a:ext>
            </a:extLst>
          </p:cNvPr>
          <p:cNvSpPr txBox="1"/>
          <p:nvPr/>
        </p:nvSpPr>
        <p:spPr>
          <a:xfrm>
            <a:off x="4908957" y="2096492"/>
            <a:ext cx="444617" cy="4616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</a:t>
            </a:r>
            <a:endParaRPr lang="he-IL" sz="11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DA2CE42-3ECF-4BC2-9BAE-E30883FDD083}"/>
              </a:ext>
            </a:extLst>
          </p:cNvPr>
          <p:cNvSpPr txBox="1"/>
          <p:nvPr/>
        </p:nvSpPr>
        <p:spPr>
          <a:xfrm>
            <a:off x="3282889" y="4404865"/>
            <a:ext cx="444617" cy="4616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</a:t>
            </a:r>
            <a:endParaRPr lang="he-IL" sz="11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AA92BDE-4E02-40EE-A187-24FFD01EFFCD}"/>
              </a:ext>
            </a:extLst>
          </p:cNvPr>
          <p:cNvSpPr txBox="1"/>
          <p:nvPr/>
        </p:nvSpPr>
        <p:spPr>
          <a:xfrm>
            <a:off x="3292676" y="4540487"/>
            <a:ext cx="444617" cy="4616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</a:t>
            </a:r>
            <a:endParaRPr lang="he-IL" sz="11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433B81DF-93D6-46CA-BFE5-00ACD5F84065}"/>
              </a:ext>
            </a:extLst>
          </p:cNvPr>
          <p:cNvSpPr txBox="1"/>
          <p:nvPr/>
        </p:nvSpPr>
        <p:spPr>
          <a:xfrm>
            <a:off x="5314425" y="6268621"/>
            <a:ext cx="444617" cy="4616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</a:t>
            </a:r>
            <a:endParaRPr lang="he-IL" sz="11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F9416294-3778-46DA-BF76-E07A1BAD292A}"/>
              </a:ext>
            </a:extLst>
          </p:cNvPr>
          <p:cNvSpPr txBox="1"/>
          <p:nvPr/>
        </p:nvSpPr>
        <p:spPr>
          <a:xfrm>
            <a:off x="5314425" y="6421502"/>
            <a:ext cx="444617" cy="4616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</a:t>
            </a:r>
            <a:endParaRPr lang="he-IL" sz="11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37F9DA3E-B28B-45AE-9035-19950A01F205}"/>
              </a:ext>
            </a:extLst>
          </p:cNvPr>
          <p:cNvSpPr txBox="1"/>
          <p:nvPr/>
        </p:nvSpPr>
        <p:spPr>
          <a:xfrm>
            <a:off x="7765411" y="6261630"/>
            <a:ext cx="444617" cy="4616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</a:t>
            </a:r>
            <a:endParaRPr lang="he-IL" sz="11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17764623-E3D6-4A40-9AD6-6FDB8D9A5783}"/>
              </a:ext>
            </a:extLst>
          </p:cNvPr>
          <p:cNvSpPr txBox="1"/>
          <p:nvPr/>
        </p:nvSpPr>
        <p:spPr>
          <a:xfrm>
            <a:off x="7765411" y="6414511"/>
            <a:ext cx="444617" cy="4616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</a:t>
            </a:r>
            <a:endParaRPr lang="he-IL" sz="11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9538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0"/>
            <a:ext cx="12192000" cy="899665"/>
          </a:xfrm>
        </p:spPr>
        <p:txBody>
          <a:bodyPr/>
          <a:lstStyle/>
          <a:p>
            <a:pPr algn="ctr"/>
            <a:r>
              <a:rPr lang="he-IL" sz="4400" dirty="0"/>
              <a:t>מתוקן </a:t>
            </a:r>
            <a:r>
              <a:rPr lang="en-US" sz="4400" dirty="0"/>
              <a:t> UML</a:t>
            </a:r>
            <a:r>
              <a:rPr lang="he-IL" sz="4400" dirty="0"/>
              <a:t> </a:t>
            </a:r>
            <a:endParaRPr lang="en-US" sz="44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6893BEF-1FD0-4ADF-9FA1-D7C94C5EF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12" y="718392"/>
            <a:ext cx="5978161" cy="6030070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20B106E-18EB-46A1-963E-D6C65E24991A}"/>
              </a:ext>
            </a:extLst>
          </p:cNvPr>
          <p:cNvSpPr txBox="1"/>
          <p:nvPr/>
        </p:nvSpPr>
        <p:spPr>
          <a:xfrm>
            <a:off x="2779549" y="4195140"/>
            <a:ext cx="444617" cy="4616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</a:t>
            </a:r>
            <a:endParaRPr lang="he-IL" sz="11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D9D1C460-A29B-44BF-9691-01BFCC4F94B6}"/>
              </a:ext>
            </a:extLst>
          </p:cNvPr>
          <p:cNvSpPr txBox="1"/>
          <p:nvPr/>
        </p:nvSpPr>
        <p:spPr>
          <a:xfrm>
            <a:off x="2789336" y="4330762"/>
            <a:ext cx="444617" cy="4616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</a:t>
            </a:r>
            <a:endParaRPr lang="he-IL" sz="11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177AA201-CB81-4E84-8DAA-963B124E5B8A}"/>
              </a:ext>
            </a:extLst>
          </p:cNvPr>
          <p:cNvSpPr txBox="1"/>
          <p:nvPr/>
        </p:nvSpPr>
        <p:spPr>
          <a:xfrm>
            <a:off x="4869808" y="6117619"/>
            <a:ext cx="444617" cy="4616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</a:t>
            </a:r>
            <a:endParaRPr lang="he-IL" sz="11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F4734858-2411-427F-8819-DA7EB6B1AE8C}"/>
              </a:ext>
            </a:extLst>
          </p:cNvPr>
          <p:cNvSpPr txBox="1"/>
          <p:nvPr/>
        </p:nvSpPr>
        <p:spPr>
          <a:xfrm>
            <a:off x="4869808" y="6270500"/>
            <a:ext cx="444617" cy="4616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</a:t>
            </a:r>
            <a:endParaRPr lang="he-IL" sz="11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A6FAB240-17C1-4A8C-8ECB-F0A0D1B103EC}"/>
              </a:ext>
            </a:extLst>
          </p:cNvPr>
          <p:cNvSpPr txBox="1"/>
          <p:nvPr/>
        </p:nvSpPr>
        <p:spPr>
          <a:xfrm>
            <a:off x="7371128" y="6119017"/>
            <a:ext cx="444617" cy="4616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</a:t>
            </a:r>
            <a:endParaRPr lang="he-IL" sz="11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E3696433-63A8-40CD-8A11-50DA5662F518}"/>
              </a:ext>
            </a:extLst>
          </p:cNvPr>
          <p:cNvSpPr txBox="1"/>
          <p:nvPr/>
        </p:nvSpPr>
        <p:spPr>
          <a:xfrm>
            <a:off x="7371128" y="6271898"/>
            <a:ext cx="444617" cy="4616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</a:t>
            </a:r>
            <a:endParaRPr lang="he-IL" sz="11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78ED5583-A4A1-4976-80D0-05E8FBF0AC49}"/>
              </a:ext>
            </a:extLst>
          </p:cNvPr>
          <p:cNvSpPr txBox="1"/>
          <p:nvPr/>
        </p:nvSpPr>
        <p:spPr>
          <a:xfrm>
            <a:off x="68295" y="5274006"/>
            <a:ext cx="4577736" cy="1305278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algn="r" defTabSz="914028" rtl="1">
              <a:defRPr/>
            </a:pPr>
            <a:r>
              <a:rPr lang="he-IL" sz="1600" kern="0" dirty="0">
                <a:solidFill>
                  <a:srgbClr val="00B0F0"/>
                </a:solidFill>
                <a:latin typeface="BN Cloud" panose="02000000000000000000" pitchFamily="2" charset="-79"/>
                <a:cs typeface="BN Cloud" panose="02000000000000000000" pitchFamily="2" charset="-79"/>
              </a:rPr>
              <a:t>סימונים חדשים בתרשים:</a:t>
            </a:r>
            <a:endParaRPr lang="en-US" sz="1600" kern="0" dirty="0">
              <a:solidFill>
                <a:srgbClr val="00B0F0"/>
              </a:solidFill>
              <a:latin typeface="BN Cloud" panose="02000000000000000000" pitchFamily="2" charset="-79"/>
              <a:cs typeface="BN Cloud" panose="02000000000000000000" pitchFamily="2" charset="-79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1600" kern="0" dirty="0">
                <a:solidFill>
                  <a:srgbClr val="00B0F0"/>
                </a:solidFill>
                <a:latin typeface="BN Cloud" panose="02000000000000000000" pitchFamily="2" charset="-79"/>
                <a:cs typeface="BN Cloud" panose="02000000000000000000" pitchFamily="2" charset="-79"/>
              </a:rPr>
              <a:t>מחלקות מופשטות – בקו מקווקו</a:t>
            </a:r>
            <a:endParaRPr lang="en-US" sz="1600" kern="0" dirty="0">
              <a:solidFill>
                <a:srgbClr val="00B0F0"/>
              </a:solidFill>
              <a:latin typeface="BN Cloud" panose="02000000000000000000" pitchFamily="2" charset="-79"/>
              <a:cs typeface="BN Cloud" panose="02000000000000000000" pitchFamily="2" charset="-79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1600" kern="0" dirty="0">
                <a:solidFill>
                  <a:srgbClr val="00B0F0"/>
                </a:solidFill>
                <a:latin typeface="BN Cloud" panose="02000000000000000000" pitchFamily="2" charset="-79"/>
                <a:cs typeface="BN Cloud" panose="02000000000000000000" pitchFamily="2" charset="-79"/>
              </a:rPr>
              <a:t>פעולות מופשטות – בפונט איטלקי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1600" kern="0" dirty="0">
              <a:solidFill>
                <a:srgbClr val="00B0F0"/>
              </a:solidFill>
              <a:latin typeface="BN Cloud" panose="02000000000000000000" pitchFamily="2" charset="-79"/>
              <a:cs typeface="BN Cloud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95222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0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C#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28622E15-98D1-4E7F-9EC4-0D4ADA74E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2" y="1132514"/>
            <a:ext cx="66198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78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0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C#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3F89835-B80E-4699-8850-95CF109BC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282" y="1151650"/>
            <a:ext cx="8310762" cy="486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20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AC9D90D-41ED-7A4E-AF05-87821125D59E}"/>
              </a:ext>
            </a:extLst>
          </p:cNvPr>
          <p:cNvSpPr txBox="1">
            <a:spLocks/>
          </p:cNvSpPr>
          <p:nvPr/>
        </p:nvSpPr>
        <p:spPr>
          <a:xfrm>
            <a:off x="310393" y="339842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he-IL" sz="9600" dirty="0"/>
              <a:t>תרגיל 1:</a:t>
            </a:r>
            <a:endParaRPr lang="en-US" sz="9600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8AC7AB26-7F1F-4B6A-92F1-97225A64FA30}"/>
              </a:ext>
            </a:extLst>
          </p:cNvPr>
          <p:cNvSpPr txBox="1">
            <a:spLocks/>
          </p:cNvSpPr>
          <p:nvPr/>
        </p:nvSpPr>
        <p:spPr>
          <a:xfrm>
            <a:off x="101658" y="4920130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742950" indent="-742950" algn="r" rtl="1">
              <a:buAutoNum type="arabicPeriod"/>
            </a:pPr>
            <a:r>
              <a:rPr lang="he-IL" sz="4000" dirty="0"/>
              <a:t>ממש את המחלקות המתוארות בתרשים ה </a:t>
            </a:r>
            <a:r>
              <a:rPr lang="en-US" sz="4000" dirty="0"/>
              <a:t>UML</a:t>
            </a:r>
            <a:r>
              <a:rPr lang="he-IL" sz="4000" dirty="0"/>
              <a:t>.</a:t>
            </a:r>
          </a:p>
          <a:p>
            <a:pPr marL="742950" indent="-742950" algn="r" rtl="1">
              <a:buAutoNum type="arabicPeriod"/>
            </a:pPr>
            <a:r>
              <a:rPr lang="he-IL" sz="4000" dirty="0"/>
              <a:t>וודא שלא ניתן לבנות עצמים מהמחלקות המופשטות</a:t>
            </a:r>
          </a:p>
          <a:p>
            <a:pPr marL="742950" indent="-742950" algn="r" rtl="1">
              <a:buAutoNum type="arabicPeriod"/>
            </a:pPr>
            <a:r>
              <a:rPr lang="he-IL" sz="4000" dirty="0"/>
              <a:t>כתוב פעולה המקבלת מערך של כלי רכב וגורמת לכל הרכבים הממונעים במערך לפנות שמאלה ולכל האופניים לפנות ימינה. בנוסף הפעולה תחזיר את מספר כלי הרכב מסוג אופניים שהיו חשמליים</a:t>
            </a:r>
          </a:p>
          <a:p>
            <a:pPr marL="742950" indent="-742950" algn="r" rtl="1">
              <a:buAutoNum type="arabicPeriod"/>
            </a:pPr>
            <a:r>
              <a:rPr lang="he-IL" sz="4000" dirty="0"/>
              <a:t>כתוב תכנית המייצרת 5 כלי רכב בתוך מערך ומפעילה את הפעולה שכתבת.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43627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AC9D90D-41ED-7A4E-AF05-87821125D59E}"/>
              </a:ext>
            </a:extLst>
          </p:cNvPr>
          <p:cNvSpPr txBox="1">
            <a:spLocks/>
          </p:cNvSpPr>
          <p:nvPr/>
        </p:nvSpPr>
        <p:spPr>
          <a:xfrm>
            <a:off x="310393" y="339842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he-IL" sz="9600" dirty="0"/>
              <a:t>תרגיל 2</a:t>
            </a:r>
            <a:r>
              <a:rPr lang="he-IL" sz="4000" dirty="0"/>
              <a:t>(המשך לדף התרגילים בירושה)</a:t>
            </a:r>
            <a:r>
              <a:rPr lang="he-IL" sz="9600" dirty="0"/>
              <a:t>:</a:t>
            </a:r>
            <a:endParaRPr lang="en-US" sz="9600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8AC7AB26-7F1F-4B6A-92F1-97225A64FA30}"/>
              </a:ext>
            </a:extLst>
          </p:cNvPr>
          <p:cNvSpPr txBox="1">
            <a:spLocks/>
          </p:cNvSpPr>
          <p:nvPr/>
        </p:nvSpPr>
        <p:spPr>
          <a:xfrm>
            <a:off x="101658" y="4920130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742950" indent="-742950" algn="r" rtl="1">
              <a:buAutoNum type="arabicPeriod"/>
            </a:pPr>
            <a:r>
              <a:rPr lang="he-IL" sz="3600" dirty="0"/>
              <a:t>תכנן מחדש את המחלקות והיחסים ביניהם וסכם את התכנון בתרשים </a:t>
            </a:r>
            <a:r>
              <a:rPr lang="en-US" sz="3600" dirty="0"/>
              <a:t>UML.</a:t>
            </a:r>
          </a:p>
          <a:p>
            <a:pPr marL="742950" indent="-742950" algn="r" rtl="1">
              <a:buAutoNum type="arabicPeriod"/>
            </a:pPr>
            <a:r>
              <a:rPr lang="he-IL" sz="3600" dirty="0"/>
              <a:t>עדכן את הקוד של המחלקות בהתאם ל </a:t>
            </a:r>
            <a:r>
              <a:rPr lang="en-US" sz="3600" dirty="0"/>
              <a:t>UML </a:t>
            </a:r>
            <a:r>
              <a:rPr lang="he-IL" sz="3600" dirty="0"/>
              <a:t> החדש.</a:t>
            </a:r>
          </a:p>
          <a:p>
            <a:pPr marL="742950" indent="-742950" algn="r" rtl="1">
              <a:buAutoNum type="arabicPeriod"/>
            </a:pPr>
            <a:r>
              <a:rPr lang="he-IL" sz="3600" dirty="0"/>
              <a:t>הוסף מחלקה חדשה המתארת מעגל בשם </a:t>
            </a:r>
            <a:r>
              <a:rPr lang="en-US" sz="3600" dirty="0"/>
              <a:t>Circle </a:t>
            </a:r>
            <a:r>
              <a:rPr lang="he-IL" sz="3600" dirty="0"/>
              <a:t> לתרשים ה </a:t>
            </a:r>
            <a:r>
              <a:rPr lang="en-US" sz="3600" dirty="0"/>
              <a:t>UML </a:t>
            </a:r>
            <a:r>
              <a:rPr lang="he-IL" sz="3600" dirty="0"/>
              <a:t> וכתוב את הקוד של המחלקה.</a:t>
            </a:r>
          </a:p>
          <a:p>
            <a:pPr marL="742950" indent="-742950" algn="r" rtl="1">
              <a:buAutoNum type="arabicPeriod"/>
            </a:pPr>
            <a:r>
              <a:rPr lang="he-IL" sz="3600" dirty="0"/>
              <a:t>בדוק האם הפעולה שרשמת בסעיף 2 של החלק העוסק בפעולות וירטואליות עדיין עובדת גם אחרי השינויים שביצעת כאשר במערך חלק מהצורות הם מסוג מעגל.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963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he-IL" sz="4400" dirty="0"/>
              <a:t>תכנון מערכת לניהול כלי רכב</a:t>
            </a:r>
            <a:endParaRPr lang="en-US" sz="4400" dirty="0"/>
          </a:p>
        </p:txBody>
      </p:sp>
      <p:pic>
        <p:nvPicPr>
          <p:cNvPr id="1026" name="Picture 2" descr="ממונע לילדים מרצדס GL45 12V">
            <a:extLst>
              <a:ext uri="{FF2B5EF4-FFF2-40B4-BE49-F238E27FC236}">
                <a16:creationId xmlns:a16="http://schemas.microsoft.com/office/drawing/2014/main" id="{CE20EB37-1462-4319-9451-2AF46E43B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03" y="1189176"/>
            <a:ext cx="3732477" cy="261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B8E6D37D-1990-49E1-B9C0-1BF1CD736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56" y="3110914"/>
            <a:ext cx="3829050" cy="3457575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3B54A6A6-0811-49FE-A632-452716AB1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883" y="1331095"/>
            <a:ext cx="2910718" cy="275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5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he-IL" sz="4400" dirty="0"/>
              <a:t>מערכת לניהול כלי רכב</a:t>
            </a:r>
            <a:endParaRPr lang="en-US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794657" y="1189176"/>
            <a:ext cx="11128103" cy="3336603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Car – Data: Speed, Motor Volume, Gas level, Seats. Operations: Turn Left, Turn Right, Getters / Setters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Truck - Data: Speed, Motor Volume, Gas level, Cabin Volume. Operations: Turn Left, Turn Right, Getters / Setters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Bicycle – Data: Speed,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IsElectric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. Operations: Turn Left, Turn Right, Getters / Setters</a:t>
            </a: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45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UML </a:t>
            </a:r>
            <a:r>
              <a:rPr lang="he-IL" sz="4400" dirty="0"/>
              <a:t>תכנון המערכת בעזרת תרשים</a:t>
            </a:r>
            <a:endParaRPr lang="en-US" sz="44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58B013D-CBB6-4CC6-94F1-91B640F8A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030" y="986781"/>
            <a:ext cx="5845628" cy="5896386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12D2681-A706-4702-AE8B-24EB64840543}"/>
              </a:ext>
            </a:extLst>
          </p:cNvPr>
          <p:cNvSpPr txBox="1"/>
          <p:nvPr/>
        </p:nvSpPr>
        <p:spPr>
          <a:xfrm>
            <a:off x="4907559" y="1952481"/>
            <a:ext cx="444617" cy="4616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</a:t>
            </a:r>
            <a:endParaRPr lang="he-IL" sz="11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E4B5715-C82E-4E40-8768-107930F2E54B}"/>
              </a:ext>
            </a:extLst>
          </p:cNvPr>
          <p:cNvSpPr txBox="1"/>
          <p:nvPr/>
        </p:nvSpPr>
        <p:spPr>
          <a:xfrm>
            <a:off x="4908957" y="2096492"/>
            <a:ext cx="444617" cy="4616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</a:t>
            </a:r>
            <a:endParaRPr lang="he-IL" sz="11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DA2CE42-3ECF-4BC2-9BAE-E30883FDD083}"/>
              </a:ext>
            </a:extLst>
          </p:cNvPr>
          <p:cNvSpPr txBox="1"/>
          <p:nvPr/>
        </p:nvSpPr>
        <p:spPr>
          <a:xfrm>
            <a:off x="3282889" y="4404865"/>
            <a:ext cx="444617" cy="4616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</a:t>
            </a:r>
            <a:endParaRPr lang="he-IL" sz="11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AA92BDE-4E02-40EE-A187-24FFD01EFFCD}"/>
              </a:ext>
            </a:extLst>
          </p:cNvPr>
          <p:cNvSpPr txBox="1"/>
          <p:nvPr/>
        </p:nvSpPr>
        <p:spPr>
          <a:xfrm>
            <a:off x="3292676" y="4540487"/>
            <a:ext cx="444617" cy="4616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</a:t>
            </a:r>
            <a:endParaRPr lang="he-IL" sz="11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433B81DF-93D6-46CA-BFE5-00ACD5F84065}"/>
              </a:ext>
            </a:extLst>
          </p:cNvPr>
          <p:cNvSpPr txBox="1"/>
          <p:nvPr/>
        </p:nvSpPr>
        <p:spPr>
          <a:xfrm>
            <a:off x="5314425" y="6268621"/>
            <a:ext cx="444617" cy="4616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</a:t>
            </a:r>
            <a:endParaRPr lang="he-IL" sz="11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F9416294-3778-46DA-BF76-E07A1BAD292A}"/>
              </a:ext>
            </a:extLst>
          </p:cNvPr>
          <p:cNvSpPr txBox="1"/>
          <p:nvPr/>
        </p:nvSpPr>
        <p:spPr>
          <a:xfrm>
            <a:off x="5314425" y="6421502"/>
            <a:ext cx="444617" cy="4616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</a:t>
            </a:r>
            <a:endParaRPr lang="he-IL" sz="11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37F9DA3E-B28B-45AE-9035-19950A01F205}"/>
              </a:ext>
            </a:extLst>
          </p:cNvPr>
          <p:cNvSpPr txBox="1"/>
          <p:nvPr/>
        </p:nvSpPr>
        <p:spPr>
          <a:xfrm>
            <a:off x="7765411" y="6261630"/>
            <a:ext cx="444617" cy="4616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</a:t>
            </a:r>
            <a:endParaRPr lang="he-IL" sz="11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17764623-E3D6-4A40-9AD6-6FDB8D9A5783}"/>
              </a:ext>
            </a:extLst>
          </p:cNvPr>
          <p:cNvSpPr txBox="1"/>
          <p:nvPr/>
        </p:nvSpPr>
        <p:spPr>
          <a:xfrm>
            <a:off x="7765411" y="6414511"/>
            <a:ext cx="444617" cy="46166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</a:t>
            </a:r>
            <a:endParaRPr lang="he-IL" sz="11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7057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he-IL" sz="4400" dirty="0"/>
              <a:t>האם הקוד הבא נאמן לעולם המתואר?</a:t>
            </a:r>
            <a:endParaRPr lang="en-US" sz="4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961DB4-6D15-4226-A56F-9B1D29F2F518}"/>
              </a:ext>
            </a:extLst>
          </p:cNvPr>
          <p:cNvSpPr txBox="1">
            <a:spLocks/>
          </p:cNvSpPr>
          <p:nvPr/>
        </p:nvSpPr>
        <p:spPr>
          <a:xfrm>
            <a:off x="0" y="3336115"/>
            <a:ext cx="1219200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he-IL" sz="4400" dirty="0">
                <a:solidFill>
                  <a:srgbClr val="00B0F0"/>
                </a:solidFill>
                <a:latin typeface="BN Cloud" panose="02000000000000000000" pitchFamily="2" charset="-79"/>
                <a:cs typeface="BN Cloud" panose="02000000000000000000" pitchFamily="2" charset="-79"/>
              </a:rPr>
              <a:t>כן! הקוד יוצר עצם מסוג מכונית</a:t>
            </a:r>
            <a:br>
              <a:rPr lang="en-US" sz="4400" dirty="0">
                <a:solidFill>
                  <a:srgbClr val="00B0F0"/>
                </a:solidFill>
                <a:latin typeface="BN Cloud" panose="02000000000000000000" pitchFamily="2" charset="-79"/>
                <a:cs typeface="BN Cloud" panose="02000000000000000000" pitchFamily="2" charset="-79"/>
              </a:rPr>
            </a:br>
            <a:r>
              <a:rPr lang="he-IL" sz="4400" dirty="0">
                <a:solidFill>
                  <a:srgbClr val="00B0F0"/>
                </a:solidFill>
                <a:latin typeface="BN Cloud" panose="02000000000000000000" pitchFamily="2" charset="-79"/>
                <a:cs typeface="BN Cloud" panose="02000000000000000000" pitchFamily="2" charset="-79"/>
              </a:rPr>
              <a:t>וההפניה מסתכלת עליו ככלי רכב!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98A1DEC-E80C-46AE-A9BE-643D4A495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829" y="1738660"/>
            <a:ext cx="8826836" cy="71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6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he-IL" sz="4400" dirty="0"/>
              <a:t>האם הקוד הבא נאמן לעולם המתואר?</a:t>
            </a:r>
            <a:endParaRPr lang="en-US" sz="44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0ADBBDB-5AB0-4034-B597-AEB3C2F0D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31" y="1803633"/>
            <a:ext cx="9178463" cy="106610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B961DB4-6D15-4226-A56F-9B1D29F2F518}"/>
              </a:ext>
            </a:extLst>
          </p:cNvPr>
          <p:cNvSpPr txBox="1">
            <a:spLocks/>
          </p:cNvSpPr>
          <p:nvPr/>
        </p:nvSpPr>
        <p:spPr>
          <a:xfrm>
            <a:off x="0" y="3336115"/>
            <a:ext cx="1219200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he-IL" sz="4400" dirty="0">
                <a:solidFill>
                  <a:srgbClr val="00B0F0"/>
                </a:solidFill>
                <a:latin typeface="BN Cloud" panose="02000000000000000000" pitchFamily="2" charset="-79"/>
                <a:cs typeface="BN Cloud" panose="02000000000000000000" pitchFamily="2" charset="-79"/>
              </a:rPr>
              <a:t>לא! כלי רכב – הוא מושג מופשט. אין עצמים בעולם המתואר שההגדרה המדויקת שלהם היא "כלי רכב"</a:t>
            </a:r>
          </a:p>
        </p:txBody>
      </p:sp>
    </p:spTree>
    <p:extLst>
      <p:ext uri="{BB962C8B-B14F-4D97-AF65-F5344CB8AC3E}">
        <p14:creationId xmlns:p14="http://schemas.microsoft.com/office/powerpoint/2010/main" val="226773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AC9D90D-41ED-7A4E-AF05-87821125D59E}"/>
              </a:ext>
            </a:extLst>
          </p:cNvPr>
          <p:cNvSpPr txBox="1">
            <a:spLocks/>
          </p:cNvSpPr>
          <p:nvPr/>
        </p:nvSpPr>
        <p:spPr>
          <a:xfrm>
            <a:off x="202326" y="4408504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he-IL" sz="9600" dirty="0"/>
              <a:t>מחלקות מופשטות</a:t>
            </a:r>
            <a:br>
              <a:rPr lang="en-US" sz="9600" dirty="0"/>
            </a:br>
            <a:r>
              <a:rPr lang="en-US" sz="9600" dirty="0"/>
              <a:t>Abstract Classes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2A9DDC2-32C0-4089-9C42-2D8E189DC490}"/>
              </a:ext>
            </a:extLst>
          </p:cNvPr>
          <p:cNvSpPr txBox="1">
            <a:spLocks/>
          </p:cNvSpPr>
          <p:nvPr/>
        </p:nvSpPr>
        <p:spPr>
          <a:xfrm>
            <a:off x="306681" y="195733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5400" dirty="0"/>
              <a:t>Introduction to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716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0"/>
            <a:ext cx="12192000" cy="899665"/>
          </a:xfrm>
        </p:spPr>
        <p:txBody>
          <a:bodyPr/>
          <a:lstStyle/>
          <a:p>
            <a:pPr algn="ctr"/>
            <a:r>
              <a:rPr lang="he-IL" sz="4400" dirty="0"/>
              <a:t>מהם מחלקות מופשטות?</a:t>
            </a:r>
            <a:endParaRPr lang="en-US" sz="4400" dirty="0"/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59551144-6929-40B1-95B8-3B4405BE3E1F}"/>
              </a:ext>
            </a:extLst>
          </p:cNvPr>
          <p:cNvSpPr txBox="1"/>
          <p:nvPr/>
        </p:nvSpPr>
        <p:spPr>
          <a:xfrm>
            <a:off x="625480" y="1110943"/>
            <a:ext cx="10570028" cy="1643832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r" defTabSz="914028" rtl="1">
              <a:buFontTx/>
              <a:buChar char="-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מחלקות שלא ניתן ליצור מהם אובייקטים! (אבל ניתן להגדיר הפניה שהטיפוס שלה מופשט)</a:t>
            </a:r>
          </a:p>
          <a:p>
            <a:pPr marL="342900" indent="-342900" algn="r" defTabSz="914028" rtl="1">
              <a:buFontTx/>
              <a:buChar char="-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ניתן לרשת ממחלקות מופשטות. גם מחלקה מופשטת יכולה לרשת ממחלקה מופשטת אחרת.</a:t>
            </a:r>
          </a:p>
          <a:p>
            <a:pPr marL="342900" indent="-342900" algn="r" defTabSz="914028" rtl="1">
              <a:buFontTx/>
              <a:buChar char="-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מכילות כל מה שכל מחלקה רגילה מכילה: תכונות, פעולות </a:t>
            </a:r>
            <a:r>
              <a:rPr lang="he-IL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וכו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'...</a:t>
            </a:r>
          </a:p>
          <a:p>
            <a:pPr marL="342900" indent="-342900" algn="r" defTabSz="914028" rtl="1">
              <a:buFontTx/>
              <a:buChar char="-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וגם...</a:t>
            </a: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C3F09B-D69F-4B6E-ADB6-61CC6A10C54F}"/>
              </a:ext>
            </a:extLst>
          </p:cNvPr>
          <p:cNvSpPr txBox="1">
            <a:spLocks/>
          </p:cNvSpPr>
          <p:nvPr/>
        </p:nvSpPr>
        <p:spPr>
          <a:xfrm>
            <a:off x="0" y="3336115"/>
            <a:ext cx="1219200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he-IL" sz="4400" dirty="0">
                <a:solidFill>
                  <a:srgbClr val="00B0F0"/>
                </a:solidFill>
                <a:latin typeface="BN Cloud" panose="02000000000000000000" pitchFamily="2" charset="-79"/>
                <a:cs typeface="BN Cloud" panose="02000000000000000000" pitchFamily="2" charset="-79"/>
              </a:rPr>
              <a:t>מחלקות מופשטות יכולות להגדיר פעולות </a:t>
            </a:r>
            <a:br>
              <a:rPr lang="en-US" sz="4400" dirty="0">
                <a:solidFill>
                  <a:srgbClr val="00B0F0"/>
                </a:solidFill>
                <a:latin typeface="BN Cloud" panose="02000000000000000000" pitchFamily="2" charset="-79"/>
                <a:cs typeface="BN Cloud" panose="02000000000000000000" pitchFamily="2" charset="-79"/>
              </a:rPr>
            </a:br>
            <a:r>
              <a:rPr lang="he-IL" sz="4400" dirty="0">
                <a:solidFill>
                  <a:srgbClr val="00B0F0"/>
                </a:solidFill>
                <a:latin typeface="BN Cloud" panose="02000000000000000000" pitchFamily="2" charset="-79"/>
                <a:cs typeface="BN Cloud" panose="02000000000000000000" pitchFamily="2" charset="-79"/>
              </a:rPr>
              <a:t>מופשטות!</a:t>
            </a:r>
          </a:p>
        </p:txBody>
      </p:sp>
    </p:spTree>
    <p:extLst>
      <p:ext uri="{BB962C8B-B14F-4D97-AF65-F5344CB8AC3E}">
        <p14:creationId xmlns:p14="http://schemas.microsoft.com/office/powerpoint/2010/main" val="370344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0" y="0"/>
            <a:ext cx="12192000" cy="899665"/>
          </a:xfrm>
        </p:spPr>
        <p:txBody>
          <a:bodyPr/>
          <a:lstStyle/>
          <a:p>
            <a:pPr algn="ctr"/>
            <a:r>
              <a:rPr lang="he-IL" sz="4400" dirty="0"/>
              <a:t>מהם פעולות מופשטות?</a:t>
            </a:r>
            <a:endParaRPr lang="en-US" sz="4400" dirty="0"/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59551144-6929-40B1-95B8-3B4405BE3E1F}"/>
              </a:ext>
            </a:extLst>
          </p:cNvPr>
          <p:cNvSpPr txBox="1"/>
          <p:nvPr/>
        </p:nvSpPr>
        <p:spPr>
          <a:xfrm>
            <a:off x="625480" y="1110943"/>
            <a:ext cx="10570028" cy="1982386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r" defTabSz="914028" rtl="1">
              <a:buFontTx/>
              <a:buChar char="-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מוגדרות במחלקה מופשטת בלבד!</a:t>
            </a:r>
          </a:p>
          <a:p>
            <a:pPr marL="342900" indent="-342900" algn="r" defTabSz="914028" rtl="1">
              <a:buFontTx/>
              <a:buChar char="-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ההגדרה שלהן </a:t>
            </a:r>
            <a:r>
              <a:rPr lang="he-IL" sz="2200" u="sng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לא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כוללת מימוש! רק חתימה.</a:t>
            </a:r>
          </a:p>
          <a:p>
            <a:pPr marL="342900" indent="-342900" algn="r" defTabSz="914028" rtl="1">
              <a:buFontTx/>
              <a:buChar char="-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חייבות להיות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Public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!</a:t>
            </a:r>
          </a:p>
          <a:p>
            <a:pPr marL="342900" indent="-342900" algn="r" defTabSz="914028" rtl="1">
              <a:buFontTx/>
              <a:buChar char="-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המחלקות הרגילות שיורשות מהמחלקה המופשטת חייבות (!) לממש את הפעולות המופשטות ולדרוס אותן בעזרת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override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!</a:t>
            </a: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C3F09B-D69F-4B6E-ADB6-61CC6A10C54F}"/>
              </a:ext>
            </a:extLst>
          </p:cNvPr>
          <p:cNvSpPr txBox="1">
            <a:spLocks/>
          </p:cNvSpPr>
          <p:nvPr/>
        </p:nvSpPr>
        <p:spPr>
          <a:xfrm>
            <a:off x="0" y="3336115"/>
            <a:ext cx="1219200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he-IL" sz="4400" dirty="0">
                <a:solidFill>
                  <a:srgbClr val="00B0F0"/>
                </a:solidFill>
                <a:latin typeface="BN Cloud" panose="02000000000000000000" pitchFamily="2" charset="-79"/>
                <a:cs typeface="BN Cloud" panose="02000000000000000000" pitchFamily="2" charset="-79"/>
              </a:rPr>
              <a:t>אם לכלי רכב יש פעולה "פנה שמאלה"</a:t>
            </a:r>
            <a:br>
              <a:rPr lang="en-US" sz="4400" dirty="0">
                <a:solidFill>
                  <a:srgbClr val="00B0F0"/>
                </a:solidFill>
                <a:latin typeface="BN Cloud" panose="02000000000000000000" pitchFamily="2" charset="-79"/>
                <a:cs typeface="BN Cloud" panose="02000000000000000000" pitchFamily="2" charset="-79"/>
              </a:rPr>
            </a:br>
            <a:r>
              <a:rPr lang="he-IL" sz="4400" dirty="0">
                <a:solidFill>
                  <a:srgbClr val="00B0F0"/>
                </a:solidFill>
                <a:latin typeface="BN Cloud" panose="02000000000000000000" pitchFamily="2" charset="-79"/>
                <a:cs typeface="BN Cloud" panose="02000000000000000000" pitchFamily="2" charset="-79"/>
              </a:rPr>
              <a:t>הגדרת הפעולה כמופשטת מבטיחה שכל</a:t>
            </a:r>
            <a:br>
              <a:rPr lang="en-US" sz="4400" dirty="0">
                <a:solidFill>
                  <a:srgbClr val="00B0F0"/>
                </a:solidFill>
                <a:latin typeface="BN Cloud" panose="02000000000000000000" pitchFamily="2" charset="-79"/>
                <a:cs typeface="BN Cloud" panose="02000000000000000000" pitchFamily="2" charset="-79"/>
              </a:rPr>
            </a:br>
            <a:r>
              <a:rPr lang="he-IL" sz="4400" dirty="0">
                <a:solidFill>
                  <a:srgbClr val="00B0F0"/>
                </a:solidFill>
                <a:latin typeface="BN Cloud" panose="02000000000000000000" pitchFamily="2" charset="-79"/>
                <a:cs typeface="BN Cloud" panose="02000000000000000000" pitchFamily="2" charset="-79"/>
              </a:rPr>
              <a:t>עצם שיוצר כסוג של כלי רכב יממש את</a:t>
            </a:r>
            <a:br>
              <a:rPr lang="en-US" sz="4400" dirty="0">
                <a:solidFill>
                  <a:srgbClr val="00B0F0"/>
                </a:solidFill>
                <a:latin typeface="BN Cloud" panose="02000000000000000000" pitchFamily="2" charset="-79"/>
                <a:cs typeface="BN Cloud" panose="02000000000000000000" pitchFamily="2" charset="-79"/>
              </a:rPr>
            </a:br>
            <a:r>
              <a:rPr lang="he-IL" sz="4400" dirty="0">
                <a:solidFill>
                  <a:srgbClr val="00B0F0"/>
                </a:solidFill>
                <a:latin typeface="BN Cloud" panose="02000000000000000000" pitchFamily="2" charset="-79"/>
                <a:cs typeface="BN Cloud" panose="02000000000000000000" pitchFamily="2" charset="-79"/>
              </a:rPr>
              <a:t>הפעולה הזו!</a:t>
            </a:r>
          </a:p>
        </p:txBody>
      </p:sp>
    </p:spTree>
    <p:extLst>
      <p:ext uri="{BB962C8B-B14F-4D97-AF65-F5344CB8AC3E}">
        <p14:creationId xmlns:p14="http://schemas.microsoft.com/office/powerpoint/2010/main" val="265648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5" ma:contentTypeDescription="Create a new document." ma:contentTypeScope="" ma:versionID="3a81cc4177a2cfbc51d69d3922f78c36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b609d5801db63fe484c47c44deb589b2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customXml/itemProps3.xml><?xml version="1.0" encoding="utf-8"?>
<ds:datastoreItem xmlns:ds="http://schemas.openxmlformats.org/officeDocument/2006/customXml" ds:itemID="{3EC7A57B-883B-4750-9166-6F76DB12F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8639</TotalTime>
  <Words>930</Words>
  <Application>Microsoft Office PowerPoint</Application>
  <PresentationFormat>מסך רחב</PresentationFormat>
  <Paragraphs>121</Paragraphs>
  <Slides>15</Slides>
  <Notes>15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4" baseType="lpstr">
      <vt:lpstr>Arial</vt:lpstr>
      <vt:lpstr>BN Cloud</vt:lpstr>
      <vt:lpstr>Calibri</vt:lpstr>
      <vt:lpstr>Consolas</vt:lpstr>
      <vt:lpstr>Segoe UI</vt:lpstr>
      <vt:lpstr>Segoe UI Light</vt:lpstr>
      <vt:lpstr>Segoe UI Semibold</vt:lpstr>
      <vt:lpstr>Wingdings</vt:lpstr>
      <vt:lpstr>Dotnet_Template</vt:lpstr>
      <vt:lpstr>מצגת של PowerPoint‏</vt:lpstr>
      <vt:lpstr>תכנון מערכת לניהול כלי רכב</vt:lpstr>
      <vt:lpstr>מערכת לניהול כלי רכב</vt:lpstr>
      <vt:lpstr>UML תכנון המערכת בעזרת תרשים</vt:lpstr>
      <vt:lpstr>האם הקוד הבא נאמן לעולם המתואר?</vt:lpstr>
      <vt:lpstr>האם הקוד הבא נאמן לעולם המתואר?</vt:lpstr>
      <vt:lpstr>מצגת של PowerPoint‏</vt:lpstr>
      <vt:lpstr>מהם מחלקות מופשטות?</vt:lpstr>
      <vt:lpstr>מהם פעולות מופשטות?</vt:lpstr>
      <vt:lpstr>אילו מחלקות ופעולות מופשטות יש כאן?</vt:lpstr>
      <vt:lpstr>מתוקן  UML </vt:lpstr>
      <vt:lpstr>C#</vt:lpstr>
      <vt:lpstr>C#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Ofer Zadikario</cp:lastModifiedBy>
  <cp:revision>22</cp:revision>
  <dcterms:created xsi:type="dcterms:W3CDTF">2018-01-09T22:22:16Z</dcterms:created>
  <dcterms:modified xsi:type="dcterms:W3CDTF">2020-09-24T06:44:54Z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