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6"/>
  </p:notesMasterIdLst>
  <p:handoutMasterIdLst>
    <p:handoutMasterId r:id="rId27"/>
  </p:handoutMasterIdLst>
  <p:sldIdLst>
    <p:sldId id="265" r:id="rId2"/>
    <p:sldId id="292" r:id="rId3"/>
    <p:sldId id="294" r:id="rId4"/>
    <p:sldId id="318" r:id="rId5"/>
    <p:sldId id="319" r:id="rId6"/>
    <p:sldId id="320" r:id="rId7"/>
    <p:sldId id="321" r:id="rId8"/>
    <p:sldId id="322" r:id="rId9"/>
    <p:sldId id="323" r:id="rId10"/>
    <p:sldId id="324" r:id="rId11"/>
    <p:sldId id="334" r:id="rId12"/>
    <p:sldId id="335" r:id="rId13"/>
    <p:sldId id="325" r:id="rId14"/>
    <p:sldId id="326" r:id="rId15"/>
    <p:sldId id="327" r:id="rId16"/>
    <p:sldId id="317" r:id="rId17"/>
    <p:sldId id="328" r:id="rId18"/>
    <p:sldId id="329" r:id="rId19"/>
    <p:sldId id="330" r:id="rId20"/>
    <p:sldId id="331" r:id="rId21"/>
    <p:sldId id="332" r:id="rId22"/>
    <p:sldId id="299" r:id="rId23"/>
    <p:sldId id="333" r:id="rId24"/>
    <p:sldId id="315" r:id="rId25"/>
  </p:sldIdLst>
  <p:sldSz cx="12192000" cy="6858000"/>
  <p:notesSz cx="6858000" cy="9144000"/>
  <p:defaultTextStyle>
    <a:defPPr algn="r" rtl="1">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6816" userDrawn="1">
          <p15:clr>
            <a:srgbClr val="A4A3A4"/>
          </p15:clr>
        </p15:guide>
        <p15:guide id="3" pos="816"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007" autoAdjust="0"/>
    <p:restoredTop sz="79559" autoAdjust="0"/>
  </p:normalViewPr>
  <p:slideViewPr>
    <p:cSldViewPr>
      <p:cViewPr varScale="1">
        <p:scale>
          <a:sx n="100" d="100"/>
          <a:sy n="100" d="100"/>
        </p:scale>
        <p:origin x="84" y="284"/>
      </p:cViewPr>
      <p:guideLst>
        <p:guide pos="3840"/>
        <p:guide pos="6816"/>
        <p:guide pos="816"/>
        <p:guide orient="horz" pos="2160"/>
      </p:guideLst>
    </p:cSldViewPr>
  </p:slideViewPr>
  <p:notesTextViewPr>
    <p:cViewPr>
      <p:scale>
        <a:sx n="1" d="1"/>
        <a:sy n="1" d="1"/>
      </p:scale>
      <p:origin x="0" y="0"/>
    </p:cViewPr>
  </p:notesTextViewPr>
  <p:notesViewPr>
    <p:cSldViewPr>
      <p:cViewPr varScale="1">
        <p:scale>
          <a:sx n="100" d="100"/>
          <a:sy n="100" d="100"/>
        </p:scale>
        <p:origin x="280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fer Zadikario" userId="f36b4b4543f14e71" providerId="LiveId" clId="{C1BD290C-3F10-4501-9D05-B4BFAFED659B}"/>
    <pc:docChg chg="addSld modSld sldOrd">
      <pc:chgData name="Ofer Zadikario" userId="f36b4b4543f14e71" providerId="LiveId" clId="{C1BD290C-3F10-4501-9D05-B4BFAFED659B}" dt="2024-04-28T08:33:11.135" v="99" actId="1037"/>
      <pc:docMkLst>
        <pc:docMk/>
      </pc:docMkLst>
      <pc:sldChg chg="modSp mod">
        <pc:chgData name="Ofer Zadikario" userId="f36b4b4543f14e71" providerId="LiveId" clId="{C1BD290C-3F10-4501-9D05-B4BFAFED659B}" dt="2024-04-28T07:27:38.670" v="12" actId="20577"/>
        <pc:sldMkLst>
          <pc:docMk/>
          <pc:sldMk cId="2798809327" sldId="265"/>
        </pc:sldMkLst>
        <pc:spChg chg="mod">
          <ac:chgData name="Ofer Zadikario" userId="f36b4b4543f14e71" providerId="LiveId" clId="{C1BD290C-3F10-4501-9D05-B4BFAFED659B}" dt="2024-04-28T07:27:38.670" v="12" actId="20577"/>
          <ac:spMkLst>
            <pc:docMk/>
            <pc:sldMk cId="2798809327" sldId="265"/>
            <ac:spMk id="4" creationId="{00000000-0000-0000-0000-000000000000}"/>
          </ac:spMkLst>
        </pc:spChg>
      </pc:sldChg>
      <pc:sldChg chg="modSp mod">
        <pc:chgData name="Ofer Zadikario" userId="f36b4b4543f14e71" providerId="LiveId" clId="{C1BD290C-3F10-4501-9D05-B4BFAFED659B}" dt="2024-04-28T08:31:05.524" v="36" actId="404"/>
        <pc:sldMkLst>
          <pc:docMk/>
          <pc:sldMk cId="1511145347" sldId="292"/>
        </pc:sldMkLst>
        <pc:spChg chg="mod">
          <ac:chgData name="Ofer Zadikario" userId="f36b4b4543f14e71" providerId="LiveId" clId="{C1BD290C-3F10-4501-9D05-B4BFAFED659B}" dt="2024-04-28T08:31:05.524" v="36" actId="404"/>
          <ac:spMkLst>
            <pc:docMk/>
            <pc:sldMk cId="1511145347" sldId="292"/>
            <ac:spMk id="2" creationId="{00000000-0000-0000-0000-000000000000}"/>
          </ac:spMkLst>
        </pc:spChg>
      </pc:sldChg>
      <pc:sldChg chg="modSp mod">
        <pc:chgData name="Ofer Zadikario" userId="f36b4b4543f14e71" providerId="LiveId" clId="{C1BD290C-3F10-4501-9D05-B4BFAFED659B}" dt="2024-04-28T07:17:24.416" v="1" actId="1035"/>
        <pc:sldMkLst>
          <pc:docMk/>
          <pc:sldMk cId="3571704990" sldId="325"/>
        </pc:sldMkLst>
        <pc:picChg chg="mod">
          <ac:chgData name="Ofer Zadikario" userId="f36b4b4543f14e71" providerId="LiveId" clId="{C1BD290C-3F10-4501-9D05-B4BFAFED659B}" dt="2024-04-28T07:17:24.416" v="1" actId="1035"/>
          <ac:picMkLst>
            <pc:docMk/>
            <pc:sldMk cId="3571704990" sldId="325"/>
            <ac:picMk id="2" creationId="{BA679058-799D-493E-9050-B05286BD2A11}"/>
          </ac:picMkLst>
        </pc:picChg>
      </pc:sldChg>
      <pc:sldChg chg="modSp add mod ord">
        <pc:chgData name="Ofer Zadikario" userId="f36b4b4543f14e71" providerId="LiveId" clId="{C1BD290C-3F10-4501-9D05-B4BFAFED659B}" dt="2024-04-28T08:32:13.087" v="58" actId="20577"/>
        <pc:sldMkLst>
          <pc:docMk/>
          <pc:sldMk cId="3556294233" sldId="334"/>
        </pc:sldMkLst>
        <pc:spChg chg="mod">
          <ac:chgData name="Ofer Zadikario" userId="f36b4b4543f14e71" providerId="LiveId" clId="{C1BD290C-3F10-4501-9D05-B4BFAFED659B}" dt="2024-04-28T08:32:13.087" v="58" actId="20577"/>
          <ac:spMkLst>
            <pc:docMk/>
            <pc:sldMk cId="3556294233" sldId="334"/>
            <ac:spMk id="4" creationId="{2881ED75-A011-45A1-BD9B-32ED925A8D6A}"/>
          </ac:spMkLst>
        </pc:spChg>
      </pc:sldChg>
      <pc:sldChg chg="addSp modSp add mod">
        <pc:chgData name="Ofer Zadikario" userId="f36b4b4543f14e71" providerId="LiveId" clId="{C1BD290C-3F10-4501-9D05-B4BFAFED659B}" dt="2024-04-28T08:33:11.135" v="99" actId="1037"/>
        <pc:sldMkLst>
          <pc:docMk/>
          <pc:sldMk cId="1993315848" sldId="335"/>
        </pc:sldMkLst>
        <pc:spChg chg="mod">
          <ac:chgData name="Ofer Zadikario" userId="f36b4b4543f14e71" providerId="LiveId" clId="{C1BD290C-3F10-4501-9D05-B4BFAFED659B}" dt="2024-04-28T08:32:46.277" v="84" actId="20577"/>
          <ac:spMkLst>
            <pc:docMk/>
            <pc:sldMk cId="1993315848" sldId="335"/>
            <ac:spMk id="4" creationId="{2881ED75-A011-45A1-BD9B-32ED925A8D6A}"/>
          </ac:spMkLst>
        </pc:spChg>
        <pc:picChg chg="add mod">
          <ac:chgData name="Ofer Zadikario" userId="f36b4b4543f14e71" providerId="LiveId" clId="{C1BD290C-3F10-4501-9D05-B4BFAFED659B}" dt="2024-04-28T08:33:11.135" v="99" actId="1037"/>
          <ac:picMkLst>
            <pc:docMk/>
            <pc:sldMk cId="1993315848" sldId="335"/>
            <ac:picMk id="3" creationId="{033CF92F-D56A-81F6-B1DD-D9300C0B17A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4400" y="0"/>
            <a:ext cx="2971800" cy="458788"/>
          </a:xfrm>
          <a:prstGeom prst="rect">
            <a:avLst/>
          </a:prstGeom>
        </p:spPr>
        <p:txBody>
          <a:bodyPr vert="horz" lIns="91440" tIns="45720" rIns="91440" bIns="45720" rtlCol="1"/>
          <a:lstStyle>
            <a:lvl1pPr algn="r" rtl="1">
              <a:defRPr sz="1200"/>
            </a:lvl1pPr>
          </a:lstStyle>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3" name="מציין מיקום של תאריך 2"/>
          <p:cNvSpPr>
            <a:spLocks noGrp="1"/>
          </p:cNvSpPr>
          <p:nvPr>
            <p:ph type="dt" sz="quarter" idx="1"/>
          </p:nvPr>
        </p:nvSpPr>
        <p:spPr>
          <a:xfrm>
            <a:off x="0" y="0"/>
            <a:ext cx="2973600" cy="458788"/>
          </a:xfrm>
          <a:prstGeom prst="rect">
            <a:avLst/>
          </a:prstGeom>
        </p:spPr>
        <p:txBody>
          <a:bodyPr vert="horz" lIns="91440" tIns="45720" rIns="91440" bIns="45720" rtlCol="1"/>
          <a:lstStyle>
            <a:lvl1pPr algn="r" rtl="1">
              <a:defRPr sz="1200"/>
            </a:lvl1pPr>
          </a:lstStyle>
          <a:p>
            <a:pPr algn="l" rtl="1"/>
            <a:fld id="{93408286-191C-4A3F-B1AF-BB78D38479F5}" type="datetime8">
              <a:rPr lang="he-IL" smtClean="0">
                <a:latin typeface="Tahoma" panose="020B0604030504040204" pitchFamily="34" charset="0"/>
                <a:ea typeface="Tahoma" panose="020B0604030504040204" pitchFamily="34" charset="0"/>
                <a:cs typeface="Tahoma" panose="020B0604030504040204" pitchFamily="34" charset="0"/>
              </a:rPr>
              <a:pPr algn="l" rtl="1"/>
              <a:t>28 אפריל 24</a:t>
            </a:fld>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כותרת תחתונה 3"/>
          <p:cNvSpPr>
            <a:spLocks noGrp="1"/>
          </p:cNvSpPr>
          <p:nvPr>
            <p:ph type="ftr" sz="quarter" idx="2"/>
          </p:nvPr>
        </p:nvSpPr>
        <p:spPr>
          <a:xfrm>
            <a:off x="3884400" y="8685213"/>
            <a:ext cx="2971800" cy="458787"/>
          </a:xfrm>
          <a:prstGeom prst="rect">
            <a:avLst/>
          </a:prstGeom>
        </p:spPr>
        <p:txBody>
          <a:bodyPr vert="horz" lIns="91440" tIns="45720" rIns="91440" bIns="45720" rtlCol="1" anchor="b"/>
          <a:lstStyle>
            <a:lvl1pPr algn="r" rtl="1">
              <a:defRPr sz="1200"/>
            </a:lvl1pPr>
          </a:lstStyle>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של מספר שקופית 4"/>
          <p:cNvSpPr>
            <a:spLocks noGrp="1"/>
          </p:cNvSpPr>
          <p:nvPr>
            <p:ph type="sldNum" sz="quarter" idx="3"/>
          </p:nvPr>
        </p:nvSpPr>
        <p:spPr>
          <a:xfrm>
            <a:off x="0" y="8685213"/>
            <a:ext cx="2973600" cy="458787"/>
          </a:xfrm>
          <a:prstGeom prst="rect">
            <a:avLst/>
          </a:prstGeom>
        </p:spPr>
        <p:txBody>
          <a:bodyPr vert="horz" lIns="91440" tIns="45720" rIns="91440" bIns="45720" rtlCol="1" anchor="b"/>
          <a:lstStyle>
            <a:lvl1pPr algn="r" rtl="1">
              <a:defRPr sz="1200"/>
            </a:lvl1pPr>
          </a:lstStyle>
          <a:p>
            <a:pPr algn="l" rtl="1"/>
            <a:fld id="{7BAE14B8-3CC9-472D-9BC5-A84D80684DE2}" type="slidenum">
              <a:rPr lang="he-IL">
                <a:latin typeface="Tahoma" panose="020B0604030504040204" pitchFamily="34" charset="0"/>
                <a:ea typeface="Tahoma" panose="020B0604030504040204" pitchFamily="34" charset="0"/>
                <a:cs typeface="Tahoma" panose="020B0604030504040204" pitchFamily="34" charset="0"/>
              </a:rPr>
              <a:pPr algn="l" rtl="1"/>
              <a:t>‹#›</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4400" y="0"/>
            <a:ext cx="2971800" cy="458788"/>
          </a:xfrm>
          <a:prstGeom prst="rect">
            <a:avLst/>
          </a:prstGeom>
        </p:spPr>
        <p:txBody>
          <a:bodyPr vert="horz" lIns="91440" tIns="45720" rIns="91440" bIns="45720" rtlCol="1"/>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3" name="מציין מיקום של תאריך 2"/>
          <p:cNvSpPr>
            <a:spLocks noGrp="1"/>
          </p:cNvSpPr>
          <p:nvPr>
            <p:ph type="dt" idx="1"/>
          </p:nvPr>
        </p:nvSpPr>
        <p:spPr>
          <a:xfrm>
            <a:off x="0" y="0"/>
            <a:ext cx="2973600" cy="458788"/>
          </a:xfrm>
          <a:prstGeom prst="rect">
            <a:avLst/>
          </a:prstGeom>
        </p:spPr>
        <p:txBody>
          <a:bodyPr vert="horz" lIns="91440" tIns="45720" rIns="91440" bIns="45720" rtlCol="1"/>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C544EB51-7437-4ECB-8F53-BD138F55FBF7}" type="datetime8">
              <a:rPr lang="he-IL" smtClean="0"/>
              <a:pPr/>
              <a:t>28 אפריל 24</a:t>
            </a:fld>
            <a:endParaRPr lang="he-IL" dirty="0"/>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pPr rtl="1"/>
            <a:endParaRPr lang="he-IL" noProof="0" dirty="0"/>
          </a:p>
        </p:txBody>
      </p:sp>
      <p:sp>
        <p:nvSpPr>
          <p:cNvPr id="5" name="מציין מיקום של הערות 4"/>
          <p:cNvSpPr>
            <a:spLocks noGrp="1"/>
          </p:cNvSpPr>
          <p:nvPr>
            <p:ph type="body" sz="quarter" idx="3"/>
          </p:nvPr>
        </p:nvSpPr>
        <p:spPr>
          <a:xfrm>
            <a:off x="685800" y="4400550"/>
            <a:ext cx="5486400" cy="3086100"/>
          </a:xfrm>
          <a:prstGeom prst="rect">
            <a:avLst/>
          </a:prstGeom>
        </p:spPr>
        <p:txBody>
          <a:bodyPr vert="horz" lIns="91440" tIns="45720" rIns="91440" bIns="45720" rtlCol="1"/>
          <a:lstStyle/>
          <a:p>
            <a:pPr lvl="0" rtl="1"/>
            <a:r>
              <a:rPr lang="he-IL" noProof="0" dirty="0"/>
              <a:t>לחץ כדי לערוך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6" name="מציין מיקום של כותרת תחתונה 5"/>
          <p:cNvSpPr>
            <a:spLocks noGrp="1"/>
          </p:cNvSpPr>
          <p:nvPr>
            <p:ph type="ftr" sz="quarter" idx="4"/>
          </p:nvPr>
        </p:nvSpPr>
        <p:spPr>
          <a:xfrm>
            <a:off x="3884400" y="8685213"/>
            <a:ext cx="2971800" cy="458787"/>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7" name="מציין מיקום של מספר שקופית 6"/>
          <p:cNvSpPr>
            <a:spLocks noGrp="1"/>
          </p:cNvSpPr>
          <p:nvPr>
            <p:ph type="sldNum" sz="quarter" idx="5"/>
          </p:nvPr>
        </p:nvSpPr>
        <p:spPr>
          <a:xfrm>
            <a:off x="0" y="8685213"/>
            <a:ext cx="2973600" cy="458787"/>
          </a:xfrm>
          <a:prstGeom prst="rect">
            <a:avLst/>
          </a:prstGeom>
        </p:spPr>
        <p:txBody>
          <a:bodyPr vert="horz" lIns="91440" tIns="45720" rIns="91440" bIns="45720" rtlCol="1" anchor="b"/>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7FB667E1-E601-4AAF-B95C-B25720D70A60}" type="slidenum">
              <a:rPr lang="he-IL" smtClean="0"/>
              <a:pPr/>
              <a:t>‹#›</a:t>
            </a:fld>
            <a:endParaRPr lang="he-IL" dirty="0"/>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1</a:t>
            </a:fld>
            <a:endParaRPr lang="he-IL" dirty="0"/>
          </a:p>
        </p:txBody>
      </p:sp>
    </p:spTree>
    <p:extLst>
      <p:ext uri="{BB962C8B-B14F-4D97-AF65-F5344CB8AC3E}">
        <p14:creationId xmlns:p14="http://schemas.microsoft.com/office/powerpoint/2010/main" val="935249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10</a:t>
            </a:fld>
            <a:endParaRPr lang="en-US"/>
          </a:p>
        </p:txBody>
      </p:sp>
    </p:spTree>
    <p:extLst>
      <p:ext uri="{BB962C8B-B14F-4D97-AF65-F5344CB8AC3E}">
        <p14:creationId xmlns:p14="http://schemas.microsoft.com/office/powerpoint/2010/main" val="1016054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11</a:t>
            </a:fld>
            <a:endParaRPr lang="en-US"/>
          </a:p>
        </p:txBody>
      </p:sp>
    </p:spTree>
    <p:extLst>
      <p:ext uri="{BB962C8B-B14F-4D97-AF65-F5344CB8AC3E}">
        <p14:creationId xmlns:p14="http://schemas.microsoft.com/office/powerpoint/2010/main" val="1312290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12</a:t>
            </a:fld>
            <a:endParaRPr lang="en-US"/>
          </a:p>
        </p:txBody>
      </p:sp>
    </p:spTree>
    <p:extLst>
      <p:ext uri="{BB962C8B-B14F-4D97-AF65-F5344CB8AC3E}">
        <p14:creationId xmlns:p14="http://schemas.microsoft.com/office/powerpoint/2010/main" val="154886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13</a:t>
            </a:fld>
            <a:endParaRPr lang="en-US"/>
          </a:p>
        </p:txBody>
      </p:sp>
    </p:spTree>
    <p:extLst>
      <p:ext uri="{BB962C8B-B14F-4D97-AF65-F5344CB8AC3E}">
        <p14:creationId xmlns:p14="http://schemas.microsoft.com/office/powerpoint/2010/main" val="1212731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14</a:t>
            </a:fld>
            <a:endParaRPr lang="en-US"/>
          </a:p>
        </p:txBody>
      </p:sp>
    </p:spTree>
    <p:extLst>
      <p:ext uri="{BB962C8B-B14F-4D97-AF65-F5344CB8AC3E}">
        <p14:creationId xmlns:p14="http://schemas.microsoft.com/office/powerpoint/2010/main" val="794182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15</a:t>
            </a:fld>
            <a:endParaRPr lang="en-US"/>
          </a:p>
        </p:txBody>
      </p:sp>
    </p:spTree>
    <p:extLst>
      <p:ext uri="{BB962C8B-B14F-4D97-AF65-F5344CB8AC3E}">
        <p14:creationId xmlns:p14="http://schemas.microsoft.com/office/powerpoint/2010/main" val="856368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16</a:t>
            </a:fld>
            <a:endParaRPr lang="he-IL" dirty="0"/>
          </a:p>
        </p:txBody>
      </p:sp>
    </p:spTree>
    <p:extLst>
      <p:ext uri="{BB962C8B-B14F-4D97-AF65-F5344CB8AC3E}">
        <p14:creationId xmlns:p14="http://schemas.microsoft.com/office/powerpoint/2010/main" val="584195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17</a:t>
            </a:fld>
            <a:endParaRPr lang="en-US"/>
          </a:p>
        </p:txBody>
      </p:sp>
    </p:spTree>
    <p:extLst>
      <p:ext uri="{BB962C8B-B14F-4D97-AF65-F5344CB8AC3E}">
        <p14:creationId xmlns:p14="http://schemas.microsoft.com/office/powerpoint/2010/main" val="4114203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18</a:t>
            </a:fld>
            <a:endParaRPr lang="en-US"/>
          </a:p>
        </p:txBody>
      </p:sp>
    </p:spTree>
    <p:extLst>
      <p:ext uri="{BB962C8B-B14F-4D97-AF65-F5344CB8AC3E}">
        <p14:creationId xmlns:p14="http://schemas.microsoft.com/office/powerpoint/2010/main" val="6946634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19</a:t>
            </a:fld>
            <a:endParaRPr lang="en-US"/>
          </a:p>
        </p:txBody>
      </p:sp>
    </p:spTree>
    <p:extLst>
      <p:ext uri="{BB962C8B-B14F-4D97-AF65-F5344CB8AC3E}">
        <p14:creationId xmlns:p14="http://schemas.microsoft.com/office/powerpoint/2010/main" val="1318683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a:t>
            </a:fld>
            <a:endParaRPr lang="he-IL" dirty="0"/>
          </a:p>
        </p:txBody>
      </p:sp>
    </p:spTree>
    <p:extLst>
      <p:ext uri="{BB962C8B-B14F-4D97-AF65-F5344CB8AC3E}">
        <p14:creationId xmlns:p14="http://schemas.microsoft.com/office/powerpoint/2010/main" val="3891940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20</a:t>
            </a:fld>
            <a:endParaRPr lang="en-US"/>
          </a:p>
        </p:txBody>
      </p:sp>
    </p:spTree>
    <p:extLst>
      <p:ext uri="{BB962C8B-B14F-4D97-AF65-F5344CB8AC3E}">
        <p14:creationId xmlns:p14="http://schemas.microsoft.com/office/powerpoint/2010/main" val="2508739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21</a:t>
            </a:fld>
            <a:endParaRPr lang="en-US"/>
          </a:p>
        </p:txBody>
      </p:sp>
    </p:spTree>
    <p:extLst>
      <p:ext uri="{BB962C8B-B14F-4D97-AF65-F5344CB8AC3E}">
        <p14:creationId xmlns:p14="http://schemas.microsoft.com/office/powerpoint/2010/main" val="42680069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22</a:t>
            </a:fld>
            <a:endParaRPr lang="en-US"/>
          </a:p>
        </p:txBody>
      </p:sp>
    </p:spTree>
    <p:extLst>
      <p:ext uri="{BB962C8B-B14F-4D97-AF65-F5344CB8AC3E}">
        <p14:creationId xmlns:p14="http://schemas.microsoft.com/office/powerpoint/2010/main" val="41206194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23</a:t>
            </a:fld>
            <a:endParaRPr lang="en-US"/>
          </a:p>
        </p:txBody>
      </p:sp>
    </p:spTree>
    <p:extLst>
      <p:ext uri="{BB962C8B-B14F-4D97-AF65-F5344CB8AC3E}">
        <p14:creationId xmlns:p14="http://schemas.microsoft.com/office/powerpoint/2010/main" val="489266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24</a:t>
            </a:fld>
            <a:endParaRPr lang="he-IL" dirty="0"/>
          </a:p>
        </p:txBody>
      </p:sp>
    </p:spTree>
    <p:extLst>
      <p:ext uri="{BB962C8B-B14F-4D97-AF65-F5344CB8AC3E}">
        <p14:creationId xmlns:p14="http://schemas.microsoft.com/office/powerpoint/2010/main" val="658224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3</a:t>
            </a:fld>
            <a:endParaRPr lang="en-US"/>
          </a:p>
        </p:txBody>
      </p:sp>
    </p:spTree>
    <p:extLst>
      <p:ext uri="{BB962C8B-B14F-4D97-AF65-F5344CB8AC3E}">
        <p14:creationId xmlns:p14="http://schemas.microsoft.com/office/powerpoint/2010/main" val="2015115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4</a:t>
            </a:fld>
            <a:endParaRPr lang="en-US"/>
          </a:p>
        </p:txBody>
      </p:sp>
    </p:spTree>
    <p:extLst>
      <p:ext uri="{BB962C8B-B14F-4D97-AF65-F5344CB8AC3E}">
        <p14:creationId xmlns:p14="http://schemas.microsoft.com/office/powerpoint/2010/main" val="3642540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5</a:t>
            </a:fld>
            <a:endParaRPr lang="en-US"/>
          </a:p>
        </p:txBody>
      </p:sp>
    </p:spTree>
    <p:extLst>
      <p:ext uri="{BB962C8B-B14F-4D97-AF65-F5344CB8AC3E}">
        <p14:creationId xmlns:p14="http://schemas.microsoft.com/office/powerpoint/2010/main" val="2879723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6</a:t>
            </a:fld>
            <a:endParaRPr lang="en-US"/>
          </a:p>
        </p:txBody>
      </p:sp>
    </p:spTree>
    <p:extLst>
      <p:ext uri="{BB962C8B-B14F-4D97-AF65-F5344CB8AC3E}">
        <p14:creationId xmlns:p14="http://schemas.microsoft.com/office/powerpoint/2010/main" val="1249098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7</a:t>
            </a:fld>
            <a:endParaRPr lang="en-US"/>
          </a:p>
        </p:txBody>
      </p:sp>
    </p:spTree>
    <p:extLst>
      <p:ext uri="{BB962C8B-B14F-4D97-AF65-F5344CB8AC3E}">
        <p14:creationId xmlns:p14="http://schemas.microsoft.com/office/powerpoint/2010/main" val="899060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8</a:t>
            </a:fld>
            <a:endParaRPr lang="en-US"/>
          </a:p>
        </p:txBody>
      </p:sp>
    </p:spTree>
    <p:extLst>
      <p:ext uri="{BB962C8B-B14F-4D97-AF65-F5344CB8AC3E}">
        <p14:creationId xmlns:p14="http://schemas.microsoft.com/office/powerpoint/2010/main" val="3413986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9</a:t>
            </a:fld>
            <a:endParaRPr lang="en-US"/>
          </a:p>
        </p:txBody>
      </p:sp>
    </p:spTree>
    <p:extLst>
      <p:ext uri="{BB962C8B-B14F-4D97-AF65-F5344CB8AC3E}">
        <p14:creationId xmlns:p14="http://schemas.microsoft.com/office/powerpoint/2010/main" val="25314521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9" name="תמונה 8" descr="שמש זורחת מעל גבעות מכוסות דש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 y="0"/>
            <a:ext cx="12188699" cy="4799300"/>
          </a:xfrm>
          <a:prstGeom prst="rect">
            <a:avLst/>
          </a:prstGeom>
        </p:spPr>
      </p:pic>
      <p:sp>
        <p:nvSpPr>
          <p:cNvPr id="4" name="מלבן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1800" b="0" i="0" u="none" strike="noStrike" kern="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6" name="מלבן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1" anchor="ctr"/>
          <a:lstStyle/>
          <a:p>
            <a:pPr algn="ctr" rtl="1"/>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ctrTitle"/>
          </p:nvPr>
        </p:nvSpPr>
        <p:spPr>
          <a:xfrm>
            <a:off x="1523999" y="4800600"/>
            <a:ext cx="9144002" cy="1143000"/>
          </a:xfrm>
        </p:spPr>
        <p:txBody>
          <a:bodyPr rtlCol="1" anchor="b">
            <a:noAutofit/>
          </a:bodyPr>
          <a:lstStyle>
            <a:lvl1pPr algn="ctr" rtl="1">
              <a:defRPr sz="4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he-IL" noProof="0" dirty="0"/>
          </a:p>
        </p:txBody>
      </p:sp>
      <p:sp>
        <p:nvSpPr>
          <p:cNvPr id="3" name="כותרת משנה 2"/>
          <p:cNvSpPr>
            <a:spLocks noGrp="1"/>
          </p:cNvSpPr>
          <p:nvPr>
            <p:ph type="subTitle" idx="1"/>
          </p:nvPr>
        </p:nvSpPr>
        <p:spPr>
          <a:xfrm>
            <a:off x="1522413" y="5943600"/>
            <a:ext cx="9144002" cy="762000"/>
          </a:xfrm>
        </p:spPr>
        <p:txBody>
          <a:bodyPr rtlCol="1">
            <a:normAutofit/>
          </a:bodyPr>
          <a:lstStyle>
            <a:lvl1pPr marL="0" indent="0" algn="ctr" rtl="1">
              <a:spcBef>
                <a:spcPts val="0"/>
              </a:spcBef>
              <a:buNone/>
              <a:defRPr sz="2000" cap="none" baseline="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ctr" rtl="1">
              <a:buNone/>
              <a:defRPr sz="2800"/>
            </a:lvl2pPr>
            <a:lvl3pPr marL="914400" indent="0" algn="ctr" rtl="1">
              <a:buNone/>
              <a:defRPr sz="2400"/>
            </a:lvl3pPr>
            <a:lvl4pPr marL="1371600" indent="0" algn="ctr" rtl="1">
              <a:buNone/>
              <a:defRPr sz="2000"/>
            </a:lvl4pPr>
            <a:lvl5pPr marL="1828800" indent="0" algn="ctr" rtl="1">
              <a:buNone/>
              <a:defRPr sz="2000"/>
            </a:lvl5pPr>
            <a:lvl6pPr marL="2286000" indent="0" algn="ctr" rtl="1">
              <a:buNone/>
              <a:defRPr sz="2000"/>
            </a:lvl6pPr>
            <a:lvl7pPr marL="2743200" indent="0" algn="ctr" rtl="1">
              <a:buNone/>
              <a:defRPr sz="2000"/>
            </a:lvl7pPr>
            <a:lvl8pPr marL="3200400" indent="0" algn="ctr" rtl="1">
              <a:buNone/>
              <a:defRPr sz="2000"/>
            </a:lvl8pPr>
            <a:lvl9pPr marL="3657600" indent="0" algn="ctr" rtl="1">
              <a:buNone/>
              <a:defRPr sz="2000"/>
            </a:lvl9pPr>
          </a:lstStyle>
          <a:p>
            <a:r>
              <a:rPr lang="he-IL"/>
              <a:t>לחץ כדי לערוך סגנון כותרת משנה של תבנית בסיס</a:t>
            </a:r>
            <a:endParaRPr lang="he-IL" dirty="0"/>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תוכן חלופי עם כיתוב">
    <p:spTree>
      <p:nvGrpSpPr>
        <p:cNvPr id="1" name=""/>
        <p:cNvGrpSpPr/>
        <p:nvPr/>
      </p:nvGrpSpPr>
      <p:grpSpPr>
        <a:xfrm>
          <a:off x="0" y="0"/>
          <a:ext cx="0" cy="0"/>
          <a:chOff x="0" y="0"/>
          <a:chExt cx="0" cy="0"/>
        </a:xfrm>
      </p:grpSpPr>
      <p:sp>
        <p:nvSpPr>
          <p:cNvPr id="8" name="מלבן 7"/>
          <p:cNvSpPr/>
          <p:nvPr/>
        </p:nvSpPr>
        <p:spPr bwMode="ltGray">
          <a:xfrm>
            <a:off x="7318248"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1800" b="0" i="0" u="none" strike="noStrike" kern="0" cap="none" spc="0" normalizeH="0" baseline="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a:off x="8078660" y="2362200"/>
            <a:ext cx="3200400" cy="1990725"/>
          </a:xfrm>
        </p:spPr>
        <p:txBody>
          <a:bodyPr rtlCol="1" anchor="b">
            <a:normAutofit/>
          </a:bodyPr>
          <a:lstStyle>
            <a:lvl1pPr algn="r" rtl="1">
              <a:defRPr sz="3400" b="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he-IL" dirty="0"/>
          </a:p>
        </p:txBody>
      </p:sp>
      <p:sp>
        <p:nvSpPr>
          <p:cNvPr id="4" name="מציין מיקום טקסט 3"/>
          <p:cNvSpPr>
            <a:spLocks noGrp="1"/>
          </p:cNvSpPr>
          <p:nvPr>
            <p:ph type="body" sz="half" idx="2"/>
          </p:nvPr>
        </p:nvSpPr>
        <p:spPr>
          <a:xfrm>
            <a:off x="8078660" y="4367308"/>
            <a:ext cx="3200400" cy="1622012"/>
          </a:xfrm>
        </p:spPr>
        <p:txBody>
          <a:bodyPr rtlCol="1">
            <a:normAutofit/>
          </a:bodyPr>
          <a:lstStyle>
            <a:lvl1pPr marL="0" indent="0" algn="r" rtl="1">
              <a:spcBef>
                <a:spcPts val="1200"/>
              </a:spcBef>
              <a:buNone/>
              <a:defRPr sz="160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a:t>לחץ כדי לערוך סגנונות טקסט של תבנית בסיס</a:t>
            </a:r>
          </a:p>
        </p:txBody>
      </p:sp>
      <p:sp>
        <p:nvSpPr>
          <p:cNvPr id="3" name="מציין מיקום תוכן 2"/>
          <p:cNvSpPr>
            <a:spLocks noGrp="1"/>
          </p:cNvSpPr>
          <p:nvPr>
            <p:ph idx="1"/>
          </p:nvPr>
        </p:nvSpPr>
        <p:spPr>
          <a:xfrm>
            <a:off x="457200" y="685800"/>
            <a:ext cx="6370320" cy="5486400"/>
          </a:xfrm>
        </p:spPr>
        <p:txBody>
          <a:bodyPr rtlCol="1">
            <a:normAutofit/>
          </a:bodyPr>
          <a:lstStyle>
            <a:lvl1pPr algn="r" rtl="1">
              <a:defRPr sz="2000">
                <a:latin typeface="Tahoma" panose="020B0604030504040204" pitchFamily="34" charset="0"/>
                <a:ea typeface="Tahoma" panose="020B0604030504040204" pitchFamily="34" charset="0"/>
                <a:cs typeface="Tahoma" panose="020B0604030504040204" pitchFamily="34" charset="0"/>
              </a:defRPr>
            </a:lvl1pPr>
            <a:lvl2pPr algn="r" rtl="1">
              <a:defRPr sz="1800">
                <a:latin typeface="Tahoma" panose="020B0604030504040204" pitchFamily="34" charset="0"/>
                <a:ea typeface="Tahoma" panose="020B0604030504040204" pitchFamily="34" charset="0"/>
                <a:cs typeface="Tahoma" panose="020B0604030504040204" pitchFamily="34" charset="0"/>
              </a:defRPr>
            </a:lvl2pPr>
            <a:lvl3pPr algn="r" rtl="1">
              <a:defRPr sz="1600">
                <a:latin typeface="Tahoma" panose="020B0604030504040204" pitchFamily="34" charset="0"/>
                <a:ea typeface="Tahoma" panose="020B0604030504040204" pitchFamily="34" charset="0"/>
                <a:cs typeface="Tahoma" panose="020B0604030504040204" pitchFamily="34" charset="0"/>
              </a:defRPr>
            </a:lvl3pPr>
            <a:lvl4pPr algn="r" rtl="1">
              <a:defRPr sz="1400">
                <a:latin typeface="Tahoma" panose="020B0604030504040204" pitchFamily="34" charset="0"/>
                <a:ea typeface="Tahoma" panose="020B0604030504040204" pitchFamily="34" charset="0"/>
                <a:cs typeface="Tahoma" panose="020B0604030504040204" pitchFamily="34" charset="0"/>
              </a:defRPr>
            </a:lvl4pPr>
            <a:lvl5pPr algn="r" rtl="1">
              <a:defRPr sz="1400">
                <a:latin typeface="Tahoma" panose="020B0604030504040204" pitchFamily="34" charset="0"/>
                <a:ea typeface="Tahoma" panose="020B0604030504040204" pitchFamily="34" charset="0"/>
                <a:cs typeface="Tahoma" panose="020B0604030504040204" pitchFamily="34" charset="0"/>
              </a:defRPr>
            </a:lvl5pPr>
            <a:lvl6pPr algn="r" rtl="1">
              <a:defRPr sz="1400"/>
            </a:lvl6pPr>
            <a:lvl7pPr algn="r" rtl="1">
              <a:defRPr sz="1400"/>
            </a:lvl7pPr>
            <a:lvl8pPr algn="r" rtl="1">
              <a:defRPr sz="1400"/>
            </a:lvl8pPr>
            <a:lvl9pPr algn="r" rtl="1">
              <a:defRPr sz="14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6" name="מציין מיקום של כותרת תחתונה 5"/>
          <p:cNvSpPr>
            <a:spLocks noGrp="1"/>
          </p:cNvSpPr>
          <p:nvPr>
            <p:ph type="ftr" sz="quarter" idx="11"/>
          </p:nvPr>
        </p:nvSpPr>
        <p:spPr/>
        <p:txBody>
          <a:bodyPr rtlCol="1"/>
          <a:lstStyle>
            <a:lvl1pPr>
              <a:defRPr>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5" name="מציין מיקום של תאריך 4"/>
          <p:cNvSpPr>
            <a:spLocks noGrp="1"/>
          </p:cNvSpPr>
          <p:nvPr>
            <p:ph type="dt" sz="half" idx="10"/>
          </p:nvPr>
        </p:nvSpPr>
        <p:spPr/>
        <p:txBody>
          <a:bodyPr rtlCol="1"/>
          <a:lstStyle>
            <a:lvl1pPr algn="l" rtl="1">
              <a:defRPr>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2174D080-DCA4-45D3-B2F8-95788556C7F5}" type="datetime8">
              <a:rPr lang="he-IL" smtClean="0"/>
              <a:pPr/>
              <a:t>28 אפריל 24</a:t>
            </a:fld>
            <a:endParaRPr lang="he-IL" dirty="0"/>
          </a:p>
        </p:txBody>
      </p:sp>
      <p:sp>
        <p:nvSpPr>
          <p:cNvPr id="7" name="מציין מיקום של מספר שקופית 6"/>
          <p:cNvSpPr>
            <a:spLocks noGrp="1"/>
          </p:cNvSpPr>
          <p:nvPr>
            <p:ph type="sldNum" sz="quarter" idx="12"/>
          </p:nvPr>
        </p:nvSpPr>
        <p:spPr/>
        <p:txBody>
          <a:bodyPr rtlCol="1"/>
          <a:lstStyle>
            <a:lvl1pPr algn="l" rtl="1">
              <a:defRPr>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37693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מלבן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1800" b="0" i="0" u="none" strike="noStrike" kern="0" cap="none" spc="0" normalizeH="0" baseline="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a:off x="608014" y="2362200"/>
            <a:ext cx="3200400" cy="1993392"/>
          </a:xfrm>
        </p:spPr>
        <p:txBody>
          <a:bodyPr rtlCol="1" anchor="b">
            <a:normAutofit/>
          </a:bodyPr>
          <a:lstStyle>
            <a:lvl1pPr algn="r" rtl="1">
              <a:defRPr sz="3400" b="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של תמונה 2" descr="מציין מיקום ריק להוספת תמונה. לחץ על מציין המיקום ובחר את התמונה שברצונך להוסיף."/>
          <p:cNvSpPr>
            <a:spLocks noGrp="1"/>
          </p:cNvSpPr>
          <p:nvPr>
            <p:ph type="pic" idx="1"/>
          </p:nvPr>
        </p:nvSpPr>
        <p:spPr>
          <a:xfrm>
            <a:off x="4873752" y="0"/>
            <a:ext cx="7315200" cy="6858000"/>
          </a:xfrm>
          <a:solidFill>
            <a:schemeClr val="bg2">
              <a:lumMod val="90000"/>
            </a:schemeClr>
          </a:solidFill>
        </p:spPr>
        <p:txBody>
          <a:bodyPr rtlCol="1"/>
          <a:lstStyle>
            <a:lvl1pPr marL="0" indent="0" algn="ctr" rtl="1">
              <a:buNone/>
              <a:defRPr sz="320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800"/>
            </a:lvl2pPr>
            <a:lvl3pPr marL="914400" indent="0" algn="r" rtl="1">
              <a:buNone/>
              <a:defRPr sz="2400"/>
            </a:lvl3pPr>
            <a:lvl4pPr marL="1371600" indent="0" algn="r" rtl="1">
              <a:buNone/>
              <a:defRPr sz="2000"/>
            </a:lvl4pPr>
            <a:lvl5pPr marL="1828800" indent="0" algn="r" rtl="1">
              <a:buNone/>
              <a:defRPr sz="2000"/>
            </a:lvl5pPr>
            <a:lvl6pPr marL="2286000" indent="0" algn="r" rtl="1">
              <a:buNone/>
              <a:defRPr sz="2000"/>
            </a:lvl6pPr>
            <a:lvl7pPr marL="2743200" indent="0" algn="r" rtl="1">
              <a:buNone/>
              <a:defRPr sz="2000"/>
            </a:lvl7pPr>
            <a:lvl8pPr marL="3200400" indent="0" algn="r" rtl="1">
              <a:buNone/>
              <a:defRPr sz="2000"/>
            </a:lvl8pPr>
            <a:lvl9pPr marL="3657600" indent="0" algn="r" rtl="1">
              <a:buNone/>
              <a:defRPr sz="2000"/>
            </a:lvl9pPr>
          </a:lstStyle>
          <a:p>
            <a:pPr rtl="1"/>
            <a:r>
              <a:rPr lang="he-IL"/>
              <a:t>לחץ על הסמל כדי להוסיף תמונה</a:t>
            </a:r>
            <a:endParaRPr lang="he-IL" dirty="0"/>
          </a:p>
        </p:txBody>
      </p:sp>
      <p:sp>
        <p:nvSpPr>
          <p:cNvPr id="4" name="מציין מיקום טקסט 3"/>
          <p:cNvSpPr>
            <a:spLocks noGrp="1"/>
          </p:cNvSpPr>
          <p:nvPr>
            <p:ph type="body" sz="half" idx="2"/>
          </p:nvPr>
        </p:nvSpPr>
        <p:spPr>
          <a:xfrm>
            <a:off x="608014" y="4355592"/>
            <a:ext cx="3200400" cy="1644614"/>
          </a:xfrm>
        </p:spPr>
        <p:txBody>
          <a:bodyPr rtlCol="1">
            <a:normAutofit/>
          </a:bodyPr>
          <a:lstStyle>
            <a:lvl1pPr marL="0" indent="0" algn="r" rtl="1">
              <a:spcBef>
                <a:spcPts val="1200"/>
              </a:spcBef>
              <a:buNone/>
              <a:defRPr sz="160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a:t>לחץ כדי לערוך סגנונות טקסט של תבנית בסיס</a:t>
            </a:r>
          </a:p>
        </p:txBody>
      </p:sp>
      <p:sp>
        <p:nvSpPr>
          <p:cNvPr id="6" name="מציין מיקום של כותרת תחתונה 5"/>
          <p:cNvSpPr>
            <a:spLocks noGrp="1"/>
          </p:cNvSpPr>
          <p:nvPr>
            <p:ph type="ftr" sz="quarter" idx="11"/>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5" name="מציין מיקום של תאריך 4"/>
          <p:cNvSpPr>
            <a:spLocks noGrp="1"/>
          </p:cNvSpPr>
          <p:nvPr>
            <p:ph type="dt" sz="half" idx="10"/>
          </p:nvPr>
        </p:nvSpPr>
        <p:spPr/>
        <p:txBody>
          <a:bodyPr rtlCol="1"/>
          <a:lstStyle>
            <a:lvl1pPr>
              <a:defRPr>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fld id="{B7D9574E-2143-4A91-B2C8-A980D1F6D781}" type="datetime8">
              <a:rPr lang="he-IL" smtClean="0"/>
              <a:pPr/>
              <a:t>28 אפריל 24</a:t>
            </a:fld>
            <a:endParaRPr lang="he-IL" dirty="0"/>
          </a:p>
        </p:txBody>
      </p:sp>
      <p:sp>
        <p:nvSpPr>
          <p:cNvPr id="7" name="מציין מיקום של מספר שקופית 6"/>
          <p:cNvSpPr>
            <a:spLocks noGrp="1"/>
          </p:cNvSpPr>
          <p:nvPr>
            <p:ph type="sldNum" sz="quarter" idx="12"/>
          </p:nvPr>
        </p:nvSpPr>
        <p:spPr/>
        <p:txBody>
          <a:bodyPr rtlCol="1"/>
          <a:lstStyle>
            <a:lvl1pPr>
              <a:defRPr>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lvl1pPr rtl="1">
              <a:defRPr/>
            </a:lvl1pPr>
          </a:lstStyle>
          <a:p>
            <a:pPr rtl="1"/>
            <a:r>
              <a:rPr lang="he-IL"/>
              <a:t>לחץ כדי לערוך סגנון כותרת של תבנית בסיס</a:t>
            </a:r>
            <a:endParaRPr lang="he-IL" dirty="0"/>
          </a:p>
        </p:txBody>
      </p:sp>
      <p:sp>
        <p:nvSpPr>
          <p:cNvPr id="3" name="מציין מיקום טקסט אנכי 2"/>
          <p:cNvSpPr>
            <a:spLocks noGrp="1"/>
          </p:cNvSpPr>
          <p:nvPr>
            <p:ph type="body" orient="vert" idx="1"/>
          </p:nvPr>
        </p:nvSpPr>
        <p:spPr/>
        <p:txBody>
          <a:bodyPr vert="eaVert" rtlCol="1"/>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של כותרת תחתונה 4"/>
          <p:cNvSpPr>
            <a:spLocks noGrp="1"/>
          </p:cNvSpPr>
          <p:nvPr>
            <p:ph type="ftr" sz="quarter" idx="11"/>
          </p:nvPr>
        </p:nvSpPr>
        <p:spPr/>
        <p:txBody>
          <a:bodyPr rtlCol="1"/>
          <a:lstStyle/>
          <a:p>
            <a:pPr rtl="1"/>
            <a:endParaRPr lang="he-IL" dirty="0"/>
          </a:p>
        </p:txBody>
      </p:sp>
      <p:sp>
        <p:nvSpPr>
          <p:cNvPr id="4" name="מציין מיקום של תאריך 3"/>
          <p:cNvSpPr>
            <a:spLocks noGrp="1"/>
          </p:cNvSpPr>
          <p:nvPr>
            <p:ph type="dt" sz="half" idx="10"/>
          </p:nvPr>
        </p:nvSpPr>
        <p:spPr/>
        <p:txBody>
          <a:bodyPr rtlCol="1"/>
          <a:lstStyle>
            <a:lvl1pPr>
              <a:defRPr/>
            </a:lvl1pPr>
          </a:lstStyle>
          <a:p>
            <a:fld id="{06C4B962-D926-424B-AC00-FE1E0ECB640D}" type="datetime8">
              <a:rPr lang="he-IL" smtClean="0"/>
              <a:pPr/>
              <a:t>28 אפריל 24</a:t>
            </a:fld>
            <a:endParaRPr lang="he-IL" dirty="0"/>
          </a:p>
        </p:txBody>
      </p:sp>
      <p:sp>
        <p:nvSpPr>
          <p:cNvPr id="6" name="מציין מיקום של מספר שקופית 5"/>
          <p:cNvSpPr>
            <a:spLocks noGrp="1"/>
          </p:cNvSpPr>
          <p:nvPr>
            <p:ph type="sldNum" sz="quarter" idx="12"/>
          </p:nvPr>
        </p:nvSpPr>
        <p:spPr/>
        <p:txBody>
          <a:bodyPr rtlCol="1"/>
          <a:lstStyle/>
          <a:p>
            <a:pPr rtl="1"/>
            <a:fld id="{CA8D9AD5-F248-4919-864A-CFD76CC027D6}" type="slidenum">
              <a:rPr lang="he-IL"/>
              <a:t>‹#›</a:t>
            </a:fld>
            <a:endParaRPr lang="he-IL" dirty="0"/>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274638"/>
            <a:ext cx="2628900" cy="5897562"/>
          </a:xfrm>
        </p:spPr>
        <p:txBody>
          <a:bodyPr vert="eaVert" rtlCol="1"/>
          <a:lstStyle>
            <a:lvl1pPr rtl="1">
              <a:defRPr/>
            </a:lvl1pPr>
          </a:lstStyle>
          <a:p>
            <a:pPr rtl="1"/>
            <a:r>
              <a:rPr lang="he-IL"/>
              <a:t>לחץ כדי לערוך סגנון כותרת של תבנית בסיס</a:t>
            </a:r>
            <a:endParaRPr lang="he-IL" dirty="0"/>
          </a:p>
        </p:txBody>
      </p:sp>
      <p:sp>
        <p:nvSpPr>
          <p:cNvPr id="3" name="מציין מיקום טקסט אנכי 2"/>
          <p:cNvSpPr>
            <a:spLocks noGrp="1"/>
          </p:cNvSpPr>
          <p:nvPr>
            <p:ph type="body" orient="vert" idx="1"/>
          </p:nvPr>
        </p:nvSpPr>
        <p:spPr>
          <a:xfrm>
            <a:off x="838200" y="274638"/>
            <a:ext cx="7734300" cy="5897562"/>
          </a:xfrm>
        </p:spPr>
        <p:txBody>
          <a:bodyPr vert="eaVert" rtlCol="1"/>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של כותרת תחתונה 4"/>
          <p:cNvSpPr>
            <a:spLocks noGrp="1"/>
          </p:cNvSpPr>
          <p:nvPr>
            <p:ph type="ftr" sz="quarter" idx="11"/>
          </p:nvPr>
        </p:nvSpPr>
        <p:spPr/>
        <p:txBody>
          <a:bodyPr rtlCol="1"/>
          <a:lstStyle/>
          <a:p>
            <a:pPr rtl="1"/>
            <a:endParaRPr lang="he-IL" dirty="0"/>
          </a:p>
        </p:txBody>
      </p:sp>
      <p:sp>
        <p:nvSpPr>
          <p:cNvPr id="4" name="מציין מיקום של תאריך 3"/>
          <p:cNvSpPr>
            <a:spLocks noGrp="1"/>
          </p:cNvSpPr>
          <p:nvPr>
            <p:ph type="dt" sz="half" idx="10"/>
          </p:nvPr>
        </p:nvSpPr>
        <p:spPr/>
        <p:txBody>
          <a:bodyPr rtlCol="1"/>
          <a:lstStyle>
            <a:lvl1pPr>
              <a:defRPr/>
            </a:lvl1pPr>
          </a:lstStyle>
          <a:p>
            <a:fld id="{1FA57BC6-D13C-45A2-AF61-CB59F6BA3E10}" type="datetime8">
              <a:rPr lang="he-IL" smtClean="0"/>
              <a:pPr/>
              <a:t>28 אפריל 24</a:t>
            </a:fld>
            <a:endParaRPr lang="he-IL" dirty="0"/>
          </a:p>
        </p:txBody>
      </p:sp>
      <p:sp>
        <p:nvSpPr>
          <p:cNvPr id="6" name="מציין מיקום של מספר שקופית 5"/>
          <p:cNvSpPr>
            <a:spLocks noGrp="1"/>
          </p:cNvSpPr>
          <p:nvPr>
            <p:ph type="sldNum" sz="quarter" idx="12"/>
          </p:nvPr>
        </p:nvSpPr>
        <p:spPr/>
        <p:txBody>
          <a:bodyPr rtlCol="1"/>
          <a:lstStyle/>
          <a:p>
            <a:pPr rtl="1"/>
            <a:fld id="{CA8D9AD5-F248-4919-864A-CFD76CC027D6}" type="slidenum">
              <a:rPr lang="he-IL"/>
              <a:t>‹#›</a:t>
            </a:fld>
            <a:endParaRPr lang="he-IL" dirty="0"/>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lvl1pPr rtl="1">
              <a:defRPr/>
            </a:lvl1pPr>
          </a:lstStyle>
          <a:p>
            <a:pPr rtl="1"/>
            <a:r>
              <a:rPr lang="he-IL"/>
              <a:t>לחץ כדי לערוך סגנון כותרת של תבנית בסיס</a:t>
            </a:r>
            <a:endParaRPr lang="he-IL" dirty="0"/>
          </a:p>
        </p:txBody>
      </p:sp>
      <p:sp>
        <p:nvSpPr>
          <p:cNvPr id="3" name="מציין מיקום תוכן 2"/>
          <p:cNvSpPr>
            <a:spLocks noGrp="1"/>
          </p:cNvSpPr>
          <p:nvPr>
            <p:ph idx="1"/>
          </p:nvPr>
        </p:nvSpPr>
        <p:spPr/>
        <p:txBody>
          <a:bodyPr rtlCol="1"/>
          <a:lstStyle>
            <a:lvl6pPr algn="r" rtl="1">
              <a:defRPr/>
            </a:lvl6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של כותרת תחתונה 4"/>
          <p:cNvSpPr>
            <a:spLocks noGrp="1"/>
          </p:cNvSpPr>
          <p:nvPr>
            <p:ph type="ftr" sz="quarter" idx="11"/>
          </p:nvPr>
        </p:nvSpPr>
        <p:spPr/>
        <p:txBody>
          <a:bodyPr rtlCol="1"/>
          <a:lstStyle/>
          <a:p>
            <a:pPr rtl="1"/>
            <a:endParaRPr lang="he-IL" dirty="0"/>
          </a:p>
        </p:txBody>
      </p:sp>
      <p:sp>
        <p:nvSpPr>
          <p:cNvPr id="4" name="מציין מיקום של תאריך 3"/>
          <p:cNvSpPr>
            <a:spLocks noGrp="1"/>
          </p:cNvSpPr>
          <p:nvPr>
            <p:ph type="dt" sz="half" idx="10"/>
          </p:nvPr>
        </p:nvSpPr>
        <p:spPr/>
        <p:txBody>
          <a:bodyPr rtlCol="1"/>
          <a:lstStyle>
            <a:lvl1pPr>
              <a:defRPr/>
            </a:lvl1pPr>
          </a:lstStyle>
          <a:p>
            <a:fld id="{FE218764-B9AD-4A05-A31E-84CE4FE50E8B}" type="datetime8">
              <a:rPr lang="he-IL" smtClean="0"/>
              <a:pPr/>
              <a:t>28 אפריל 24</a:t>
            </a:fld>
            <a:endParaRPr lang="he-IL" dirty="0"/>
          </a:p>
        </p:txBody>
      </p:sp>
      <p:sp>
        <p:nvSpPr>
          <p:cNvPr id="6" name="מציין מיקום של מספר שקופית 5"/>
          <p:cNvSpPr>
            <a:spLocks noGrp="1"/>
          </p:cNvSpPr>
          <p:nvPr>
            <p:ph type="sldNum" sz="quarter" idx="12"/>
          </p:nvPr>
        </p:nvSpPr>
        <p:spPr/>
        <p:txBody>
          <a:bodyPr rtlCol="1"/>
          <a:lstStyle/>
          <a:p>
            <a:pPr rtl="1"/>
            <a:fld id="{CA8D9AD5-F248-4919-864A-CFD76CC027D6}" type="slidenum">
              <a:rPr lang="he-IL"/>
              <a:t>‹#›</a:t>
            </a:fld>
            <a:endParaRPr lang="he-IL" dirty="0"/>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bg>
      <p:bgRef idx="1002">
        <a:schemeClr val="bg2"/>
      </p:bgRef>
    </p:bg>
    <p:spTree>
      <p:nvGrpSpPr>
        <p:cNvPr id="1" name=""/>
        <p:cNvGrpSpPr/>
        <p:nvPr/>
      </p:nvGrpSpPr>
      <p:grpSpPr>
        <a:xfrm>
          <a:off x="0" y="0"/>
          <a:ext cx="0" cy="0"/>
          <a:chOff x="0" y="0"/>
          <a:chExt cx="0" cy="0"/>
        </a:xfrm>
      </p:grpSpPr>
      <p:sp>
        <p:nvSpPr>
          <p:cNvPr id="7" name="מלבן 6"/>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1" anchor="ctr"/>
          <a:lstStyle/>
          <a:p>
            <a:pPr marR="0" lvl="0" indent="0" algn="ctr" rtl="1" fontAlgn="auto">
              <a:lnSpc>
                <a:spcPct val="100000"/>
              </a:lnSpc>
              <a:spcBef>
                <a:spcPts val="0"/>
              </a:spcBef>
              <a:spcAft>
                <a:spcPts val="0"/>
              </a:spcAft>
              <a:buClrTx/>
              <a:buSzTx/>
              <a:buFontTx/>
              <a:buNone/>
              <a:tabLst/>
            </a:pPr>
            <a:endParaRPr kumimoji="0" lang="he-IL" b="0" i="0" u="none" strike="noStrike" kern="0" cap="none" spc="0" normalizeH="0" baseline="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8" name="מלבן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1" anchor="ctr"/>
          <a:lstStyle/>
          <a:p>
            <a:pPr algn="ct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a:off x="1524000" y="1143000"/>
            <a:ext cx="9144000" cy="2667000"/>
          </a:xfrm>
        </p:spPr>
        <p:txBody>
          <a:bodyPr rtlCol="1" anchor="b">
            <a:normAutofit/>
          </a:bodyPr>
          <a:lstStyle>
            <a:lvl1pPr algn="ctr" rtl="1">
              <a:defRPr sz="5200" b="0">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טקסט 2"/>
          <p:cNvSpPr>
            <a:spLocks noGrp="1"/>
          </p:cNvSpPr>
          <p:nvPr>
            <p:ph type="body" idx="1"/>
          </p:nvPr>
        </p:nvSpPr>
        <p:spPr>
          <a:xfrm>
            <a:off x="1524000" y="3810000"/>
            <a:ext cx="9144000" cy="1143000"/>
          </a:xfrm>
        </p:spPr>
        <p:txBody>
          <a:bodyPr rtlCol="1" anchor="t">
            <a:normAutofit/>
          </a:bodyPr>
          <a:lstStyle>
            <a:lvl1pPr marL="0" indent="0" algn="ctr" rtl="1">
              <a:spcBef>
                <a:spcPts val="0"/>
              </a:spcBef>
              <a:buNone/>
              <a:defRPr sz="2400" cap="none" baseline="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800">
                <a:solidFill>
                  <a:schemeClr val="tx1">
                    <a:tint val="75000"/>
                  </a:schemeClr>
                </a:solidFill>
              </a:defRPr>
            </a:lvl2pPr>
            <a:lvl3pPr marL="914400" indent="0" algn="r" rtl="1">
              <a:buNone/>
              <a:defRPr sz="1600">
                <a:solidFill>
                  <a:schemeClr val="tx1">
                    <a:tint val="75000"/>
                  </a:schemeClr>
                </a:solidFill>
              </a:defRPr>
            </a:lvl3pPr>
            <a:lvl4pPr marL="1371600" indent="0" algn="r" rtl="1">
              <a:buNone/>
              <a:defRPr sz="1400">
                <a:solidFill>
                  <a:schemeClr val="tx1">
                    <a:tint val="75000"/>
                  </a:schemeClr>
                </a:solidFill>
              </a:defRPr>
            </a:lvl4pPr>
            <a:lvl5pPr marL="1828800" indent="0" algn="r" rtl="1">
              <a:buNone/>
              <a:defRPr sz="1400">
                <a:solidFill>
                  <a:schemeClr val="tx1">
                    <a:tint val="75000"/>
                  </a:schemeClr>
                </a:solidFill>
              </a:defRPr>
            </a:lvl5pPr>
            <a:lvl6pPr marL="2286000" indent="0" algn="r" rtl="1">
              <a:buNone/>
              <a:defRPr sz="1400">
                <a:solidFill>
                  <a:schemeClr val="tx1">
                    <a:tint val="75000"/>
                  </a:schemeClr>
                </a:solidFill>
              </a:defRPr>
            </a:lvl6pPr>
            <a:lvl7pPr marL="2743200" indent="0" algn="r" rtl="1">
              <a:buNone/>
              <a:defRPr sz="1400">
                <a:solidFill>
                  <a:schemeClr val="tx1">
                    <a:tint val="75000"/>
                  </a:schemeClr>
                </a:solidFill>
              </a:defRPr>
            </a:lvl7pPr>
            <a:lvl8pPr marL="3200400" indent="0" algn="r" rtl="1">
              <a:buNone/>
              <a:defRPr sz="1400">
                <a:solidFill>
                  <a:schemeClr val="tx1">
                    <a:tint val="75000"/>
                  </a:schemeClr>
                </a:solidFill>
              </a:defRPr>
            </a:lvl8pPr>
            <a:lvl9pPr marL="3657600" indent="0" algn="r" rtl="1">
              <a:buNone/>
              <a:defRPr sz="1400">
                <a:solidFill>
                  <a:schemeClr val="tx1">
                    <a:tint val="75000"/>
                  </a:schemeClr>
                </a:solidFill>
              </a:defRPr>
            </a:lvl9pPr>
          </a:lstStyle>
          <a:p>
            <a:pPr lvl="0" rtl="1"/>
            <a:r>
              <a:rPr lang="he-IL"/>
              <a:t>לחץ כדי לערוך סגנונות טקסט של תבנית בסיס</a:t>
            </a:r>
          </a:p>
        </p:txBody>
      </p:sp>
      <p:sp>
        <p:nvSpPr>
          <p:cNvPr id="5" name="מציין מיקום של כותרת תחתונה 4"/>
          <p:cNvSpPr>
            <a:spLocks noGrp="1"/>
          </p:cNvSpPr>
          <p:nvPr>
            <p:ph type="ftr" sz="quarter" idx="11"/>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4" name="מציין מיקום של תאריך 3"/>
          <p:cNvSpPr>
            <a:spLocks noGrp="1"/>
          </p:cNvSpPr>
          <p:nvPr>
            <p:ph type="dt" sz="half" idx="10"/>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fld id="{8A31EF28-7E3D-4A0D-8B1D-EAD0E195C731}" type="datetime8">
              <a:rPr lang="he-IL" smtClean="0"/>
              <a:pPr/>
              <a:t>28 אפריל 24</a:t>
            </a:fld>
            <a:endParaRPr lang="he-IL" dirty="0"/>
          </a:p>
        </p:txBody>
      </p:sp>
      <p:sp>
        <p:nvSpPr>
          <p:cNvPr id="6" name="מציין מיקום של מספר שקופית 5"/>
          <p:cNvSpPr>
            <a:spLocks noGrp="1"/>
          </p:cNvSpPr>
          <p:nvPr>
            <p:ph type="sldNum" sz="quarter" idx="12"/>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חלופית">
    <p:bg>
      <p:bgRef idx="1003">
        <a:schemeClr val="bg2"/>
      </p:bgRef>
    </p:bg>
    <p:spTree>
      <p:nvGrpSpPr>
        <p:cNvPr id="1" name=""/>
        <p:cNvGrpSpPr/>
        <p:nvPr/>
      </p:nvGrpSpPr>
      <p:grpSpPr>
        <a:xfrm>
          <a:off x="0" y="0"/>
          <a:ext cx="0" cy="0"/>
          <a:chOff x="0" y="0"/>
          <a:chExt cx="0" cy="0"/>
        </a:xfrm>
      </p:grpSpPr>
      <p:sp>
        <p:nvSpPr>
          <p:cNvPr id="2" name="כותרת 1"/>
          <p:cNvSpPr>
            <a:spLocks noGrp="1"/>
          </p:cNvSpPr>
          <p:nvPr>
            <p:ph type="title"/>
          </p:nvPr>
        </p:nvSpPr>
        <p:spPr>
          <a:xfrm>
            <a:off x="1524000" y="1143000"/>
            <a:ext cx="9144000" cy="2667000"/>
          </a:xfrm>
        </p:spPr>
        <p:txBody>
          <a:bodyPr rtlCol="1" anchor="b">
            <a:normAutofit/>
          </a:bodyPr>
          <a:lstStyle>
            <a:lvl1pPr algn="ctr" rtl="1">
              <a:defRPr sz="5200" b="0">
                <a:solidFill>
                  <a:schemeClr val="tx1"/>
                </a:solidFill>
              </a:defRPr>
            </a:lvl1pPr>
          </a:lstStyle>
          <a:p>
            <a:pPr rtl="1"/>
            <a:r>
              <a:rPr lang="he-IL"/>
              <a:t>לחץ כדי לערוך סגנון כותרת של תבנית בסיס</a:t>
            </a:r>
            <a:endParaRPr lang="he-IL" dirty="0"/>
          </a:p>
        </p:txBody>
      </p:sp>
      <p:sp>
        <p:nvSpPr>
          <p:cNvPr id="3" name="מציין מיקום טקסט 2"/>
          <p:cNvSpPr>
            <a:spLocks noGrp="1"/>
          </p:cNvSpPr>
          <p:nvPr>
            <p:ph type="body" idx="1"/>
          </p:nvPr>
        </p:nvSpPr>
        <p:spPr>
          <a:xfrm>
            <a:off x="1522413" y="3810000"/>
            <a:ext cx="9144000" cy="1143000"/>
          </a:xfrm>
        </p:spPr>
        <p:txBody>
          <a:bodyPr rtlCol="1" anchor="t">
            <a:normAutofit/>
          </a:bodyPr>
          <a:lstStyle>
            <a:lvl1pPr marL="0" indent="0" algn="ctr" rtl="1">
              <a:spcBef>
                <a:spcPts val="0"/>
              </a:spcBef>
              <a:buNone/>
              <a:defRPr sz="2400" cap="none" baseline="0">
                <a:solidFill>
                  <a:schemeClr val="tx1"/>
                </a:solidFill>
              </a:defRPr>
            </a:lvl1pPr>
            <a:lvl2pPr marL="457200" indent="0" algn="r" rtl="1">
              <a:buNone/>
              <a:defRPr sz="1800">
                <a:solidFill>
                  <a:schemeClr val="tx1">
                    <a:tint val="75000"/>
                  </a:schemeClr>
                </a:solidFill>
              </a:defRPr>
            </a:lvl2pPr>
            <a:lvl3pPr marL="914400" indent="0" algn="r" rtl="1">
              <a:buNone/>
              <a:defRPr sz="1600">
                <a:solidFill>
                  <a:schemeClr val="tx1">
                    <a:tint val="75000"/>
                  </a:schemeClr>
                </a:solidFill>
              </a:defRPr>
            </a:lvl3pPr>
            <a:lvl4pPr marL="1371600" indent="0" algn="r" rtl="1">
              <a:buNone/>
              <a:defRPr sz="1400">
                <a:solidFill>
                  <a:schemeClr val="tx1">
                    <a:tint val="75000"/>
                  </a:schemeClr>
                </a:solidFill>
              </a:defRPr>
            </a:lvl4pPr>
            <a:lvl5pPr marL="1828800" indent="0" algn="r" rtl="1">
              <a:buNone/>
              <a:defRPr sz="1400">
                <a:solidFill>
                  <a:schemeClr val="tx1">
                    <a:tint val="75000"/>
                  </a:schemeClr>
                </a:solidFill>
              </a:defRPr>
            </a:lvl5pPr>
            <a:lvl6pPr marL="2286000" indent="0" algn="r" rtl="1">
              <a:buNone/>
              <a:defRPr sz="1400">
                <a:solidFill>
                  <a:schemeClr val="tx1">
                    <a:tint val="75000"/>
                  </a:schemeClr>
                </a:solidFill>
              </a:defRPr>
            </a:lvl6pPr>
            <a:lvl7pPr marL="2743200" indent="0" algn="r" rtl="1">
              <a:buNone/>
              <a:defRPr sz="1400">
                <a:solidFill>
                  <a:schemeClr val="tx1">
                    <a:tint val="75000"/>
                  </a:schemeClr>
                </a:solidFill>
              </a:defRPr>
            </a:lvl7pPr>
            <a:lvl8pPr marL="3200400" indent="0" algn="r" rtl="1">
              <a:buNone/>
              <a:defRPr sz="1400">
                <a:solidFill>
                  <a:schemeClr val="tx1">
                    <a:tint val="75000"/>
                  </a:schemeClr>
                </a:solidFill>
              </a:defRPr>
            </a:lvl8pPr>
            <a:lvl9pPr marL="3657600" indent="0" algn="r" rtl="1">
              <a:buNone/>
              <a:defRPr sz="1400">
                <a:solidFill>
                  <a:schemeClr val="tx1">
                    <a:tint val="75000"/>
                  </a:schemeClr>
                </a:solidFill>
              </a:defRPr>
            </a:lvl9pPr>
          </a:lstStyle>
          <a:p>
            <a:pPr lvl="0" rtl="1"/>
            <a:r>
              <a:rPr lang="he-IL"/>
              <a:t>לחץ כדי לערוך סגנונות טקסט של תבנית בסיס</a:t>
            </a:r>
          </a:p>
        </p:txBody>
      </p:sp>
      <p:sp>
        <p:nvSpPr>
          <p:cNvPr id="5" name="מציין מיקום של כותרת תחתונה 4"/>
          <p:cNvSpPr>
            <a:spLocks noGrp="1"/>
          </p:cNvSpPr>
          <p:nvPr>
            <p:ph type="ftr" sz="quarter" idx="11"/>
          </p:nvPr>
        </p:nvSpPr>
        <p:spPr/>
        <p:txBody>
          <a:bodyPr rtlCol="1"/>
          <a:lstStyle>
            <a:lvl1pPr algn="r" rtl="1">
              <a:defRPr>
                <a:solidFill>
                  <a:schemeClr val="tx2"/>
                </a:solidFill>
              </a:defRPr>
            </a:lvl1pPr>
          </a:lstStyle>
          <a:p>
            <a:pPr rtl="1"/>
            <a:endParaRPr lang="he-IL" dirty="0"/>
          </a:p>
        </p:txBody>
      </p:sp>
      <p:sp>
        <p:nvSpPr>
          <p:cNvPr id="4" name="מציין מיקום של תאריך 3"/>
          <p:cNvSpPr>
            <a:spLocks noGrp="1"/>
          </p:cNvSpPr>
          <p:nvPr>
            <p:ph type="dt" sz="half" idx="10"/>
          </p:nvPr>
        </p:nvSpPr>
        <p:spPr/>
        <p:txBody>
          <a:bodyPr rtlCol="1"/>
          <a:lstStyle>
            <a:lvl1pPr algn="l" rtl="1">
              <a:defRPr>
                <a:solidFill>
                  <a:schemeClr val="tx2"/>
                </a:solidFill>
              </a:defRPr>
            </a:lvl1pPr>
          </a:lstStyle>
          <a:p>
            <a:fld id="{CA1D98F7-BBB4-4642-B2F6-386FDE1B714A}" type="datetime8">
              <a:rPr lang="he-IL" smtClean="0"/>
              <a:pPr/>
              <a:t>28 אפריל 24</a:t>
            </a:fld>
            <a:endParaRPr lang="he-IL" dirty="0"/>
          </a:p>
        </p:txBody>
      </p:sp>
      <p:sp>
        <p:nvSpPr>
          <p:cNvPr id="6" name="מציין מיקום של מספר שקופית 5"/>
          <p:cNvSpPr>
            <a:spLocks noGrp="1"/>
          </p:cNvSpPr>
          <p:nvPr>
            <p:ph type="sldNum" sz="quarter" idx="12"/>
          </p:nvPr>
        </p:nvSpPr>
        <p:spPr/>
        <p:txBody>
          <a:bodyPr rtlCol="1"/>
          <a:lstStyle>
            <a:lvl1pPr algn="l" rtl="1">
              <a:defRPr>
                <a:solidFill>
                  <a:schemeClr val="tx2"/>
                </a:solidFill>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lvl1pPr rtl="1">
              <a:defRPr/>
            </a:lvl1pPr>
          </a:lstStyle>
          <a:p>
            <a:pPr rtl="1"/>
            <a:r>
              <a:rPr lang="he-IL"/>
              <a:t>לחץ כדי לערוך סגנון כותרת של תבנית בסיס</a:t>
            </a:r>
            <a:endParaRPr lang="he-IL" dirty="0"/>
          </a:p>
        </p:txBody>
      </p:sp>
      <p:sp>
        <p:nvSpPr>
          <p:cNvPr id="3" name="מציין מיקום תוכן 2"/>
          <p:cNvSpPr>
            <a:spLocks noGrp="1"/>
          </p:cNvSpPr>
          <p:nvPr>
            <p:ph sz="half" idx="1"/>
          </p:nvPr>
        </p:nvSpPr>
        <p:spPr>
          <a:xfrm>
            <a:off x="1341120" y="1901952"/>
            <a:ext cx="4572000" cy="4123944"/>
          </a:xfrm>
        </p:spPr>
        <p:txBody>
          <a:bodyPr rtlCol="1">
            <a:normAutofit/>
          </a:bodyPr>
          <a:lstStyle>
            <a:lvl1pPr algn="r" rtl="1">
              <a:defRPr sz="2000"/>
            </a:lvl1pPr>
            <a:lvl2pPr algn="r" rtl="1">
              <a:defRPr sz="1800"/>
            </a:lvl2pPr>
            <a:lvl3pPr algn="r" rtl="1">
              <a:defRPr sz="1600"/>
            </a:lvl3pPr>
            <a:lvl4pPr algn="r" rtl="1">
              <a:defRPr sz="1400"/>
            </a:lvl4pPr>
            <a:lvl5pPr algn="r" rtl="1">
              <a:defRPr sz="1400"/>
            </a:lvl5pPr>
            <a:lvl6pPr algn="r" rtl="1">
              <a:defRPr sz="1400"/>
            </a:lvl6pPr>
            <a:lvl7pPr algn="r" rtl="1">
              <a:defRPr sz="1400"/>
            </a:lvl7pPr>
            <a:lvl8pPr algn="r" rtl="1">
              <a:defRPr sz="1400"/>
            </a:lvl8pPr>
            <a:lvl9pPr algn="r" rtl="1">
              <a:defRPr sz="14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4" name="מציין מיקום תוכן 3"/>
          <p:cNvSpPr>
            <a:spLocks noGrp="1"/>
          </p:cNvSpPr>
          <p:nvPr>
            <p:ph sz="half" idx="2"/>
          </p:nvPr>
        </p:nvSpPr>
        <p:spPr>
          <a:xfrm>
            <a:off x="6278880" y="1901952"/>
            <a:ext cx="4572000" cy="4123944"/>
          </a:xfrm>
        </p:spPr>
        <p:txBody>
          <a:bodyPr rtlCol="1">
            <a:normAutofit/>
          </a:bodyPr>
          <a:lstStyle>
            <a:lvl1pPr algn="r" rtl="1">
              <a:defRPr sz="2000"/>
            </a:lvl1pPr>
            <a:lvl2pPr algn="r" rtl="1">
              <a:defRPr sz="1800"/>
            </a:lvl2pPr>
            <a:lvl3pPr algn="r" rtl="1">
              <a:defRPr sz="1600"/>
            </a:lvl3pPr>
            <a:lvl4pPr algn="r" rtl="1">
              <a:defRPr sz="1400"/>
            </a:lvl4pPr>
            <a:lvl5pPr algn="r" rtl="1">
              <a:defRPr sz="1400"/>
            </a:lvl5pPr>
            <a:lvl6pPr algn="r" rtl="1">
              <a:defRPr sz="1400"/>
            </a:lvl6pPr>
            <a:lvl7pPr algn="r" rtl="1">
              <a:defRPr sz="1400"/>
            </a:lvl7pPr>
            <a:lvl8pPr algn="r" rtl="1">
              <a:defRPr sz="1400"/>
            </a:lvl8pPr>
            <a:lvl9pPr algn="r" rtl="1">
              <a:defRPr sz="14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6" name="מציין מיקום של כותרת תחתונה 5"/>
          <p:cNvSpPr>
            <a:spLocks noGrp="1"/>
          </p:cNvSpPr>
          <p:nvPr>
            <p:ph type="ftr" sz="quarter" idx="11"/>
          </p:nvPr>
        </p:nvSpPr>
        <p:spPr/>
        <p:txBody>
          <a:bodyPr rtlCol="1"/>
          <a:lstStyle/>
          <a:p>
            <a:pPr rtl="1"/>
            <a:endParaRPr lang="he-IL" dirty="0"/>
          </a:p>
        </p:txBody>
      </p:sp>
      <p:sp>
        <p:nvSpPr>
          <p:cNvPr id="5" name="מציין מיקום של תאריך 4"/>
          <p:cNvSpPr>
            <a:spLocks noGrp="1"/>
          </p:cNvSpPr>
          <p:nvPr>
            <p:ph type="dt" sz="half" idx="10"/>
          </p:nvPr>
        </p:nvSpPr>
        <p:spPr/>
        <p:txBody>
          <a:bodyPr rtlCol="1"/>
          <a:lstStyle>
            <a:lvl1pPr>
              <a:defRPr/>
            </a:lvl1pPr>
          </a:lstStyle>
          <a:p>
            <a:fld id="{41072186-3A27-43FD-BA50-C25F08521E08}" type="datetime8">
              <a:rPr lang="he-IL" smtClean="0"/>
              <a:pPr/>
              <a:t>28 אפריל 24</a:t>
            </a:fld>
            <a:endParaRPr lang="he-IL" dirty="0"/>
          </a:p>
        </p:txBody>
      </p:sp>
      <p:sp>
        <p:nvSpPr>
          <p:cNvPr id="7" name="מציין מיקום של מספר שקופית 6"/>
          <p:cNvSpPr>
            <a:spLocks noGrp="1"/>
          </p:cNvSpPr>
          <p:nvPr>
            <p:ph type="sldNum" sz="quarter" idx="12"/>
          </p:nvPr>
        </p:nvSpPr>
        <p:spPr/>
        <p:txBody>
          <a:bodyPr rtlCol="1"/>
          <a:lstStyle/>
          <a:p>
            <a:pPr rtl="1"/>
            <a:fld id="{A0ECE5F2-81AA-4605-B028-6FBA391056AF}" type="slidenum">
              <a:rPr lang="he-IL"/>
              <a:t>‹#›</a:t>
            </a:fld>
            <a:endParaRPr lang="he-IL" dirty="0"/>
          </a:p>
        </p:txBody>
      </p:sp>
    </p:spTree>
    <p:extLst>
      <p:ext uri="{BB962C8B-B14F-4D97-AF65-F5344CB8AC3E}">
        <p14:creationId xmlns:p14="http://schemas.microsoft.com/office/powerpoint/2010/main" val="31170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1341120" y="466344"/>
            <a:ext cx="9509760" cy="1234440"/>
          </a:xfrm>
        </p:spPr>
        <p:txBody>
          <a:bodyPr rtlCol="1"/>
          <a:lstStyle/>
          <a:p>
            <a:pPr rtl="1"/>
            <a:r>
              <a:rPr lang="he-IL"/>
              <a:t>לחץ כדי לערוך סגנון כותרת של תבנית בסיס</a:t>
            </a:r>
            <a:endParaRPr lang="he-IL" dirty="0"/>
          </a:p>
        </p:txBody>
      </p:sp>
      <p:sp>
        <p:nvSpPr>
          <p:cNvPr id="3" name="מציין מיקום טקסט 2"/>
          <p:cNvSpPr>
            <a:spLocks noGrp="1"/>
          </p:cNvSpPr>
          <p:nvPr>
            <p:ph type="body" idx="1"/>
          </p:nvPr>
        </p:nvSpPr>
        <p:spPr>
          <a:xfrm>
            <a:off x="1341120" y="1837464"/>
            <a:ext cx="4572000" cy="766588"/>
          </a:xfrm>
        </p:spPr>
        <p:txBody>
          <a:bodyPr rtlCol="1" anchor="ctr">
            <a:normAutofit/>
          </a:bodyPr>
          <a:lstStyle>
            <a:lvl1pPr marL="0" indent="0" algn="r" rtl="1">
              <a:spcBef>
                <a:spcPts val="0"/>
              </a:spcBef>
              <a:buNone/>
              <a:defRPr sz="2200" b="0" cap="none" baseline="0"/>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a:t>לחץ כדי לערוך סגנונות טקסט של תבנית בסיס</a:t>
            </a:r>
          </a:p>
        </p:txBody>
      </p:sp>
      <p:sp>
        <p:nvSpPr>
          <p:cNvPr id="4" name="מציין מיקום תוכן 3"/>
          <p:cNvSpPr>
            <a:spLocks noGrp="1"/>
          </p:cNvSpPr>
          <p:nvPr>
            <p:ph sz="half" idx="2"/>
          </p:nvPr>
        </p:nvSpPr>
        <p:spPr>
          <a:xfrm>
            <a:off x="1341120" y="2740732"/>
            <a:ext cx="4572000" cy="3288847"/>
          </a:xfrm>
        </p:spPr>
        <p:txBody>
          <a:bodyPr rtlCol="1">
            <a:normAutofit/>
          </a:bodyPr>
          <a:lstStyle>
            <a:lvl1pPr algn="r" rtl="1">
              <a:defRPr sz="1800"/>
            </a:lvl1pPr>
            <a:lvl2pPr algn="r" rtl="1">
              <a:defRPr sz="1600"/>
            </a:lvl2pPr>
            <a:lvl3pPr algn="r" rtl="1">
              <a:defRPr sz="1400"/>
            </a:lvl3pPr>
            <a:lvl4pPr algn="r" rtl="1">
              <a:defRPr sz="1200"/>
            </a:lvl4pPr>
            <a:lvl5pPr algn="r" rtl="1">
              <a:defRPr sz="1200"/>
            </a:lvl5pPr>
            <a:lvl6pPr algn="r" rtl="1">
              <a:defRPr sz="1200"/>
            </a:lvl6pPr>
            <a:lvl7pPr algn="r" rtl="1">
              <a:defRPr sz="1200"/>
            </a:lvl7pPr>
            <a:lvl8pPr algn="r" rtl="1">
              <a:defRPr sz="1200"/>
            </a:lvl8pPr>
            <a:lvl9pPr algn="r" rtl="1">
              <a:defRPr sz="12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טקסט 4"/>
          <p:cNvSpPr>
            <a:spLocks noGrp="1"/>
          </p:cNvSpPr>
          <p:nvPr>
            <p:ph type="body" sz="quarter" idx="3"/>
          </p:nvPr>
        </p:nvSpPr>
        <p:spPr>
          <a:xfrm>
            <a:off x="6278880" y="1837464"/>
            <a:ext cx="4572000" cy="766588"/>
          </a:xfrm>
        </p:spPr>
        <p:txBody>
          <a:bodyPr rtlCol="1" anchor="ctr">
            <a:normAutofit/>
          </a:bodyPr>
          <a:lstStyle>
            <a:lvl1pPr marL="0" indent="0" algn="r" rtl="1">
              <a:spcBef>
                <a:spcPts val="0"/>
              </a:spcBef>
              <a:buNone/>
              <a:defRPr sz="2200" b="0" cap="none" baseline="0"/>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a:t>לחץ כדי לערוך סגנונות טקסט של תבנית בסיס</a:t>
            </a:r>
          </a:p>
        </p:txBody>
      </p:sp>
      <p:sp>
        <p:nvSpPr>
          <p:cNvPr id="6" name="מציין מיקום תוכן 5"/>
          <p:cNvSpPr>
            <a:spLocks noGrp="1"/>
          </p:cNvSpPr>
          <p:nvPr>
            <p:ph sz="quarter" idx="4"/>
          </p:nvPr>
        </p:nvSpPr>
        <p:spPr>
          <a:xfrm>
            <a:off x="6278880" y="2740732"/>
            <a:ext cx="4572000" cy="3288847"/>
          </a:xfrm>
        </p:spPr>
        <p:txBody>
          <a:bodyPr rtlCol="1">
            <a:normAutofit/>
          </a:bodyPr>
          <a:lstStyle>
            <a:lvl1pPr algn="r" rtl="1">
              <a:defRPr sz="1800"/>
            </a:lvl1pPr>
            <a:lvl2pPr algn="r" rtl="1">
              <a:defRPr sz="1600"/>
            </a:lvl2pPr>
            <a:lvl3pPr algn="r" rtl="1">
              <a:defRPr sz="1400"/>
            </a:lvl3pPr>
            <a:lvl4pPr algn="r" rtl="1">
              <a:defRPr sz="1200"/>
            </a:lvl4pPr>
            <a:lvl5pPr algn="r" rtl="1">
              <a:defRPr sz="1200"/>
            </a:lvl5pPr>
            <a:lvl6pPr algn="r" rtl="1">
              <a:defRPr sz="1200"/>
            </a:lvl6pPr>
            <a:lvl7pPr algn="r" rtl="1">
              <a:defRPr sz="1200"/>
            </a:lvl7pPr>
            <a:lvl8pPr algn="r" rtl="1">
              <a:defRPr sz="1200"/>
            </a:lvl8pPr>
            <a:lvl9pPr algn="r" rtl="1">
              <a:defRPr sz="12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8" name="מציין מיקום של כותרת תחתונה 7"/>
          <p:cNvSpPr>
            <a:spLocks noGrp="1"/>
          </p:cNvSpPr>
          <p:nvPr>
            <p:ph type="ftr" sz="quarter" idx="11"/>
          </p:nvPr>
        </p:nvSpPr>
        <p:spPr/>
        <p:txBody>
          <a:bodyPr rtlCol="1"/>
          <a:lstStyle/>
          <a:p>
            <a:pPr rtl="1"/>
            <a:endParaRPr lang="he-IL" dirty="0"/>
          </a:p>
        </p:txBody>
      </p:sp>
      <p:sp>
        <p:nvSpPr>
          <p:cNvPr id="7" name="מציין מיקום של תאריך 6"/>
          <p:cNvSpPr>
            <a:spLocks noGrp="1"/>
          </p:cNvSpPr>
          <p:nvPr>
            <p:ph type="dt" sz="half" idx="10"/>
          </p:nvPr>
        </p:nvSpPr>
        <p:spPr/>
        <p:txBody>
          <a:bodyPr rtlCol="1"/>
          <a:lstStyle>
            <a:lvl1pPr>
              <a:defRPr/>
            </a:lvl1pPr>
          </a:lstStyle>
          <a:p>
            <a:fld id="{8AB9AA41-A953-4132-9B44-4E0513AEC4FC}" type="datetime8">
              <a:rPr lang="he-IL" smtClean="0"/>
              <a:pPr/>
              <a:t>28 אפריל 24</a:t>
            </a:fld>
            <a:endParaRPr lang="he-IL" dirty="0"/>
          </a:p>
        </p:txBody>
      </p:sp>
      <p:sp>
        <p:nvSpPr>
          <p:cNvPr id="9" name="מציין מיקום של מספר שקופית 8"/>
          <p:cNvSpPr>
            <a:spLocks noGrp="1"/>
          </p:cNvSpPr>
          <p:nvPr>
            <p:ph type="sldNum" sz="quarter" idx="12"/>
          </p:nvPr>
        </p:nvSpPr>
        <p:spPr/>
        <p:txBody>
          <a:bodyPr rtlCol="1"/>
          <a:lstStyle/>
          <a:p>
            <a:pPr rtl="1"/>
            <a:fld id="{CA8D9AD5-F248-4919-864A-CFD76CC027D6}" type="slidenum">
              <a:rPr lang="he-IL"/>
              <a:t>‹#›</a:t>
            </a:fld>
            <a:endParaRPr lang="he-IL" dirty="0"/>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a:t>לחץ כדי לערוך סגנון כותרת של תבנית בסיס</a:t>
            </a:r>
            <a:endParaRPr lang="he-IL" dirty="0"/>
          </a:p>
        </p:txBody>
      </p:sp>
      <p:sp>
        <p:nvSpPr>
          <p:cNvPr id="4" name="מציין מיקום של כותרת תחתונה 3"/>
          <p:cNvSpPr>
            <a:spLocks noGrp="1"/>
          </p:cNvSpPr>
          <p:nvPr>
            <p:ph type="ftr" sz="quarter" idx="11"/>
          </p:nvPr>
        </p:nvSpPr>
        <p:spPr/>
        <p:txBody>
          <a:bodyPr rtlCol="1"/>
          <a:lstStyle/>
          <a:p>
            <a:pPr rtl="1"/>
            <a:endParaRPr lang="he-IL" dirty="0"/>
          </a:p>
        </p:txBody>
      </p:sp>
      <p:sp>
        <p:nvSpPr>
          <p:cNvPr id="3" name="מציין מיקום של תאריך 2"/>
          <p:cNvSpPr>
            <a:spLocks noGrp="1"/>
          </p:cNvSpPr>
          <p:nvPr>
            <p:ph type="dt" sz="half" idx="10"/>
          </p:nvPr>
        </p:nvSpPr>
        <p:spPr/>
        <p:txBody>
          <a:bodyPr rtlCol="1"/>
          <a:lstStyle>
            <a:lvl1pPr>
              <a:defRPr/>
            </a:lvl1pPr>
          </a:lstStyle>
          <a:p>
            <a:fld id="{5FF1E4BA-5D86-457F-81D4-527350DD4C7A}" type="datetime8">
              <a:rPr lang="he-IL" smtClean="0"/>
              <a:pPr/>
              <a:t>28 אפריל 24</a:t>
            </a:fld>
            <a:endParaRPr lang="he-IL" dirty="0"/>
          </a:p>
        </p:txBody>
      </p:sp>
      <p:sp>
        <p:nvSpPr>
          <p:cNvPr id="5" name="מציין מיקום של מספר שקופית 4"/>
          <p:cNvSpPr>
            <a:spLocks noGrp="1"/>
          </p:cNvSpPr>
          <p:nvPr>
            <p:ph type="sldNum" sz="quarter" idx="12"/>
          </p:nvPr>
        </p:nvSpPr>
        <p:spPr/>
        <p:txBody>
          <a:bodyPr rtlCol="1"/>
          <a:lstStyle/>
          <a:p>
            <a:pPr rtl="1"/>
            <a:fld id="{CA8D9AD5-F248-4919-864A-CFD76CC027D6}" type="slidenum">
              <a:rPr lang="he-IL"/>
              <a:t>‹#›</a:t>
            </a:fld>
            <a:endParaRPr lang="he-IL" dirty="0"/>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3" name="מציין מיקום של כותרת תחתונה 2"/>
          <p:cNvSpPr>
            <a:spLocks noGrp="1"/>
          </p:cNvSpPr>
          <p:nvPr>
            <p:ph type="ftr" sz="quarter" idx="11"/>
          </p:nvPr>
        </p:nvSpPr>
        <p:spPr/>
        <p:txBody>
          <a:bodyPr rtlCol="1"/>
          <a:lstStyle>
            <a:lvl1pPr algn="r" rtl="1">
              <a:defRPr>
                <a:solidFill>
                  <a:schemeClr val="tx2"/>
                </a:solidFill>
              </a:defRPr>
            </a:lvl1pPr>
          </a:lstStyle>
          <a:p>
            <a:pPr rtl="1"/>
            <a:endParaRPr lang="he-IL" dirty="0"/>
          </a:p>
        </p:txBody>
      </p:sp>
      <p:sp>
        <p:nvSpPr>
          <p:cNvPr id="2" name="מציין מיקום של תאריך 1"/>
          <p:cNvSpPr>
            <a:spLocks noGrp="1"/>
          </p:cNvSpPr>
          <p:nvPr>
            <p:ph type="dt" sz="half" idx="10"/>
          </p:nvPr>
        </p:nvSpPr>
        <p:spPr/>
        <p:txBody>
          <a:bodyPr rtlCol="1"/>
          <a:lstStyle>
            <a:lvl1pPr algn="r" rtl="1">
              <a:defRPr>
                <a:solidFill>
                  <a:schemeClr val="tx2"/>
                </a:solidFill>
              </a:defRPr>
            </a:lvl1pPr>
          </a:lstStyle>
          <a:p>
            <a:pPr algn="l"/>
            <a:fld id="{2D48FB61-65B6-4A9E-8CC2-7814F08B8B2D}" type="datetime8">
              <a:rPr lang="he-IL" smtClean="0"/>
              <a:pPr algn="l"/>
              <a:t>28 אפריל 24</a:t>
            </a:fld>
            <a:endParaRPr lang="he-IL" dirty="0"/>
          </a:p>
        </p:txBody>
      </p:sp>
      <p:sp>
        <p:nvSpPr>
          <p:cNvPr id="4" name="מציין מיקום של מספר שקופית 3"/>
          <p:cNvSpPr>
            <a:spLocks noGrp="1"/>
          </p:cNvSpPr>
          <p:nvPr>
            <p:ph type="sldNum" sz="quarter" idx="12"/>
          </p:nvPr>
        </p:nvSpPr>
        <p:spPr/>
        <p:txBody>
          <a:bodyPr rtlCol="1"/>
          <a:lstStyle>
            <a:lvl1pPr algn="l" rtl="1">
              <a:defRPr>
                <a:solidFill>
                  <a:schemeClr val="tx2"/>
                </a:solidFill>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05800" y="2362200"/>
            <a:ext cx="3200400" cy="1990725"/>
          </a:xfrm>
        </p:spPr>
        <p:txBody>
          <a:bodyPr rtlCol="1" anchor="b">
            <a:normAutofit/>
          </a:bodyPr>
          <a:lstStyle>
            <a:lvl1pPr algn="r" rtl="1">
              <a:defRPr sz="3400" b="0"/>
            </a:lvl1pPr>
          </a:lstStyle>
          <a:p>
            <a:pPr rtl="1"/>
            <a:r>
              <a:rPr lang="he-IL"/>
              <a:t>לחץ כדי לערוך סגנון כותרת של תבנית בסיס</a:t>
            </a:r>
            <a:endParaRPr lang="he-IL" dirty="0"/>
          </a:p>
        </p:txBody>
      </p:sp>
      <p:sp>
        <p:nvSpPr>
          <p:cNvPr id="4" name="מציין מיקום טקסט 3"/>
          <p:cNvSpPr>
            <a:spLocks noGrp="1"/>
          </p:cNvSpPr>
          <p:nvPr>
            <p:ph type="body" sz="half" idx="2"/>
          </p:nvPr>
        </p:nvSpPr>
        <p:spPr>
          <a:xfrm>
            <a:off x="8305800" y="4367308"/>
            <a:ext cx="3200400" cy="1622012"/>
          </a:xfrm>
        </p:spPr>
        <p:txBody>
          <a:bodyPr rtlCol="1">
            <a:normAutofit/>
          </a:bodyPr>
          <a:lstStyle>
            <a:lvl1pPr marL="0" indent="0" algn="r" rtl="1">
              <a:spcBef>
                <a:spcPts val="1200"/>
              </a:spcBef>
              <a:buNone/>
              <a:defRPr sz="1600"/>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a:t>לחץ כדי לערוך סגנונות טקסט של תבנית בסיס</a:t>
            </a:r>
          </a:p>
        </p:txBody>
      </p:sp>
      <p:sp>
        <p:nvSpPr>
          <p:cNvPr id="3" name="מציין מיקום תוכן 2"/>
          <p:cNvSpPr>
            <a:spLocks noGrp="1"/>
          </p:cNvSpPr>
          <p:nvPr>
            <p:ph idx="1"/>
          </p:nvPr>
        </p:nvSpPr>
        <p:spPr>
          <a:xfrm>
            <a:off x="457200" y="685800"/>
            <a:ext cx="7239001" cy="5486400"/>
          </a:xfrm>
        </p:spPr>
        <p:txBody>
          <a:bodyPr rtlCol="1">
            <a:normAutofit/>
          </a:bodyPr>
          <a:lstStyle>
            <a:lvl1pPr algn="r" rtl="1">
              <a:defRPr sz="2000"/>
            </a:lvl1pPr>
            <a:lvl2pPr algn="r" rtl="1">
              <a:defRPr sz="1800"/>
            </a:lvl2pPr>
            <a:lvl3pPr algn="r" rtl="1">
              <a:defRPr sz="1600"/>
            </a:lvl3pPr>
            <a:lvl4pPr algn="r" rtl="1">
              <a:defRPr sz="1400"/>
            </a:lvl4pPr>
            <a:lvl5pPr algn="r" rtl="1">
              <a:defRPr sz="1400"/>
            </a:lvl5pPr>
            <a:lvl6pPr algn="r" rtl="1">
              <a:defRPr sz="1400"/>
            </a:lvl6pPr>
            <a:lvl7pPr algn="r" rtl="1">
              <a:defRPr sz="1400"/>
            </a:lvl7pPr>
            <a:lvl8pPr algn="r" rtl="1">
              <a:defRPr sz="1400"/>
            </a:lvl8pPr>
            <a:lvl9pPr algn="r" rtl="1">
              <a:defRPr sz="14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6" name="מציין מיקום של כותרת תחתונה 5"/>
          <p:cNvSpPr>
            <a:spLocks noGrp="1"/>
          </p:cNvSpPr>
          <p:nvPr>
            <p:ph type="ftr" sz="quarter" idx="11"/>
          </p:nvPr>
        </p:nvSpPr>
        <p:spPr/>
        <p:txBody>
          <a:bodyPr rtlCol="1"/>
          <a:lstStyle/>
          <a:p>
            <a:pPr rtl="1"/>
            <a:endParaRPr lang="he-IL" dirty="0"/>
          </a:p>
        </p:txBody>
      </p:sp>
      <p:sp>
        <p:nvSpPr>
          <p:cNvPr id="5" name="מציין מיקום של תאריך 4"/>
          <p:cNvSpPr>
            <a:spLocks noGrp="1"/>
          </p:cNvSpPr>
          <p:nvPr>
            <p:ph type="dt" sz="half" idx="10"/>
          </p:nvPr>
        </p:nvSpPr>
        <p:spPr/>
        <p:txBody>
          <a:bodyPr rtlCol="1"/>
          <a:lstStyle>
            <a:lvl1pPr>
              <a:defRPr/>
            </a:lvl1pPr>
          </a:lstStyle>
          <a:p>
            <a:fld id="{221A13E8-9A85-485B-94B7-5D103837E152}" type="datetime8">
              <a:rPr lang="he-IL" smtClean="0"/>
              <a:pPr/>
              <a:t>28 אפריל 24</a:t>
            </a:fld>
            <a:endParaRPr lang="he-IL" dirty="0"/>
          </a:p>
        </p:txBody>
      </p:sp>
      <p:sp>
        <p:nvSpPr>
          <p:cNvPr id="7" name="מציין מיקום של מספר שקופית 6"/>
          <p:cNvSpPr>
            <a:spLocks noGrp="1"/>
          </p:cNvSpPr>
          <p:nvPr>
            <p:ph type="sldNum" sz="quarter" idx="12"/>
          </p:nvPr>
        </p:nvSpPr>
        <p:spPr/>
        <p:txBody>
          <a:bodyPr rtlCol="1"/>
          <a:lstStyle/>
          <a:p>
            <a:pPr rtl="1"/>
            <a:fld id="{CA8D9AD5-F248-4919-864A-CFD76CC027D6}" type="slidenum">
              <a:rPr lang="he-IL"/>
              <a:t>‹#›</a:t>
            </a:fld>
            <a:endParaRPr lang="he-IL" dirty="0"/>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מלבן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1" anchor="ctr"/>
          <a:lstStyle/>
          <a:p>
            <a:pPr marR="0" lvl="0" indent="0" algn="ctr" rtl="1" fontAlgn="auto">
              <a:lnSpc>
                <a:spcPct val="100000"/>
              </a:lnSpc>
              <a:spcBef>
                <a:spcPts val="0"/>
              </a:spcBef>
              <a:spcAft>
                <a:spcPts val="0"/>
              </a:spcAft>
              <a:buClrTx/>
              <a:buSzTx/>
              <a:buFontTx/>
              <a:buNone/>
              <a:tabLst/>
            </a:pPr>
            <a:endParaRPr kumimoji="0" lang="he-IL" b="0" i="0" u="none" strike="noStrike" kern="0" cap="none" spc="0" normalizeH="0" baseline="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8" name="מלבן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1" anchor="ctr"/>
          <a:lstStyle/>
          <a:p>
            <a:pPr algn="ct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2" name="מציין מיקום של כותרת 1"/>
          <p:cNvSpPr>
            <a:spLocks noGrp="1"/>
          </p:cNvSpPr>
          <p:nvPr>
            <p:ph type="title"/>
          </p:nvPr>
        </p:nvSpPr>
        <p:spPr>
          <a:xfrm>
            <a:off x="1341120" y="467360"/>
            <a:ext cx="9509760" cy="1233424"/>
          </a:xfrm>
          <a:prstGeom prst="rect">
            <a:avLst/>
          </a:prstGeom>
        </p:spPr>
        <p:txBody>
          <a:bodyPr vert="horz" lIns="91440" tIns="45720" rIns="91440" bIns="45720" rtlCol="1" anchor="b">
            <a:normAutofit/>
          </a:bodyPr>
          <a:lstStyle/>
          <a:p>
            <a:pPr rtl="1"/>
            <a:r>
              <a:rPr lang="he-IL" dirty="0"/>
              <a:t>לחץ כדי לערוך סגנון כותרת של תבנית בסיס</a:t>
            </a:r>
          </a:p>
        </p:txBody>
      </p:sp>
      <p:sp>
        <p:nvSpPr>
          <p:cNvPr id="3" name="מציין מיקום טקסט 2"/>
          <p:cNvSpPr>
            <a:spLocks noGrp="1"/>
          </p:cNvSpPr>
          <p:nvPr>
            <p:ph type="body" idx="1"/>
          </p:nvPr>
        </p:nvSpPr>
        <p:spPr>
          <a:xfrm>
            <a:off x="1341120" y="1901952"/>
            <a:ext cx="9509760" cy="4127627"/>
          </a:xfrm>
          <a:prstGeom prst="rect">
            <a:avLst/>
          </a:prstGeom>
        </p:spPr>
        <p:txBody>
          <a:bodyPr vert="horz" lIns="91440" tIns="45720" rIns="91440" bIns="45720" rtlCol="1">
            <a:normAutofit/>
          </a:bodyPr>
          <a:lstStyle/>
          <a:p>
            <a:pPr lvl="0" rtl="1"/>
            <a:r>
              <a:rPr lang="he-IL" dirty="0"/>
              <a:t>לחץ כדי לערוך סגנונות טקסט של תבנית בסיס</a:t>
            </a:r>
          </a:p>
          <a:p>
            <a:pPr lvl="1" rtl="1"/>
            <a:r>
              <a:rPr lang="he-IL" dirty="0"/>
              <a:t>רמה שניה</a:t>
            </a:r>
          </a:p>
          <a:p>
            <a:pPr lvl="2" rtl="1"/>
            <a:r>
              <a:rPr lang="he-IL" dirty="0"/>
              <a:t>רמה שלישית</a:t>
            </a:r>
          </a:p>
          <a:p>
            <a:pPr lvl="3" rtl="1"/>
            <a:r>
              <a:rPr lang="he-IL" dirty="0"/>
              <a:t>רמה רביעית</a:t>
            </a:r>
          </a:p>
          <a:p>
            <a:pPr lvl="4" rtl="1"/>
            <a:r>
              <a:rPr lang="he-IL" dirty="0"/>
              <a:t>רמה חמישית</a:t>
            </a:r>
          </a:p>
          <a:p>
            <a:pPr lvl="5" rtl="1"/>
            <a:r>
              <a:rPr lang="he-IL" dirty="0"/>
              <a:t>שישית</a:t>
            </a:r>
          </a:p>
          <a:p>
            <a:pPr lvl="6" rtl="1"/>
            <a:r>
              <a:rPr lang="he-IL" dirty="0"/>
              <a:t>שביעית</a:t>
            </a:r>
          </a:p>
          <a:p>
            <a:pPr lvl="7" rtl="1"/>
            <a:r>
              <a:rPr lang="he-IL" dirty="0"/>
              <a:t>שמינית</a:t>
            </a:r>
          </a:p>
          <a:p>
            <a:pPr lvl="8" rtl="1"/>
            <a:r>
              <a:rPr lang="he-IL" dirty="0"/>
              <a:t>תשיעית</a:t>
            </a:r>
          </a:p>
        </p:txBody>
      </p:sp>
      <p:sp>
        <p:nvSpPr>
          <p:cNvPr id="5" name="מציין מיקום של כותרת תחתונה 4"/>
          <p:cNvSpPr>
            <a:spLocks noGrp="1"/>
          </p:cNvSpPr>
          <p:nvPr>
            <p:ph type="ftr" sz="quarter" idx="3"/>
          </p:nvPr>
        </p:nvSpPr>
        <p:spPr>
          <a:xfrm>
            <a:off x="3690000" y="6601968"/>
            <a:ext cx="7159752" cy="237744"/>
          </a:xfrm>
          <a:prstGeom prst="rect">
            <a:avLst/>
          </a:prstGeom>
        </p:spPr>
        <p:txBody>
          <a:bodyPr vert="horz" lIns="91440" tIns="45720" rIns="91440" bIns="45720" rtlCol="1" anchor="ctr"/>
          <a:lstStyle>
            <a:lvl1pPr algn="r" rtl="1">
              <a:defRPr sz="1100" cap="all" baseline="0">
                <a:solidFill>
                  <a:schemeClr val="bg2"/>
                </a:solidFill>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4" name="מציין מיקום של תאריך 3"/>
          <p:cNvSpPr>
            <a:spLocks noGrp="1"/>
          </p:cNvSpPr>
          <p:nvPr>
            <p:ph type="dt" sz="half" idx="2"/>
          </p:nvPr>
        </p:nvSpPr>
        <p:spPr>
          <a:xfrm>
            <a:off x="2286000" y="6601968"/>
            <a:ext cx="1143000" cy="237744"/>
          </a:xfrm>
          <a:prstGeom prst="rect">
            <a:avLst/>
          </a:prstGeom>
        </p:spPr>
        <p:txBody>
          <a:bodyPr vert="horz" lIns="91440" tIns="45720" rIns="91440" bIns="45720" rtlCol="1" anchor="ctr"/>
          <a:lstStyle>
            <a:lvl1pPr algn="l" rtl="1">
              <a:defRPr sz="1100">
                <a:solidFill>
                  <a:schemeClr val="bg2"/>
                </a:solidFill>
                <a:latin typeface="Tahoma" panose="020B0604030504040204" pitchFamily="34" charset="0"/>
                <a:ea typeface="Tahoma" panose="020B0604030504040204" pitchFamily="34" charset="0"/>
                <a:cs typeface="Tahoma" panose="020B0604030504040204" pitchFamily="34" charset="0"/>
              </a:defRPr>
            </a:lvl1pPr>
          </a:lstStyle>
          <a:p>
            <a:fld id="{E1A69999-6F67-4D06-AF2F-1AEEB328493D}" type="datetime8">
              <a:rPr lang="he-IL" smtClean="0"/>
              <a:pPr/>
              <a:t>28 אפריל 24</a:t>
            </a:fld>
            <a:endParaRPr lang="he-IL" dirty="0"/>
          </a:p>
        </p:txBody>
      </p:sp>
      <p:sp>
        <p:nvSpPr>
          <p:cNvPr id="6" name="מציין מיקום של מספר שקופית 5"/>
          <p:cNvSpPr>
            <a:spLocks noGrp="1"/>
          </p:cNvSpPr>
          <p:nvPr>
            <p:ph type="sldNum" sz="quarter" idx="4"/>
          </p:nvPr>
        </p:nvSpPr>
        <p:spPr>
          <a:xfrm>
            <a:off x="1341120" y="6601968"/>
            <a:ext cx="640080" cy="237744"/>
          </a:xfrm>
          <a:prstGeom prst="rect">
            <a:avLst/>
          </a:prstGeom>
        </p:spPr>
        <p:txBody>
          <a:bodyPr vert="horz" lIns="91440" tIns="45720" rIns="91440" bIns="45720" rtlCol="1" anchor="ctr"/>
          <a:lstStyle>
            <a:lvl1pPr algn="l" rtl="1">
              <a:defRPr sz="1100">
                <a:solidFill>
                  <a:schemeClr val="bg2"/>
                </a:solidFill>
                <a:latin typeface="Tahoma" panose="020B0604030504040204" pitchFamily="34" charset="0"/>
                <a:ea typeface="Tahoma" panose="020B0604030504040204" pitchFamily="34" charset="0"/>
                <a:cs typeface="Tahoma" panose="020B0604030504040204" pitchFamily="34" charset="0"/>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1" r:id="rId5"/>
    <p:sldLayoutId id="2147483653" r:id="rId6"/>
    <p:sldLayoutId id="2147483654" r:id="rId7"/>
    <p:sldLayoutId id="2147483655" r:id="rId8"/>
    <p:sldLayoutId id="2147483656" r:id="rId9"/>
    <p:sldLayoutId id="2147483663"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r" defTabSz="914400" rtl="1" eaLnBrk="1" latinLnBrk="0" hangingPunct="1">
        <a:lnSpc>
          <a:spcPct val="90000"/>
        </a:lnSpc>
        <a:spcBef>
          <a:spcPct val="0"/>
        </a:spcBef>
        <a:buFont typeface="Arial" pitchFamily="34" charset="0"/>
        <a:buNone/>
        <a:defRPr sz="3400" kern="120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defRPr>
      </a:lvl1pPr>
    </p:titleStyle>
    <p:bodyStyle>
      <a:lvl1pPr marL="274320" indent="-228600" algn="r" defTabSz="914400" rtl="1"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594360" indent="-228600" algn="r" defTabSz="914400" rtl="1"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Tahoma" panose="020B0604030504040204" pitchFamily="34" charset="0"/>
          <a:ea typeface="Tahoma" panose="020B0604030504040204" pitchFamily="34" charset="0"/>
          <a:cs typeface="Tahoma" panose="020B0604030504040204" pitchFamily="34" charset="0"/>
        </a:defRPr>
      </a:lvl2pPr>
      <a:lvl3pPr marL="914400" indent="-228600" algn="r" defTabSz="914400" rtl="1"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Tahoma" panose="020B0604030504040204" pitchFamily="34" charset="0"/>
          <a:ea typeface="Tahoma" panose="020B0604030504040204" pitchFamily="34" charset="0"/>
          <a:cs typeface="Tahoma" panose="020B0604030504040204" pitchFamily="34" charset="0"/>
        </a:defRPr>
      </a:lvl3pPr>
      <a:lvl4pPr marL="1234440" indent="-228600" algn="r" defTabSz="914400" rtl="1"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Tahoma" panose="020B0604030504040204" pitchFamily="34" charset="0"/>
          <a:ea typeface="Tahoma" panose="020B0604030504040204" pitchFamily="34" charset="0"/>
          <a:cs typeface="Tahoma" panose="020B0604030504040204" pitchFamily="34" charset="0"/>
        </a:defRPr>
      </a:lvl4pPr>
      <a:lvl5pPr marL="1554480" indent="-228600" algn="r" defTabSz="914400" rtl="1"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Tahoma" panose="020B0604030504040204" pitchFamily="34" charset="0"/>
          <a:ea typeface="Tahoma" panose="020B0604030504040204" pitchFamily="34" charset="0"/>
          <a:cs typeface="Tahoma" panose="020B0604030504040204" pitchFamily="34" charset="0"/>
        </a:defRPr>
      </a:lvl5pPr>
      <a:lvl6pPr marL="1874520" indent="-228600" algn="r" defTabSz="914400" rtl="1" eaLnBrk="1" latinLnBrk="0" hangingPunct="1">
        <a:lnSpc>
          <a:spcPct val="90000"/>
        </a:lnSpc>
        <a:spcBef>
          <a:spcPts val="800"/>
        </a:spcBef>
        <a:buSzPct val="80000"/>
        <a:buFont typeface="Wingdings" pitchFamily="2" charset="2"/>
        <a:buChar char="§"/>
        <a:defRPr sz="1400" kern="1200">
          <a:solidFill>
            <a:schemeClr val="tx2"/>
          </a:solidFill>
          <a:latin typeface="Tahoma" panose="020B0604030504040204" pitchFamily="34" charset="0"/>
          <a:ea typeface="Tahoma" panose="020B0604030504040204" pitchFamily="34" charset="0"/>
          <a:cs typeface="Tahoma" panose="020B0604030504040204" pitchFamily="34" charset="0"/>
        </a:defRPr>
      </a:lvl6pPr>
      <a:lvl7pPr marL="2194560" indent="-228600" algn="r" defTabSz="914400" rtl="1" eaLnBrk="1" latinLnBrk="0" hangingPunct="1">
        <a:lnSpc>
          <a:spcPct val="90000"/>
        </a:lnSpc>
        <a:spcBef>
          <a:spcPts val="800"/>
        </a:spcBef>
        <a:buSzPct val="80000"/>
        <a:buFont typeface="Wingdings" pitchFamily="2" charset="2"/>
        <a:buChar char="§"/>
        <a:defRPr sz="1400" kern="1200" baseline="0">
          <a:solidFill>
            <a:schemeClr val="tx2"/>
          </a:solidFill>
          <a:latin typeface="Tahoma" panose="020B0604030504040204" pitchFamily="34" charset="0"/>
          <a:ea typeface="Tahoma" panose="020B0604030504040204" pitchFamily="34" charset="0"/>
          <a:cs typeface="Tahoma" panose="020B0604030504040204" pitchFamily="34" charset="0"/>
        </a:defRPr>
      </a:lvl7pPr>
      <a:lvl8pPr marL="2514600" indent="-228600" algn="r" defTabSz="914400" rtl="1" eaLnBrk="1" latinLnBrk="0" hangingPunct="1">
        <a:lnSpc>
          <a:spcPct val="90000"/>
        </a:lnSpc>
        <a:spcBef>
          <a:spcPts val="800"/>
        </a:spcBef>
        <a:buSzPct val="80000"/>
        <a:buFont typeface="Wingdings" pitchFamily="2" charset="2"/>
        <a:buChar char="§"/>
        <a:defRPr sz="1400" kern="1200" baseline="0">
          <a:solidFill>
            <a:schemeClr val="tx2"/>
          </a:solidFill>
          <a:latin typeface="Tahoma" panose="020B0604030504040204" pitchFamily="34" charset="0"/>
          <a:ea typeface="Tahoma" panose="020B0604030504040204" pitchFamily="34" charset="0"/>
          <a:cs typeface="Tahoma" panose="020B0604030504040204" pitchFamily="34" charset="0"/>
        </a:defRPr>
      </a:lvl8pPr>
      <a:lvl9pPr marL="2834640" indent="-228600" algn="r" defTabSz="914400" rtl="1" eaLnBrk="1" latinLnBrk="0" hangingPunct="1">
        <a:lnSpc>
          <a:spcPct val="90000"/>
        </a:lnSpc>
        <a:spcBef>
          <a:spcPts val="800"/>
        </a:spcBef>
        <a:buSzPct val="80000"/>
        <a:buFont typeface="Wingdings" pitchFamily="2" charset="2"/>
        <a:buChar char="§"/>
        <a:defRPr sz="1400" kern="1200" baseline="0">
          <a:solidFill>
            <a:schemeClr val="tx2"/>
          </a:solidFill>
          <a:latin typeface="Tahoma" panose="020B0604030504040204" pitchFamily="34" charset="0"/>
          <a:ea typeface="Tahoma" panose="020B0604030504040204" pitchFamily="34" charset="0"/>
          <a:cs typeface="Tahoma" panose="020B0604030504040204" pitchFamily="34" charset="0"/>
        </a:defRPr>
      </a:lvl9pPr>
    </p:bodyStyle>
    <p:otherStyle>
      <a:defPPr>
        <a:defRP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מחלקות – חזרה והרשאות בזמן </a:t>
            </a:r>
            <a:r>
              <a:rPr lang="he-IL" dirty="0" err="1">
                <a:latin typeface="Tahoma" panose="020B0604030504040204" pitchFamily="34" charset="0"/>
                <a:ea typeface="Tahoma" panose="020B0604030504040204" pitchFamily="34" charset="0"/>
                <a:cs typeface="Tahoma" panose="020B0604030504040204" pitchFamily="34" charset="0"/>
              </a:rPr>
              <a:t>מגיפת</a:t>
            </a:r>
            <a:r>
              <a:rPr lang="he-IL" dirty="0">
                <a:latin typeface="Tahoma" panose="020B0604030504040204" pitchFamily="34" charset="0"/>
                <a:ea typeface="Tahoma" panose="020B0604030504040204" pitchFamily="34" charset="0"/>
                <a:cs typeface="Tahoma" panose="020B0604030504040204" pitchFamily="34" charset="0"/>
              </a:rPr>
              <a:t> קורונה</a:t>
            </a:r>
          </a:p>
        </p:txBody>
      </p:sp>
      <p:sp>
        <p:nvSpPr>
          <p:cNvPr id="4" name="כותרת משנה 3"/>
          <p:cNvSpPr>
            <a:spLocks noGrp="1"/>
          </p:cNvSpPr>
          <p:nvPr>
            <p:ph type="subTitle" idx="1"/>
          </p:nvPr>
        </p:nvSpPr>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הנדסת תוכנה – שכבת י' – אפריל 2024</a:t>
            </a:r>
          </a:p>
        </p:txBody>
      </p:sp>
    </p:spTree>
    <p:extLst>
      <p:ext uri="{BB962C8B-B14F-4D97-AF65-F5344CB8AC3E}">
        <p14:creationId xmlns:p14="http://schemas.microsoft.com/office/powerpoint/2010/main" val="279880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תמונה 7">
            <a:extLst>
              <a:ext uri="{FF2B5EF4-FFF2-40B4-BE49-F238E27FC236}">
                <a16:creationId xmlns:a16="http://schemas.microsoft.com/office/drawing/2014/main" id="{FC42576B-FF38-4E75-9A17-2D735E6D0834}"/>
              </a:ext>
            </a:extLst>
          </p:cNvPr>
          <p:cNvPicPr>
            <a:picLocks noChangeAspect="1"/>
          </p:cNvPicPr>
          <p:nvPr/>
        </p:nvPicPr>
        <p:blipFill>
          <a:blip r:embed="rId3"/>
          <a:stretch>
            <a:fillRect/>
          </a:stretch>
        </p:blipFill>
        <p:spPr>
          <a:xfrm>
            <a:off x="3359696" y="0"/>
            <a:ext cx="5094942" cy="6858000"/>
          </a:xfrm>
          <a:prstGeom prst="rect">
            <a:avLst/>
          </a:prstGeom>
        </p:spPr>
      </p:pic>
    </p:spTree>
    <p:extLst>
      <p:ext uri="{BB962C8B-B14F-4D97-AF65-F5344CB8AC3E}">
        <p14:creationId xmlns:p14="http://schemas.microsoft.com/office/powerpoint/2010/main" val="4076721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9509760"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נתכנן מחלקה המייצגת דלי (</a:t>
            </a:r>
            <a:r>
              <a:rPr lang="en-US" dirty="0">
                <a:latin typeface="Tahoma" panose="020B0604030504040204" pitchFamily="34" charset="0"/>
                <a:ea typeface="Tahoma" panose="020B0604030504040204" pitchFamily="34" charset="0"/>
                <a:cs typeface="Tahoma" panose="020B0604030504040204" pitchFamily="34" charset="0"/>
              </a:rPr>
              <a:t>Bucket</a:t>
            </a:r>
            <a:r>
              <a:rPr lang="he-IL" dirty="0">
                <a:latin typeface="Tahoma" panose="020B0604030504040204" pitchFamily="34" charset="0"/>
                <a:ea typeface="Tahoma" panose="020B0604030504040204" pitchFamily="34" charset="0"/>
                <a:cs typeface="Tahoma" panose="020B0604030504040204" pitchFamily="34" charset="0"/>
              </a:rPr>
              <a:t>)</a:t>
            </a: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1341120" y="1901952"/>
            <a:ext cx="9509760" cy="4127627"/>
          </a:xfrm>
        </p:spPr>
        <p:txBody>
          <a:bodyPr rtlCol="1">
            <a:normAutofit/>
          </a:bodyPr>
          <a:lstStyle/>
          <a:p>
            <a:pPr algn="r"/>
            <a:r>
              <a:rPr lang="he-IL" dirty="0"/>
              <a:t>איך נאפשר לשכפל דלי?</a:t>
            </a:r>
            <a:endParaRPr lang="en-US"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562942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9509760"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נתכנן מחלקה המייצגת דלי (</a:t>
            </a:r>
            <a:r>
              <a:rPr lang="en-US" dirty="0">
                <a:latin typeface="Tahoma" panose="020B0604030504040204" pitchFamily="34" charset="0"/>
                <a:ea typeface="Tahoma" panose="020B0604030504040204" pitchFamily="34" charset="0"/>
                <a:cs typeface="Tahoma" panose="020B0604030504040204" pitchFamily="34" charset="0"/>
              </a:rPr>
              <a:t>Bucket</a:t>
            </a:r>
            <a:r>
              <a:rPr lang="he-IL" dirty="0">
                <a:latin typeface="Tahoma" panose="020B0604030504040204" pitchFamily="34" charset="0"/>
                <a:ea typeface="Tahoma" panose="020B0604030504040204" pitchFamily="34" charset="0"/>
                <a:cs typeface="Tahoma" panose="020B0604030504040204" pitchFamily="34" charset="0"/>
              </a:rPr>
              <a:t>)</a:t>
            </a: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1341120" y="1901952"/>
            <a:ext cx="9509760" cy="4127627"/>
          </a:xfrm>
        </p:spPr>
        <p:txBody>
          <a:bodyPr rtlCol="1">
            <a:normAutofit/>
          </a:bodyPr>
          <a:lstStyle/>
          <a:p>
            <a:pPr algn="r"/>
            <a:r>
              <a:rPr lang="he-IL" dirty="0"/>
              <a:t>איך נאפשר לשכפל דלי? בעזרת פעולה בונה מעתיקה!</a:t>
            </a:r>
            <a:endParaRPr lang="en-US"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033CF92F-D56A-81F6-B1DD-D9300C0B17A1}"/>
              </a:ext>
            </a:extLst>
          </p:cNvPr>
          <p:cNvPicPr>
            <a:picLocks noChangeAspect="1"/>
          </p:cNvPicPr>
          <p:nvPr/>
        </p:nvPicPr>
        <p:blipFill>
          <a:blip r:embed="rId3"/>
          <a:stretch>
            <a:fillRect/>
          </a:stretch>
        </p:blipFill>
        <p:spPr>
          <a:xfrm>
            <a:off x="4151784" y="2532967"/>
            <a:ext cx="5010849" cy="2048161"/>
          </a:xfrm>
          <a:prstGeom prst="rect">
            <a:avLst/>
          </a:prstGeom>
        </p:spPr>
      </p:pic>
    </p:spTree>
    <p:extLst>
      <p:ext uri="{BB962C8B-B14F-4D97-AF65-F5344CB8AC3E}">
        <p14:creationId xmlns:p14="http://schemas.microsoft.com/office/powerpoint/2010/main" val="19933158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9509760"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נתכנן מחלקה המייצגת דלי (</a:t>
            </a:r>
            <a:r>
              <a:rPr lang="en-US" dirty="0">
                <a:latin typeface="Tahoma" panose="020B0604030504040204" pitchFamily="34" charset="0"/>
                <a:ea typeface="Tahoma" panose="020B0604030504040204" pitchFamily="34" charset="0"/>
                <a:cs typeface="Tahoma" panose="020B0604030504040204" pitchFamily="34" charset="0"/>
              </a:rPr>
              <a:t>Bucket</a:t>
            </a:r>
            <a:r>
              <a:rPr lang="he-IL" dirty="0">
                <a:latin typeface="Tahoma" panose="020B0604030504040204" pitchFamily="34" charset="0"/>
                <a:ea typeface="Tahoma" panose="020B0604030504040204" pitchFamily="34" charset="0"/>
                <a:cs typeface="Tahoma" panose="020B0604030504040204" pitchFamily="34" charset="0"/>
              </a:rPr>
              <a:t>)</a:t>
            </a: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1341120" y="1901952"/>
            <a:ext cx="9509760" cy="4127627"/>
          </a:xfrm>
        </p:spPr>
        <p:txBody>
          <a:bodyPr rtlCol="1">
            <a:normAutofit/>
          </a:bodyPr>
          <a:lstStyle/>
          <a:p>
            <a:pPr algn="r"/>
            <a:r>
              <a:rPr lang="he-IL" dirty="0"/>
              <a:t>ולא לשכוח פעולה מתארת!</a:t>
            </a:r>
            <a:endParaRPr lang="en-US"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2" name="תמונה 1">
            <a:extLst>
              <a:ext uri="{FF2B5EF4-FFF2-40B4-BE49-F238E27FC236}">
                <a16:creationId xmlns:a16="http://schemas.microsoft.com/office/drawing/2014/main" id="{BA679058-799D-493E-9050-B05286BD2A11}"/>
              </a:ext>
            </a:extLst>
          </p:cNvPr>
          <p:cNvPicPr>
            <a:picLocks noChangeAspect="1"/>
          </p:cNvPicPr>
          <p:nvPr/>
        </p:nvPicPr>
        <p:blipFill>
          <a:blip r:embed="rId3"/>
          <a:stretch>
            <a:fillRect/>
          </a:stretch>
        </p:blipFill>
        <p:spPr>
          <a:xfrm>
            <a:off x="947019" y="2420888"/>
            <a:ext cx="10297962" cy="2152950"/>
          </a:xfrm>
          <a:prstGeom prst="rect">
            <a:avLst/>
          </a:prstGeom>
        </p:spPr>
      </p:pic>
    </p:spTree>
    <p:extLst>
      <p:ext uri="{BB962C8B-B14F-4D97-AF65-F5344CB8AC3E}">
        <p14:creationId xmlns:p14="http://schemas.microsoft.com/office/powerpoint/2010/main" val="3571704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9509760"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נבדוק את המחלקה</a:t>
            </a: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1341120" y="1901952"/>
            <a:ext cx="9509760" cy="4127627"/>
          </a:xfrm>
        </p:spPr>
        <p:txBody>
          <a:bodyPr rtlCol="1">
            <a:normAutofit/>
          </a:bodyPr>
          <a:lstStyle/>
          <a:p>
            <a:pPr algn="r"/>
            <a:r>
              <a:rPr lang="he-IL" dirty="0"/>
              <a:t>מה יהיה הפלט?</a:t>
            </a:r>
            <a:endParaRPr lang="en-US"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3" name="תמונה 2">
            <a:extLst>
              <a:ext uri="{FF2B5EF4-FFF2-40B4-BE49-F238E27FC236}">
                <a16:creationId xmlns:a16="http://schemas.microsoft.com/office/drawing/2014/main" id="{4349D0D8-7E69-49C5-9E7D-F89AC5648CF6}"/>
              </a:ext>
            </a:extLst>
          </p:cNvPr>
          <p:cNvPicPr>
            <a:picLocks noChangeAspect="1"/>
          </p:cNvPicPr>
          <p:nvPr/>
        </p:nvPicPr>
        <p:blipFill>
          <a:blip r:embed="rId3"/>
          <a:stretch>
            <a:fillRect/>
          </a:stretch>
        </p:blipFill>
        <p:spPr>
          <a:xfrm>
            <a:off x="767408" y="1737010"/>
            <a:ext cx="4153480" cy="4305901"/>
          </a:xfrm>
          <a:prstGeom prst="rect">
            <a:avLst/>
          </a:prstGeom>
        </p:spPr>
      </p:pic>
    </p:spTree>
    <p:extLst>
      <p:ext uri="{BB962C8B-B14F-4D97-AF65-F5344CB8AC3E}">
        <p14:creationId xmlns:p14="http://schemas.microsoft.com/office/powerpoint/2010/main" val="4086282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9509760"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נבדוק את המחלקה</a:t>
            </a: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1341120" y="1901952"/>
            <a:ext cx="9509760" cy="4127627"/>
          </a:xfrm>
        </p:spPr>
        <p:txBody>
          <a:bodyPr rtlCol="1">
            <a:normAutofit/>
          </a:bodyPr>
          <a:lstStyle/>
          <a:p>
            <a:pPr algn="r"/>
            <a:r>
              <a:rPr lang="he-IL" dirty="0"/>
              <a:t>הפלט</a:t>
            </a:r>
            <a:endParaRPr lang="en-US"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2" name="תמונה 1">
            <a:extLst>
              <a:ext uri="{FF2B5EF4-FFF2-40B4-BE49-F238E27FC236}">
                <a16:creationId xmlns:a16="http://schemas.microsoft.com/office/drawing/2014/main" id="{C8707DC1-53C5-42EB-B50A-5C23E69C9270}"/>
              </a:ext>
            </a:extLst>
          </p:cNvPr>
          <p:cNvPicPr>
            <a:picLocks noChangeAspect="1"/>
          </p:cNvPicPr>
          <p:nvPr/>
        </p:nvPicPr>
        <p:blipFill>
          <a:blip r:embed="rId3"/>
          <a:stretch>
            <a:fillRect/>
          </a:stretch>
        </p:blipFill>
        <p:spPr>
          <a:xfrm>
            <a:off x="3431704" y="2420888"/>
            <a:ext cx="4558075" cy="1755284"/>
          </a:xfrm>
          <a:prstGeom prst="rect">
            <a:avLst/>
          </a:prstGeom>
        </p:spPr>
      </p:pic>
    </p:spTree>
    <p:extLst>
      <p:ext uri="{BB962C8B-B14F-4D97-AF65-F5344CB8AC3E}">
        <p14:creationId xmlns:p14="http://schemas.microsoft.com/office/powerpoint/2010/main" val="3394717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464152" y="332656"/>
            <a:ext cx="4536504" cy="6264696"/>
          </a:xfrm>
        </p:spPr>
        <p:txBody>
          <a:bodyPr rtlCol="1" anchor="ctr">
            <a:noAutofit/>
          </a:bodyPr>
          <a:lstStyle/>
          <a:p>
            <a:r>
              <a:rPr lang="he-IL" sz="2400" dirty="0"/>
              <a:t>יש דרישות נוספות!</a:t>
            </a:r>
            <a:br>
              <a:rPr lang="he-IL" sz="2400" dirty="0"/>
            </a:br>
            <a:br>
              <a:rPr lang="he-IL" sz="2400" dirty="0"/>
            </a:br>
            <a:r>
              <a:rPr lang="he-IL" sz="2400" dirty="0"/>
              <a:t>צריך לדעת כמה דליים נוצרו.</a:t>
            </a:r>
            <a:br>
              <a:rPr lang="he-IL" sz="2400" dirty="0"/>
            </a:br>
            <a:br>
              <a:rPr lang="he-IL" sz="2400" dirty="0"/>
            </a:br>
            <a:r>
              <a:rPr lang="he-IL" sz="2400" dirty="0"/>
              <a:t>כמה מים יש בכל הדליים יחד.</a:t>
            </a:r>
            <a:br>
              <a:rPr lang="he-IL" sz="2400" dirty="0"/>
            </a:br>
            <a:br>
              <a:rPr lang="he-IL" sz="2400" dirty="0"/>
            </a:br>
            <a:r>
              <a:rPr lang="he-IL" sz="2400" dirty="0"/>
              <a:t>וכמה ליטר מים יש בדלי בממוצע.</a:t>
            </a:r>
            <a:br>
              <a:rPr lang="he-IL" sz="2400" dirty="0"/>
            </a:br>
            <a:br>
              <a:rPr lang="he-IL" sz="2400" dirty="0"/>
            </a:br>
            <a:br>
              <a:rPr lang="he-IL" sz="2400" dirty="0"/>
            </a:br>
            <a:r>
              <a:rPr lang="he-IL" sz="3200" dirty="0">
                <a:solidFill>
                  <a:srgbClr val="FF0000"/>
                </a:solidFill>
              </a:rPr>
              <a:t>מה צריך לשנות במחלקה?</a:t>
            </a:r>
            <a:endParaRPr lang="he-IL" sz="2400" dirty="0">
              <a:solidFill>
                <a:srgbClr val="FF0000"/>
              </a:solidFill>
            </a:endParaRPr>
          </a:p>
        </p:txBody>
      </p:sp>
      <p:pic>
        <p:nvPicPr>
          <p:cNvPr id="1026" name="Picture 2" descr="תוצאת תמונה עבור bucket">
            <a:extLst>
              <a:ext uri="{FF2B5EF4-FFF2-40B4-BE49-F238E27FC236}">
                <a16:creationId xmlns:a16="http://schemas.microsoft.com/office/drawing/2014/main" id="{BFBDBDE3-1FD2-43B5-926E-4CBD0951CC2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54882" y="685800"/>
            <a:ext cx="4974955" cy="5486400"/>
          </a:xfrm>
          <a:prstGeom prst="rect">
            <a:avLst/>
          </a:prstGeom>
          <a:solidFill>
            <a:srgbClr val="FFFFFF"/>
          </a:solidFill>
        </p:spPr>
      </p:pic>
    </p:spTree>
    <p:extLst>
      <p:ext uri="{BB962C8B-B14F-4D97-AF65-F5344CB8AC3E}">
        <p14:creationId xmlns:p14="http://schemas.microsoft.com/office/powerpoint/2010/main" val="202676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9509760"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מה צריך לשנות במחלקה?</a:t>
            </a: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1341120" y="1901952"/>
            <a:ext cx="9509760" cy="4127627"/>
          </a:xfrm>
        </p:spPr>
        <p:txBody>
          <a:bodyPr rtlCol="1">
            <a:normAutofit/>
          </a:bodyPr>
          <a:lstStyle/>
          <a:p>
            <a:pPr algn="r"/>
            <a:r>
              <a:rPr lang="he-IL" dirty="0"/>
              <a:t>תכונות סטטיות</a:t>
            </a:r>
            <a:endParaRPr lang="en-US"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2" name="תמונה 1">
            <a:extLst>
              <a:ext uri="{FF2B5EF4-FFF2-40B4-BE49-F238E27FC236}">
                <a16:creationId xmlns:a16="http://schemas.microsoft.com/office/drawing/2014/main" id="{B99A70D1-0834-407A-838B-5288B26E1F2C}"/>
              </a:ext>
            </a:extLst>
          </p:cNvPr>
          <p:cNvPicPr>
            <a:picLocks noChangeAspect="1"/>
          </p:cNvPicPr>
          <p:nvPr/>
        </p:nvPicPr>
        <p:blipFill>
          <a:blip r:embed="rId3"/>
          <a:stretch>
            <a:fillRect/>
          </a:stretch>
        </p:blipFill>
        <p:spPr>
          <a:xfrm>
            <a:off x="1351888" y="2962210"/>
            <a:ext cx="9488224" cy="933580"/>
          </a:xfrm>
          <a:prstGeom prst="rect">
            <a:avLst/>
          </a:prstGeom>
        </p:spPr>
      </p:pic>
    </p:spTree>
    <p:extLst>
      <p:ext uri="{BB962C8B-B14F-4D97-AF65-F5344CB8AC3E}">
        <p14:creationId xmlns:p14="http://schemas.microsoft.com/office/powerpoint/2010/main" val="3438235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9509760"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מה צריך לשנות במחלקה?</a:t>
            </a: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1341120" y="1901952"/>
            <a:ext cx="9509760" cy="4127627"/>
          </a:xfrm>
        </p:spPr>
        <p:txBody>
          <a:bodyPr rtlCol="1">
            <a:normAutofit/>
          </a:bodyPr>
          <a:lstStyle/>
          <a:p>
            <a:pPr algn="r"/>
            <a:r>
              <a:rPr lang="he-IL" dirty="0"/>
              <a:t>עדכון פעולות</a:t>
            </a:r>
            <a:endParaRPr lang="en-US"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5" name="תמונה 4">
            <a:extLst>
              <a:ext uri="{FF2B5EF4-FFF2-40B4-BE49-F238E27FC236}">
                <a16:creationId xmlns:a16="http://schemas.microsoft.com/office/drawing/2014/main" id="{4B91FEA2-09FB-4BDD-BA1A-35C5BA477FA7}"/>
              </a:ext>
            </a:extLst>
          </p:cNvPr>
          <p:cNvPicPr>
            <a:picLocks noChangeAspect="1"/>
          </p:cNvPicPr>
          <p:nvPr/>
        </p:nvPicPr>
        <p:blipFill rotWithShape="1">
          <a:blip r:embed="rId3"/>
          <a:srcRect t="24150" b="40150"/>
          <a:stretch/>
        </p:blipFill>
        <p:spPr>
          <a:xfrm>
            <a:off x="6312024" y="2420888"/>
            <a:ext cx="4754006" cy="2448272"/>
          </a:xfrm>
          <a:prstGeom prst="rect">
            <a:avLst/>
          </a:prstGeom>
        </p:spPr>
      </p:pic>
      <p:pic>
        <p:nvPicPr>
          <p:cNvPr id="3" name="תמונה 2">
            <a:extLst>
              <a:ext uri="{FF2B5EF4-FFF2-40B4-BE49-F238E27FC236}">
                <a16:creationId xmlns:a16="http://schemas.microsoft.com/office/drawing/2014/main" id="{0CACACB6-E371-4D4A-AEE3-FCE1C2044502}"/>
              </a:ext>
            </a:extLst>
          </p:cNvPr>
          <p:cNvPicPr>
            <a:picLocks noChangeAspect="1"/>
          </p:cNvPicPr>
          <p:nvPr/>
        </p:nvPicPr>
        <p:blipFill>
          <a:blip r:embed="rId4"/>
          <a:stretch>
            <a:fillRect/>
          </a:stretch>
        </p:blipFill>
        <p:spPr>
          <a:xfrm>
            <a:off x="2458414" y="2420887"/>
            <a:ext cx="3582102" cy="2448271"/>
          </a:xfrm>
          <a:prstGeom prst="rect">
            <a:avLst/>
          </a:prstGeom>
        </p:spPr>
      </p:pic>
    </p:spTree>
    <p:extLst>
      <p:ext uri="{BB962C8B-B14F-4D97-AF65-F5344CB8AC3E}">
        <p14:creationId xmlns:p14="http://schemas.microsoft.com/office/powerpoint/2010/main" val="213007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9509760"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מה צריך לשנות במחלקה?</a:t>
            </a: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1775520" y="1412776"/>
            <a:ext cx="9509760" cy="4127627"/>
          </a:xfrm>
        </p:spPr>
        <p:txBody>
          <a:bodyPr rtlCol="1">
            <a:normAutofit/>
          </a:bodyPr>
          <a:lstStyle/>
          <a:p>
            <a:pPr algn="r"/>
            <a:r>
              <a:rPr lang="he-IL" dirty="0"/>
              <a:t>הוספת פעולות! למה הן סטטיות?</a:t>
            </a:r>
            <a:endParaRPr lang="en-US"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2" name="תמונה 1">
            <a:extLst>
              <a:ext uri="{FF2B5EF4-FFF2-40B4-BE49-F238E27FC236}">
                <a16:creationId xmlns:a16="http://schemas.microsoft.com/office/drawing/2014/main" id="{E7DE0FB1-1483-491D-BC8F-F1D7C1FE94F8}"/>
              </a:ext>
            </a:extLst>
          </p:cNvPr>
          <p:cNvPicPr>
            <a:picLocks noChangeAspect="1"/>
          </p:cNvPicPr>
          <p:nvPr/>
        </p:nvPicPr>
        <p:blipFill>
          <a:blip r:embed="rId3"/>
          <a:stretch>
            <a:fillRect/>
          </a:stretch>
        </p:blipFill>
        <p:spPr>
          <a:xfrm>
            <a:off x="2783632" y="1916832"/>
            <a:ext cx="6739634" cy="4667064"/>
          </a:xfrm>
          <a:prstGeom prst="rect">
            <a:avLst/>
          </a:prstGeom>
        </p:spPr>
      </p:pic>
    </p:spTree>
    <p:extLst>
      <p:ext uri="{BB962C8B-B14F-4D97-AF65-F5344CB8AC3E}">
        <p14:creationId xmlns:p14="http://schemas.microsoft.com/office/powerpoint/2010/main" val="238037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sz="2400" dirty="0"/>
              <a:t>דלי הוא כלי קיבול שיש לו נפח. </a:t>
            </a:r>
            <a:br>
              <a:rPr lang="he-IL" sz="2400" dirty="0"/>
            </a:br>
            <a:br>
              <a:rPr lang="he-IL" sz="2400" dirty="0"/>
            </a:br>
            <a:r>
              <a:rPr lang="he-IL" sz="2400" dirty="0"/>
              <a:t>אפשר לייצר הרבה דליים.</a:t>
            </a:r>
            <a:br>
              <a:rPr lang="he-IL" sz="2400" dirty="0"/>
            </a:br>
            <a:br>
              <a:rPr lang="he-IL" sz="2400" dirty="0"/>
            </a:br>
            <a:r>
              <a:rPr lang="he-IL" sz="2400" dirty="0"/>
              <a:t>אפשר להעביר מים מדלי אחד לשני.</a:t>
            </a:r>
            <a:br>
              <a:rPr lang="he-IL" sz="2400" dirty="0"/>
            </a:br>
            <a:br>
              <a:rPr lang="he-IL" sz="2400" dirty="0"/>
            </a:br>
            <a:r>
              <a:rPr lang="he-IL" sz="2400" dirty="0"/>
              <a:t>אפשר למלא את הדלי במים מהנהר.</a:t>
            </a:r>
            <a:br>
              <a:rPr lang="he-IL" sz="2400" dirty="0"/>
            </a:br>
            <a:br>
              <a:rPr lang="he-IL" sz="2400" dirty="0"/>
            </a:br>
            <a:r>
              <a:rPr lang="he-IL" sz="2400" dirty="0"/>
              <a:t>אפשר לדעת כמה מים יש בדלי, מה הקיבולת שלו וכמה מקום ריק יש בו.</a:t>
            </a:r>
            <a:br>
              <a:rPr lang="he-IL" sz="2400" dirty="0"/>
            </a:br>
            <a:br>
              <a:rPr lang="he-IL" sz="2400" dirty="0"/>
            </a:br>
            <a:r>
              <a:rPr lang="he-IL" sz="2400" dirty="0"/>
              <a:t>לא ניתן לשנות את הקיבולת של הדלי!</a:t>
            </a:r>
            <a:br>
              <a:rPr lang="en-US" sz="2400" dirty="0"/>
            </a:br>
            <a:br>
              <a:rPr lang="en-US" sz="2400" dirty="0"/>
            </a:br>
            <a:r>
              <a:rPr lang="he-IL" sz="2400" dirty="0"/>
              <a:t>ניתן לשכפל דלי!</a:t>
            </a:r>
          </a:p>
        </p:txBody>
      </p:sp>
      <p:pic>
        <p:nvPicPr>
          <p:cNvPr id="1026" name="Picture 2" descr="תוצאת תמונה עבור bucket">
            <a:extLst>
              <a:ext uri="{FF2B5EF4-FFF2-40B4-BE49-F238E27FC236}">
                <a16:creationId xmlns:a16="http://schemas.microsoft.com/office/drawing/2014/main" id="{BFBDBDE3-1FD2-43B5-926E-4CBD0951CC2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54882" y="685800"/>
            <a:ext cx="4974955" cy="5486400"/>
          </a:xfrm>
          <a:prstGeom prst="rect">
            <a:avLst/>
          </a:prstGeom>
          <a:solidFill>
            <a:srgbClr val="FFFFFF"/>
          </a:solidFill>
        </p:spPr>
      </p:pic>
    </p:spTree>
    <p:extLst>
      <p:ext uri="{BB962C8B-B14F-4D97-AF65-F5344CB8AC3E}">
        <p14:creationId xmlns:p14="http://schemas.microsoft.com/office/powerpoint/2010/main" val="151114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9509760"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נבדוק את המחלקה אחרי השינויים</a:t>
            </a: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2135560" y="1340768"/>
            <a:ext cx="9509760" cy="4127627"/>
          </a:xfrm>
        </p:spPr>
        <p:txBody>
          <a:bodyPr rtlCol="1">
            <a:normAutofit/>
          </a:bodyPr>
          <a:lstStyle/>
          <a:p>
            <a:pPr algn="r"/>
            <a:r>
              <a:rPr lang="he-IL" dirty="0"/>
              <a:t>מה יהיה הפלט?</a:t>
            </a:r>
            <a:endParaRPr lang="en-US"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3" name="תמונה 2">
            <a:extLst>
              <a:ext uri="{FF2B5EF4-FFF2-40B4-BE49-F238E27FC236}">
                <a16:creationId xmlns:a16="http://schemas.microsoft.com/office/drawing/2014/main" id="{14E18F8C-8754-4A2B-8047-F5E25F87D550}"/>
              </a:ext>
            </a:extLst>
          </p:cNvPr>
          <p:cNvPicPr>
            <a:picLocks noChangeAspect="1"/>
          </p:cNvPicPr>
          <p:nvPr/>
        </p:nvPicPr>
        <p:blipFill>
          <a:blip r:embed="rId3"/>
          <a:stretch>
            <a:fillRect/>
          </a:stretch>
        </p:blipFill>
        <p:spPr>
          <a:xfrm>
            <a:off x="47329" y="1517791"/>
            <a:ext cx="6912768" cy="4420584"/>
          </a:xfrm>
          <a:prstGeom prst="rect">
            <a:avLst/>
          </a:prstGeom>
        </p:spPr>
      </p:pic>
    </p:spTree>
    <p:extLst>
      <p:ext uri="{BB962C8B-B14F-4D97-AF65-F5344CB8AC3E}">
        <p14:creationId xmlns:p14="http://schemas.microsoft.com/office/powerpoint/2010/main" val="148141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9509760"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נבדוק את המחלקה אחרי השינויים</a:t>
            </a: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2135560" y="1340768"/>
            <a:ext cx="9509760" cy="4127627"/>
          </a:xfrm>
        </p:spPr>
        <p:txBody>
          <a:bodyPr rtlCol="1">
            <a:normAutofit/>
          </a:bodyPr>
          <a:lstStyle/>
          <a:p>
            <a:pPr algn="r"/>
            <a:r>
              <a:rPr lang="he-IL" dirty="0"/>
              <a:t>הפלט:</a:t>
            </a:r>
            <a:endParaRPr lang="en-US"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2" name="תמונה 1">
            <a:extLst>
              <a:ext uri="{FF2B5EF4-FFF2-40B4-BE49-F238E27FC236}">
                <a16:creationId xmlns:a16="http://schemas.microsoft.com/office/drawing/2014/main" id="{9F9708AF-8911-4CD2-8354-866A3316A404}"/>
              </a:ext>
            </a:extLst>
          </p:cNvPr>
          <p:cNvPicPr>
            <a:picLocks noChangeAspect="1"/>
          </p:cNvPicPr>
          <p:nvPr/>
        </p:nvPicPr>
        <p:blipFill>
          <a:blip r:embed="rId3"/>
          <a:stretch>
            <a:fillRect/>
          </a:stretch>
        </p:blipFill>
        <p:spPr>
          <a:xfrm>
            <a:off x="1775520" y="1768815"/>
            <a:ext cx="5071657" cy="3271532"/>
          </a:xfrm>
          <a:prstGeom prst="rect">
            <a:avLst/>
          </a:prstGeom>
        </p:spPr>
      </p:pic>
    </p:spTree>
    <p:extLst>
      <p:ext uri="{BB962C8B-B14F-4D97-AF65-F5344CB8AC3E}">
        <p14:creationId xmlns:p14="http://schemas.microsoft.com/office/powerpoint/2010/main" val="575861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8078660" y="2362200"/>
            <a:ext cx="3200400" cy="1990725"/>
          </a:xfrm>
        </p:spPr>
        <p:txBody>
          <a:bodyPr rtlCol="1" anchor="b">
            <a:normAutofit/>
          </a:bodyPr>
          <a:lstStyle/>
          <a:p>
            <a:pPr rtl="1"/>
            <a:r>
              <a:rPr lang="he-IL" sz="3100" dirty="0"/>
              <a:t>ממשק מחלקה, </a:t>
            </a:r>
            <a:r>
              <a:rPr lang="en-US" sz="3100" dirty="0"/>
              <a:t>UML</a:t>
            </a:r>
            <a:r>
              <a:rPr lang="he-IL" sz="3100" dirty="0"/>
              <a:t> ועיקרון </a:t>
            </a:r>
            <a:r>
              <a:rPr lang="he-IL" sz="3100" dirty="0" err="1"/>
              <a:t>ההכמסה</a:t>
            </a:r>
            <a:r>
              <a:rPr lang="he-IL" sz="3100" dirty="0"/>
              <a:t> (</a:t>
            </a:r>
            <a:r>
              <a:rPr lang="en-US" sz="3100" dirty="0"/>
              <a:t>Encapsulation</a:t>
            </a:r>
            <a:r>
              <a:rPr lang="he-IL" sz="3100" dirty="0"/>
              <a:t>)</a:t>
            </a:r>
          </a:p>
        </p:txBody>
      </p:sp>
      <p:pic>
        <p:nvPicPr>
          <p:cNvPr id="11" name="תמונה 10">
            <a:extLst>
              <a:ext uri="{FF2B5EF4-FFF2-40B4-BE49-F238E27FC236}">
                <a16:creationId xmlns:a16="http://schemas.microsoft.com/office/drawing/2014/main" id="{01AE6121-41B6-4A4A-A7C2-4F355FD088A0}"/>
              </a:ext>
            </a:extLst>
          </p:cNvPr>
          <p:cNvPicPr>
            <a:picLocks noChangeAspect="1"/>
          </p:cNvPicPr>
          <p:nvPr/>
        </p:nvPicPr>
        <p:blipFill>
          <a:blip r:embed="rId3"/>
          <a:stretch>
            <a:fillRect/>
          </a:stretch>
        </p:blipFill>
        <p:spPr>
          <a:xfrm>
            <a:off x="1708404" y="685800"/>
            <a:ext cx="3867911" cy="5486400"/>
          </a:xfrm>
          <a:prstGeom prst="rect">
            <a:avLst/>
          </a:prstGeom>
          <a:noFill/>
        </p:spPr>
      </p:pic>
    </p:spTree>
    <p:extLst>
      <p:ext uri="{BB962C8B-B14F-4D97-AF65-F5344CB8AC3E}">
        <p14:creationId xmlns:p14="http://schemas.microsoft.com/office/powerpoint/2010/main" val="2154063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10585176"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תכונות ופעולות פרטיות (</a:t>
            </a:r>
            <a:r>
              <a:rPr lang="en-US" dirty="0">
                <a:latin typeface="Tahoma" panose="020B0604030504040204" pitchFamily="34" charset="0"/>
                <a:ea typeface="Tahoma" panose="020B0604030504040204" pitchFamily="34" charset="0"/>
                <a:cs typeface="Tahoma" panose="020B0604030504040204" pitchFamily="34" charset="0"/>
              </a:rPr>
              <a:t>private</a:t>
            </a:r>
            <a:r>
              <a:rPr lang="he-IL" dirty="0">
                <a:latin typeface="Tahoma" panose="020B0604030504040204" pitchFamily="34" charset="0"/>
                <a:ea typeface="Tahoma" panose="020B0604030504040204" pitchFamily="34" charset="0"/>
                <a:cs typeface="Tahoma" panose="020B0604030504040204" pitchFamily="34" charset="0"/>
              </a:rPr>
              <a:t>) וציבוריות (</a:t>
            </a:r>
            <a:r>
              <a:rPr lang="en-US" dirty="0">
                <a:latin typeface="Tahoma" panose="020B0604030504040204" pitchFamily="34" charset="0"/>
                <a:ea typeface="Tahoma" panose="020B0604030504040204" pitchFamily="34" charset="0"/>
                <a:cs typeface="Tahoma" panose="020B0604030504040204" pitchFamily="34" charset="0"/>
              </a:rPr>
              <a:t>public</a:t>
            </a:r>
            <a:r>
              <a:rPr lang="he-IL" dirty="0"/>
              <a:t>)</a:t>
            </a:r>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1341120" y="1901952"/>
            <a:ext cx="9509760" cy="4127627"/>
          </a:xfrm>
        </p:spPr>
        <p:txBody>
          <a:bodyPr rtlCol="1">
            <a:normAutofit/>
          </a:bodyPr>
          <a:lstStyle/>
          <a:p>
            <a:pPr algn="r"/>
            <a:r>
              <a:rPr lang="he-IL" sz="2400" dirty="0"/>
              <a:t>ההרשאות </a:t>
            </a:r>
            <a:r>
              <a:rPr lang="en-US" sz="2400" dirty="0"/>
              <a:t>private</a:t>
            </a:r>
            <a:r>
              <a:rPr lang="he-IL" sz="2400" dirty="0"/>
              <a:t> ו- </a:t>
            </a:r>
            <a:r>
              <a:rPr lang="en-US" sz="2400" dirty="0"/>
              <a:t>public</a:t>
            </a:r>
            <a:r>
              <a:rPr lang="he-IL" sz="2400" dirty="0"/>
              <a:t> מגדירות לאילו קטעי קוד יש הרשאה לגשת לתכונות או פעולות (בעזרת האופרטור נקודה '.')</a:t>
            </a:r>
          </a:p>
          <a:p>
            <a:pPr algn="r"/>
            <a:r>
              <a:rPr lang="he-IL" sz="2400" dirty="0"/>
              <a:t>ההרשאה היא לא לאדם מסוים אלא לקטע קוד!</a:t>
            </a:r>
          </a:p>
          <a:p>
            <a:pPr algn="r"/>
            <a:r>
              <a:rPr lang="he-IL" sz="2400" dirty="0"/>
              <a:t>הרשאה מסוג </a:t>
            </a:r>
            <a:r>
              <a:rPr lang="en-US" sz="2400" dirty="0"/>
              <a:t>private</a:t>
            </a:r>
            <a:r>
              <a:rPr lang="he-IL" sz="2400" dirty="0"/>
              <a:t> אומרת שרק לקוד בתוך המחלקה מותר לגשת.</a:t>
            </a:r>
          </a:p>
          <a:p>
            <a:pPr algn="r"/>
            <a:r>
              <a:rPr lang="he-IL" sz="2400" dirty="0"/>
              <a:t>הרשאה מסוג </a:t>
            </a:r>
            <a:r>
              <a:rPr lang="en-US" sz="2400" dirty="0"/>
              <a:t>public</a:t>
            </a:r>
            <a:r>
              <a:rPr lang="he-IL" sz="2400" dirty="0"/>
              <a:t> אומרת שניתן לגשת מכל קטע קוד בתוכנית!</a:t>
            </a:r>
          </a:p>
          <a:p>
            <a:pPr algn="r"/>
            <a:r>
              <a:rPr lang="he-IL" sz="3200" dirty="0"/>
              <a:t>כלל אצבע: תכונות לעולם יהיו פרטיות!!! בגלל עיקרון </a:t>
            </a:r>
            <a:r>
              <a:rPr lang="he-IL" sz="3200" dirty="0" err="1"/>
              <a:t>ההכמסה</a:t>
            </a:r>
            <a:r>
              <a:rPr lang="he-IL" sz="3200" dirty="0"/>
              <a:t> (</a:t>
            </a:r>
            <a:r>
              <a:rPr lang="en-US" sz="3200" dirty="0"/>
              <a:t>Encapsulation</a:t>
            </a:r>
            <a:r>
              <a:rPr lang="he-IL" sz="3200" dirty="0"/>
              <a:t>).</a:t>
            </a:r>
            <a:endParaRPr lang="en-US" sz="3200" dirty="0"/>
          </a:p>
          <a:p>
            <a:pPr algn="r"/>
            <a:endParaRPr lang="he-IL"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1680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07368" y="211709"/>
            <a:ext cx="9509760"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תרגילים לשיעורי בית</a:t>
            </a:r>
          </a:p>
        </p:txBody>
      </p:sp>
      <p:sp>
        <p:nvSpPr>
          <p:cNvPr id="3" name="מציין מיקום תוכן 2"/>
          <p:cNvSpPr>
            <a:spLocks noGrp="1"/>
          </p:cNvSpPr>
          <p:nvPr>
            <p:ph idx="1"/>
          </p:nvPr>
        </p:nvSpPr>
        <p:spPr/>
        <p:txBody>
          <a:bodyPr rtlCol="1">
            <a:normAutofit/>
          </a:bodyPr>
          <a:lstStyle/>
          <a:p>
            <a:pPr algn="r"/>
            <a:r>
              <a:rPr lang="he-IL" sz="3600" dirty="0"/>
              <a:t>בספר עמוד 17-8 ו- 17-9 (לקרוא ולענות על התרגיל)</a:t>
            </a:r>
            <a:endParaRPr lang="en-US" sz="3600"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33609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9509760"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נתכנן מחלקה המייצגת דלי (</a:t>
            </a:r>
            <a:r>
              <a:rPr lang="en-US" dirty="0">
                <a:latin typeface="Tahoma" panose="020B0604030504040204" pitchFamily="34" charset="0"/>
                <a:ea typeface="Tahoma" panose="020B0604030504040204" pitchFamily="34" charset="0"/>
                <a:cs typeface="Tahoma" panose="020B0604030504040204" pitchFamily="34" charset="0"/>
              </a:rPr>
              <a:t>Bucket</a:t>
            </a:r>
            <a:r>
              <a:rPr lang="he-IL" dirty="0">
                <a:latin typeface="Tahoma" panose="020B0604030504040204" pitchFamily="34" charset="0"/>
                <a:ea typeface="Tahoma" panose="020B0604030504040204" pitchFamily="34" charset="0"/>
                <a:cs typeface="Tahoma" panose="020B0604030504040204" pitchFamily="34" charset="0"/>
              </a:rPr>
              <a:t>)</a:t>
            </a: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1341120" y="1901952"/>
            <a:ext cx="9509760" cy="4127627"/>
          </a:xfrm>
        </p:spPr>
        <p:txBody>
          <a:bodyPr rtlCol="1">
            <a:normAutofit/>
          </a:bodyPr>
          <a:lstStyle/>
          <a:p>
            <a:pPr algn="r"/>
            <a:r>
              <a:rPr lang="he-IL" dirty="0"/>
              <a:t>מהם התכונות של דלי?</a:t>
            </a:r>
            <a:endParaRPr lang="en-US"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76793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9509760"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נתכנן מחלקה המייצגת דלי (</a:t>
            </a:r>
            <a:r>
              <a:rPr lang="en-US" dirty="0">
                <a:latin typeface="Tahoma" panose="020B0604030504040204" pitchFamily="34" charset="0"/>
                <a:ea typeface="Tahoma" panose="020B0604030504040204" pitchFamily="34" charset="0"/>
                <a:cs typeface="Tahoma" panose="020B0604030504040204" pitchFamily="34" charset="0"/>
              </a:rPr>
              <a:t>Bucket</a:t>
            </a:r>
            <a:r>
              <a:rPr lang="he-IL" dirty="0">
                <a:latin typeface="Tahoma" panose="020B0604030504040204" pitchFamily="34" charset="0"/>
                <a:ea typeface="Tahoma" panose="020B0604030504040204" pitchFamily="34" charset="0"/>
                <a:cs typeface="Tahoma" panose="020B0604030504040204" pitchFamily="34" charset="0"/>
              </a:rPr>
              <a:t>)</a:t>
            </a:r>
          </a:p>
        </p:txBody>
      </p:sp>
      <p:pic>
        <p:nvPicPr>
          <p:cNvPr id="2" name="תמונה 1">
            <a:extLst>
              <a:ext uri="{FF2B5EF4-FFF2-40B4-BE49-F238E27FC236}">
                <a16:creationId xmlns:a16="http://schemas.microsoft.com/office/drawing/2014/main" id="{3246984D-0F22-4E0A-851B-1593AD782328}"/>
              </a:ext>
            </a:extLst>
          </p:cNvPr>
          <p:cNvPicPr>
            <a:picLocks noChangeAspect="1"/>
          </p:cNvPicPr>
          <p:nvPr/>
        </p:nvPicPr>
        <p:blipFill>
          <a:blip r:embed="rId3"/>
          <a:stretch>
            <a:fillRect/>
          </a:stretch>
        </p:blipFill>
        <p:spPr>
          <a:xfrm>
            <a:off x="1847528" y="1772815"/>
            <a:ext cx="9003352" cy="2789961"/>
          </a:xfrm>
          <a:prstGeom prst="rect">
            <a:avLst/>
          </a:prstGeom>
        </p:spPr>
      </p:pic>
      <p:pic>
        <p:nvPicPr>
          <p:cNvPr id="6" name="תמונה 5">
            <a:extLst>
              <a:ext uri="{FF2B5EF4-FFF2-40B4-BE49-F238E27FC236}">
                <a16:creationId xmlns:a16="http://schemas.microsoft.com/office/drawing/2014/main" id="{E449C9B9-1A3F-4E20-89F0-C05BC1EC4E59}"/>
              </a:ext>
            </a:extLst>
          </p:cNvPr>
          <p:cNvPicPr>
            <a:picLocks noChangeAspect="1"/>
          </p:cNvPicPr>
          <p:nvPr/>
        </p:nvPicPr>
        <p:blipFill>
          <a:blip r:embed="rId4"/>
          <a:stretch>
            <a:fillRect/>
          </a:stretch>
        </p:blipFill>
        <p:spPr>
          <a:xfrm>
            <a:off x="2519597" y="2708920"/>
            <a:ext cx="8331283" cy="1282694"/>
          </a:xfrm>
          <a:prstGeom prst="rect">
            <a:avLst/>
          </a:prstGeom>
        </p:spPr>
      </p:pic>
    </p:spTree>
    <p:extLst>
      <p:ext uri="{BB962C8B-B14F-4D97-AF65-F5344CB8AC3E}">
        <p14:creationId xmlns:p14="http://schemas.microsoft.com/office/powerpoint/2010/main" val="399592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9509760"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נתכנן מחלקה המייצגת דלי (</a:t>
            </a:r>
            <a:r>
              <a:rPr lang="en-US" dirty="0">
                <a:latin typeface="Tahoma" panose="020B0604030504040204" pitchFamily="34" charset="0"/>
                <a:ea typeface="Tahoma" panose="020B0604030504040204" pitchFamily="34" charset="0"/>
                <a:cs typeface="Tahoma" panose="020B0604030504040204" pitchFamily="34" charset="0"/>
              </a:rPr>
              <a:t>Bucket</a:t>
            </a:r>
            <a:r>
              <a:rPr lang="he-IL" dirty="0">
                <a:latin typeface="Tahoma" panose="020B0604030504040204" pitchFamily="34" charset="0"/>
                <a:ea typeface="Tahoma" panose="020B0604030504040204" pitchFamily="34" charset="0"/>
                <a:cs typeface="Tahoma" panose="020B0604030504040204" pitchFamily="34" charset="0"/>
              </a:rPr>
              <a:t>)</a:t>
            </a: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1341120" y="1901952"/>
            <a:ext cx="9509760" cy="4127627"/>
          </a:xfrm>
        </p:spPr>
        <p:txBody>
          <a:bodyPr rtlCol="1">
            <a:normAutofit/>
          </a:bodyPr>
          <a:lstStyle/>
          <a:p>
            <a:pPr algn="r"/>
            <a:r>
              <a:rPr lang="he-IL" dirty="0"/>
              <a:t>אילו פרמטרים תקבל הפעולה הבונה?</a:t>
            </a:r>
            <a:endParaRPr lang="en-US"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04768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9509760"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נתכנן מחלקה המייצגת דלי (</a:t>
            </a:r>
            <a:r>
              <a:rPr lang="en-US" dirty="0">
                <a:latin typeface="Tahoma" panose="020B0604030504040204" pitchFamily="34" charset="0"/>
                <a:ea typeface="Tahoma" panose="020B0604030504040204" pitchFamily="34" charset="0"/>
                <a:cs typeface="Tahoma" panose="020B0604030504040204" pitchFamily="34" charset="0"/>
              </a:rPr>
              <a:t>Bucket</a:t>
            </a:r>
            <a:r>
              <a:rPr lang="he-IL" dirty="0">
                <a:latin typeface="Tahoma" panose="020B0604030504040204" pitchFamily="34" charset="0"/>
                <a:ea typeface="Tahoma" panose="020B0604030504040204" pitchFamily="34" charset="0"/>
                <a:cs typeface="Tahoma" panose="020B0604030504040204" pitchFamily="34" charset="0"/>
              </a:rPr>
              <a:t>)</a:t>
            </a:r>
          </a:p>
        </p:txBody>
      </p:sp>
      <p:pic>
        <p:nvPicPr>
          <p:cNvPr id="4" name="תמונה 3">
            <a:extLst>
              <a:ext uri="{FF2B5EF4-FFF2-40B4-BE49-F238E27FC236}">
                <a16:creationId xmlns:a16="http://schemas.microsoft.com/office/drawing/2014/main" id="{021B32DA-9FE6-427B-ADB8-738CF781A58E}"/>
              </a:ext>
            </a:extLst>
          </p:cNvPr>
          <p:cNvPicPr>
            <a:picLocks noChangeAspect="1"/>
          </p:cNvPicPr>
          <p:nvPr/>
        </p:nvPicPr>
        <p:blipFill>
          <a:blip r:embed="rId3"/>
          <a:stretch>
            <a:fillRect/>
          </a:stretch>
        </p:blipFill>
        <p:spPr>
          <a:xfrm>
            <a:off x="3503712" y="2132856"/>
            <a:ext cx="4980031" cy="2772388"/>
          </a:xfrm>
          <a:prstGeom prst="rect">
            <a:avLst/>
          </a:prstGeom>
        </p:spPr>
      </p:pic>
    </p:spTree>
    <p:extLst>
      <p:ext uri="{BB962C8B-B14F-4D97-AF65-F5344CB8AC3E}">
        <p14:creationId xmlns:p14="http://schemas.microsoft.com/office/powerpoint/2010/main" val="1043994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9509760"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נתכנן מחלקה המייצגת דלי (</a:t>
            </a:r>
            <a:r>
              <a:rPr lang="en-US" dirty="0">
                <a:latin typeface="Tahoma" panose="020B0604030504040204" pitchFamily="34" charset="0"/>
                <a:ea typeface="Tahoma" panose="020B0604030504040204" pitchFamily="34" charset="0"/>
                <a:cs typeface="Tahoma" panose="020B0604030504040204" pitchFamily="34" charset="0"/>
              </a:rPr>
              <a:t>Bucket</a:t>
            </a:r>
            <a:r>
              <a:rPr lang="he-IL" dirty="0">
                <a:latin typeface="Tahoma" panose="020B0604030504040204" pitchFamily="34" charset="0"/>
                <a:ea typeface="Tahoma" panose="020B0604030504040204" pitchFamily="34" charset="0"/>
                <a:cs typeface="Tahoma" panose="020B0604030504040204" pitchFamily="34" charset="0"/>
              </a:rPr>
              <a:t>)</a:t>
            </a: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1341120" y="1901952"/>
            <a:ext cx="9509760" cy="4127627"/>
          </a:xfrm>
        </p:spPr>
        <p:txBody>
          <a:bodyPr rtlCol="1">
            <a:normAutofit/>
          </a:bodyPr>
          <a:lstStyle/>
          <a:p>
            <a:pPr algn="r"/>
            <a:r>
              <a:rPr lang="he-IL" dirty="0"/>
              <a:t>אילו פעולות מאחזרות / קובעות יש להגדיר?</a:t>
            </a:r>
            <a:endParaRPr lang="en-US"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7518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9509760"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נתכנן מחלקה המייצגת דלי (</a:t>
            </a:r>
            <a:r>
              <a:rPr lang="en-US" dirty="0">
                <a:latin typeface="Tahoma" panose="020B0604030504040204" pitchFamily="34" charset="0"/>
                <a:ea typeface="Tahoma" panose="020B0604030504040204" pitchFamily="34" charset="0"/>
                <a:cs typeface="Tahoma" panose="020B0604030504040204" pitchFamily="34" charset="0"/>
              </a:rPr>
              <a:t>Bucket</a:t>
            </a:r>
            <a:r>
              <a:rPr lang="he-IL" dirty="0">
                <a:latin typeface="Tahoma" panose="020B0604030504040204" pitchFamily="34" charset="0"/>
                <a:ea typeface="Tahoma" panose="020B0604030504040204" pitchFamily="34" charset="0"/>
                <a:cs typeface="Tahoma" panose="020B0604030504040204" pitchFamily="34" charset="0"/>
              </a:rPr>
              <a:t>)</a:t>
            </a:r>
          </a:p>
        </p:txBody>
      </p:sp>
      <p:pic>
        <p:nvPicPr>
          <p:cNvPr id="2" name="תמונה 1">
            <a:extLst>
              <a:ext uri="{FF2B5EF4-FFF2-40B4-BE49-F238E27FC236}">
                <a16:creationId xmlns:a16="http://schemas.microsoft.com/office/drawing/2014/main" id="{CCE61254-F641-4FFF-8614-924472F2901C}"/>
              </a:ext>
            </a:extLst>
          </p:cNvPr>
          <p:cNvPicPr>
            <a:picLocks noChangeAspect="1"/>
          </p:cNvPicPr>
          <p:nvPr/>
        </p:nvPicPr>
        <p:blipFill>
          <a:blip r:embed="rId3"/>
          <a:stretch>
            <a:fillRect/>
          </a:stretch>
        </p:blipFill>
        <p:spPr>
          <a:xfrm>
            <a:off x="3914470" y="1504681"/>
            <a:ext cx="4363059" cy="3848637"/>
          </a:xfrm>
          <a:prstGeom prst="rect">
            <a:avLst/>
          </a:prstGeom>
        </p:spPr>
      </p:pic>
    </p:spTree>
    <p:extLst>
      <p:ext uri="{BB962C8B-B14F-4D97-AF65-F5344CB8AC3E}">
        <p14:creationId xmlns:p14="http://schemas.microsoft.com/office/powerpoint/2010/main" val="2121322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9509760"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נתכנן מחלקה המייצגת דלי (</a:t>
            </a:r>
            <a:r>
              <a:rPr lang="en-US" dirty="0">
                <a:latin typeface="Tahoma" panose="020B0604030504040204" pitchFamily="34" charset="0"/>
                <a:ea typeface="Tahoma" panose="020B0604030504040204" pitchFamily="34" charset="0"/>
                <a:cs typeface="Tahoma" panose="020B0604030504040204" pitchFamily="34" charset="0"/>
              </a:rPr>
              <a:t>Bucket</a:t>
            </a:r>
            <a:r>
              <a:rPr lang="he-IL" dirty="0">
                <a:latin typeface="Tahoma" panose="020B0604030504040204" pitchFamily="34" charset="0"/>
                <a:ea typeface="Tahoma" panose="020B0604030504040204" pitchFamily="34" charset="0"/>
                <a:cs typeface="Tahoma" panose="020B0604030504040204" pitchFamily="34" charset="0"/>
              </a:rPr>
              <a:t>)</a:t>
            </a: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1341120" y="1901952"/>
            <a:ext cx="9509760" cy="4127627"/>
          </a:xfrm>
        </p:spPr>
        <p:txBody>
          <a:bodyPr rtlCol="1">
            <a:normAutofit/>
          </a:bodyPr>
          <a:lstStyle/>
          <a:p>
            <a:pPr algn="r"/>
            <a:r>
              <a:rPr lang="he-IL" dirty="0"/>
              <a:t>אילו פעולות נוספות יש להגדיר?</a:t>
            </a:r>
            <a:endParaRPr lang="en-US"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9206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עיצוב רצועות כחול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_9533077_TF03417271.potx" id="{6F278D15-03DF-40F9-8F0B-254B8FB984E9}" vid="{2DD84036-2213-47B0-A05E-3766B73D67AA}"/>
    </a:ext>
  </a:extLst>
</a:theme>
</file>

<file path=ppt/theme/theme2.xml><?xml version="1.0" encoding="utf-8"?>
<a:theme xmlns:a="http://schemas.openxmlformats.org/drawingml/2006/main" name="ערכת נושא של Offic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ערכת נושא של Offic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510</Words>
  <Application>Microsoft Office PowerPoint</Application>
  <PresentationFormat>Widescreen</PresentationFormat>
  <Paragraphs>88</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Tahoma</vt:lpstr>
      <vt:lpstr>Wingdings</vt:lpstr>
      <vt:lpstr>עיצוב רצועות כחול 16x9</vt:lpstr>
      <vt:lpstr>מחלקות – חזרה והרשאות בזמן מגיפת קורונה</vt:lpstr>
      <vt:lpstr>דלי הוא כלי קיבול שיש לו נפח.   אפשר לייצר הרבה דליים.  אפשר להעביר מים מדלי אחד לשני.  אפשר למלא את הדלי במים מהנהר.  אפשר לדעת כמה מים יש בדלי, מה הקיבולת שלו וכמה מקום ריק יש בו.  לא ניתן לשנות את הקיבולת של הדלי!  ניתן לשכפל דלי!</vt:lpstr>
      <vt:lpstr>נתכנן מחלקה המייצגת דלי (Bucket)</vt:lpstr>
      <vt:lpstr>נתכנן מחלקה המייצגת דלי (Bucket)</vt:lpstr>
      <vt:lpstr>נתכנן מחלקה המייצגת דלי (Bucket)</vt:lpstr>
      <vt:lpstr>נתכנן מחלקה המייצגת דלי (Bucket)</vt:lpstr>
      <vt:lpstr>נתכנן מחלקה המייצגת דלי (Bucket)</vt:lpstr>
      <vt:lpstr>נתכנן מחלקה המייצגת דלי (Bucket)</vt:lpstr>
      <vt:lpstr>נתכנן מחלקה המייצגת דלי (Bucket)</vt:lpstr>
      <vt:lpstr>PowerPoint Presentation</vt:lpstr>
      <vt:lpstr>נתכנן מחלקה המייצגת דלי (Bucket)</vt:lpstr>
      <vt:lpstr>נתכנן מחלקה המייצגת דלי (Bucket)</vt:lpstr>
      <vt:lpstr>נתכנן מחלקה המייצגת דלי (Bucket)</vt:lpstr>
      <vt:lpstr>נבדוק את המחלקה</vt:lpstr>
      <vt:lpstr>נבדוק את המחלקה</vt:lpstr>
      <vt:lpstr>יש דרישות נוספות!  צריך לדעת כמה דליים נוצרו.  כמה מים יש בכל הדליים יחד.  וכמה ליטר מים יש בדלי בממוצע.   מה צריך לשנות במחלקה?</vt:lpstr>
      <vt:lpstr>מה צריך לשנות במחלקה?</vt:lpstr>
      <vt:lpstr>מה צריך לשנות במחלקה?</vt:lpstr>
      <vt:lpstr>מה צריך לשנות במחלקה?</vt:lpstr>
      <vt:lpstr>נבדוק את המחלקה אחרי השינויים</vt:lpstr>
      <vt:lpstr>נבדוק את המחלקה אחרי השינויים</vt:lpstr>
      <vt:lpstr>ממשק מחלקה, UML ועיקרון ההכמסה (Encapsulation)</vt:lpstr>
      <vt:lpstr>תכונות ופעולות פרטיות (private) וציבוריות (public)</vt:lpstr>
      <vt:lpstr>תרגילים לשיעורי בית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מחלקות – חזרה והרשאות בזמן מגיפת קורונה</dc:title>
  <dc:creator>uri zadikario</dc:creator>
  <cp:lastModifiedBy>Ofer Zadikario</cp:lastModifiedBy>
  <cp:revision>9</cp:revision>
  <dcterms:created xsi:type="dcterms:W3CDTF">2020-03-16T15:12:17Z</dcterms:created>
  <dcterms:modified xsi:type="dcterms:W3CDTF">2024-04-28T08:33:17Z</dcterms:modified>
</cp:coreProperties>
</file>