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5"/>
  </p:notesMasterIdLst>
  <p:handoutMasterIdLst>
    <p:handoutMasterId r:id="rId26"/>
  </p:handoutMasterIdLst>
  <p:sldIdLst>
    <p:sldId id="265" r:id="rId2"/>
    <p:sldId id="299" r:id="rId3"/>
    <p:sldId id="292" r:id="rId4"/>
    <p:sldId id="334" r:id="rId5"/>
    <p:sldId id="294" r:id="rId6"/>
    <p:sldId id="335" r:id="rId7"/>
    <p:sldId id="336" r:id="rId8"/>
    <p:sldId id="321" r:id="rId9"/>
    <p:sldId id="337" r:id="rId10"/>
    <p:sldId id="339" r:id="rId11"/>
    <p:sldId id="341" r:id="rId12"/>
    <p:sldId id="340" r:id="rId13"/>
    <p:sldId id="338" r:id="rId14"/>
    <p:sldId id="342" r:id="rId15"/>
    <p:sldId id="343" r:id="rId16"/>
    <p:sldId id="344" r:id="rId17"/>
    <p:sldId id="345" r:id="rId18"/>
    <p:sldId id="346" r:id="rId19"/>
    <p:sldId id="347" r:id="rId20"/>
    <p:sldId id="348" r:id="rId21"/>
    <p:sldId id="349" r:id="rId22"/>
    <p:sldId id="350" r:id="rId23"/>
    <p:sldId id="315" r:id="rId24"/>
  </p:sldIdLst>
  <p:sldSz cx="12192000"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4EB5FB-6679-48FA-9596-7C11AD4EBDD1}" v="177" dt="2024-05-01T08:01:55.855"/>
  </p1510:revLst>
</p1510:revInfo>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07" autoAdjust="0"/>
    <p:restoredTop sz="79559" autoAdjust="0"/>
  </p:normalViewPr>
  <p:slideViewPr>
    <p:cSldViewPr>
      <p:cViewPr varScale="1">
        <p:scale>
          <a:sx n="100" d="100"/>
          <a:sy n="100" d="100"/>
        </p:scale>
        <p:origin x="84" y="284"/>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er Zadikario" userId="f36b4b4543f14e71" providerId="LiveId" clId="{C1BD290C-3F10-4501-9D05-B4BFAFED659B}"/>
    <pc:docChg chg="modSld">
      <pc:chgData name="Ofer Zadikario" userId="f36b4b4543f14e71" providerId="LiveId" clId="{C1BD290C-3F10-4501-9D05-B4BFAFED659B}" dt="2024-04-28T07:27:38.670" v="12" actId="20577"/>
      <pc:docMkLst>
        <pc:docMk/>
      </pc:docMkLst>
      <pc:sldChg chg="modSp mod">
        <pc:chgData name="Ofer Zadikario" userId="f36b4b4543f14e71" providerId="LiveId" clId="{C1BD290C-3F10-4501-9D05-B4BFAFED659B}" dt="2024-04-28T07:27:38.670" v="12" actId="20577"/>
        <pc:sldMkLst>
          <pc:docMk/>
          <pc:sldMk cId="2798809327" sldId="265"/>
        </pc:sldMkLst>
        <pc:spChg chg="mod">
          <ac:chgData name="Ofer Zadikario" userId="f36b4b4543f14e71" providerId="LiveId" clId="{C1BD290C-3F10-4501-9D05-B4BFAFED659B}" dt="2024-04-28T07:27:38.670" v="12" actId="20577"/>
          <ac:spMkLst>
            <pc:docMk/>
            <pc:sldMk cId="2798809327" sldId="265"/>
            <ac:spMk id="4" creationId="{00000000-0000-0000-0000-000000000000}"/>
          </ac:spMkLst>
        </pc:spChg>
      </pc:sldChg>
      <pc:sldChg chg="modSp mod">
        <pc:chgData name="Ofer Zadikario" userId="f36b4b4543f14e71" providerId="LiveId" clId="{C1BD290C-3F10-4501-9D05-B4BFAFED659B}" dt="2024-04-28T07:17:24.416" v="1" actId="1035"/>
        <pc:sldMkLst>
          <pc:docMk/>
          <pc:sldMk cId="3571704990" sldId="325"/>
        </pc:sldMkLst>
        <pc:picChg chg="mod">
          <ac:chgData name="Ofer Zadikario" userId="f36b4b4543f14e71" providerId="LiveId" clId="{C1BD290C-3F10-4501-9D05-B4BFAFED659B}" dt="2024-04-28T07:17:24.416" v="1" actId="1035"/>
          <ac:picMkLst>
            <pc:docMk/>
            <pc:sldMk cId="3571704990" sldId="325"/>
            <ac:picMk id="2" creationId="{BA679058-799D-493E-9050-B05286BD2A11}"/>
          </ac:picMkLst>
        </pc:picChg>
      </pc:sldChg>
    </pc:docChg>
  </pc:docChgLst>
  <pc:docChgLst>
    <pc:chgData name="Ofer Zadikario" userId="f36b4b4543f14e71" providerId="LiveId" clId="{D94EB5FB-6679-48FA-9596-7C11AD4EBDD1}"/>
    <pc:docChg chg="undo custSel addSld delSld modSld sldOrd">
      <pc:chgData name="Ofer Zadikario" userId="f36b4b4543f14e71" providerId="LiveId" clId="{D94EB5FB-6679-48FA-9596-7C11AD4EBDD1}" dt="2024-05-01T08:02:10.432" v="1819" actId="1076"/>
      <pc:docMkLst>
        <pc:docMk/>
      </pc:docMkLst>
      <pc:sldChg chg="modSp mod">
        <pc:chgData name="Ofer Zadikario" userId="f36b4b4543f14e71" providerId="LiveId" clId="{D94EB5FB-6679-48FA-9596-7C11AD4EBDD1}" dt="2024-04-28T07:53:15.278" v="26" actId="20577"/>
        <pc:sldMkLst>
          <pc:docMk/>
          <pc:sldMk cId="2798809327" sldId="265"/>
        </pc:sldMkLst>
        <pc:spChg chg="mod">
          <ac:chgData name="Ofer Zadikario" userId="f36b4b4543f14e71" providerId="LiveId" clId="{D94EB5FB-6679-48FA-9596-7C11AD4EBDD1}" dt="2024-04-28T07:53:11.549" v="23" actId="20577"/>
          <ac:spMkLst>
            <pc:docMk/>
            <pc:sldMk cId="2798809327" sldId="265"/>
            <ac:spMk id="2" creationId="{00000000-0000-0000-0000-000000000000}"/>
          </ac:spMkLst>
        </pc:spChg>
        <pc:spChg chg="mod">
          <ac:chgData name="Ofer Zadikario" userId="f36b4b4543f14e71" providerId="LiveId" clId="{D94EB5FB-6679-48FA-9596-7C11AD4EBDD1}" dt="2024-04-28T07:53:15.278" v="26" actId="20577"/>
          <ac:spMkLst>
            <pc:docMk/>
            <pc:sldMk cId="2798809327" sldId="265"/>
            <ac:spMk id="4" creationId="{00000000-0000-0000-0000-000000000000}"/>
          </ac:spMkLst>
        </pc:spChg>
      </pc:sldChg>
      <pc:sldChg chg="addSp delSp modSp mod modClrScheme chgLayout">
        <pc:chgData name="Ofer Zadikario" userId="f36b4b4543f14e71" providerId="LiveId" clId="{D94EB5FB-6679-48FA-9596-7C11AD4EBDD1}" dt="2024-04-28T08:19:56.462" v="954" actId="20577"/>
        <pc:sldMkLst>
          <pc:docMk/>
          <pc:sldMk cId="1511145347" sldId="292"/>
        </pc:sldMkLst>
        <pc:spChg chg="mod">
          <ac:chgData name="Ofer Zadikario" userId="f36b4b4543f14e71" providerId="LiveId" clId="{D94EB5FB-6679-48FA-9596-7C11AD4EBDD1}" dt="2024-04-28T08:19:56.462" v="954" actId="20577"/>
          <ac:spMkLst>
            <pc:docMk/>
            <pc:sldMk cId="1511145347" sldId="292"/>
            <ac:spMk id="2" creationId="{00000000-0000-0000-0000-000000000000}"/>
          </ac:spMkLst>
        </pc:spChg>
        <pc:spChg chg="add del mod">
          <ac:chgData name="Ofer Zadikario" userId="f36b4b4543f14e71" providerId="LiveId" clId="{D94EB5FB-6679-48FA-9596-7C11AD4EBDD1}" dt="2024-04-28T08:01:43.841" v="541" actId="26606"/>
          <ac:spMkLst>
            <pc:docMk/>
            <pc:sldMk cId="1511145347" sldId="292"/>
            <ac:spMk id="8" creationId="{2EAEB10F-AEFA-1082-B726-EF466E0843A2}"/>
          </ac:spMkLst>
        </pc:spChg>
        <pc:picChg chg="add mod">
          <ac:chgData name="Ofer Zadikario" userId="f36b4b4543f14e71" providerId="LiveId" clId="{D94EB5FB-6679-48FA-9596-7C11AD4EBDD1}" dt="2024-04-28T08:01:43.841" v="541" actId="26606"/>
          <ac:picMkLst>
            <pc:docMk/>
            <pc:sldMk cId="1511145347" sldId="292"/>
            <ac:picMk id="3" creationId="{D6412B47-B7FA-191F-87F6-9822BD230958}"/>
          </ac:picMkLst>
        </pc:picChg>
        <pc:picChg chg="del">
          <ac:chgData name="Ofer Zadikario" userId="f36b4b4543f14e71" providerId="LiveId" clId="{D94EB5FB-6679-48FA-9596-7C11AD4EBDD1}" dt="2024-04-28T07:59:14.006" v="537" actId="478"/>
          <ac:picMkLst>
            <pc:docMk/>
            <pc:sldMk cId="1511145347" sldId="292"/>
            <ac:picMk id="1026" creationId="{BFBDBDE3-1FD2-43B5-926E-4CBD0951CC2B}"/>
          </ac:picMkLst>
        </pc:picChg>
      </pc:sldChg>
      <pc:sldChg chg="modSp mod">
        <pc:chgData name="Ofer Zadikario" userId="f36b4b4543f14e71" providerId="LiveId" clId="{D94EB5FB-6679-48FA-9596-7C11AD4EBDD1}" dt="2024-04-28T08:54:22.643" v="1008" actId="20577"/>
        <pc:sldMkLst>
          <pc:docMk/>
          <pc:sldMk cId="3676793758" sldId="294"/>
        </pc:sldMkLst>
        <pc:spChg chg="mod">
          <ac:chgData name="Ofer Zadikario" userId="f36b4b4543f14e71" providerId="LiveId" clId="{D94EB5FB-6679-48FA-9596-7C11AD4EBDD1}" dt="2024-04-28T08:54:22.643" v="1008" actId="20577"/>
          <ac:spMkLst>
            <pc:docMk/>
            <pc:sldMk cId="3676793758" sldId="294"/>
            <ac:spMk id="4" creationId="{2881ED75-A011-45A1-BD9B-32ED925A8D6A}"/>
          </ac:spMkLst>
        </pc:spChg>
        <pc:spChg chg="mod">
          <ac:chgData name="Ofer Zadikario" userId="f36b4b4543f14e71" providerId="LiveId" clId="{D94EB5FB-6679-48FA-9596-7C11AD4EBDD1}" dt="2024-04-28T08:23:44.218" v="990" actId="14100"/>
          <ac:spMkLst>
            <pc:docMk/>
            <pc:sldMk cId="3676793758" sldId="294"/>
            <ac:spMk id="10" creationId="{73B4565D-1CE1-4C01-9E9C-E590E8071E0D}"/>
          </ac:spMkLst>
        </pc:spChg>
      </pc:sldChg>
      <pc:sldChg chg="modSp mod ord">
        <pc:chgData name="Ofer Zadikario" userId="f36b4b4543f14e71" providerId="LiveId" clId="{D94EB5FB-6679-48FA-9596-7C11AD4EBDD1}" dt="2024-04-28T07:54:41.175" v="149" actId="20577"/>
        <pc:sldMkLst>
          <pc:docMk/>
          <pc:sldMk cId="2154063096" sldId="299"/>
        </pc:sldMkLst>
        <pc:spChg chg="mod">
          <ac:chgData name="Ofer Zadikario" userId="f36b4b4543f14e71" providerId="LiveId" clId="{D94EB5FB-6679-48FA-9596-7C11AD4EBDD1}" dt="2024-04-28T07:54:41.175" v="149" actId="20577"/>
          <ac:spMkLst>
            <pc:docMk/>
            <pc:sldMk cId="2154063096" sldId="299"/>
            <ac:spMk id="10" creationId="{73B4565D-1CE1-4C01-9E9C-E590E8071E0D}"/>
          </ac:spMkLst>
        </pc:spChg>
      </pc:sldChg>
      <pc:sldChg chg="modSp mod">
        <pc:chgData name="Ofer Zadikario" userId="f36b4b4543f14e71" providerId="LiveId" clId="{D94EB5FB-6679-48FA-9596-7C11AD4EBDD1}" dt="2024-04-28T09:49:02.917" v="1709" actId="20577"/>
        <pc:sldMkLst>
          <pc:docMk/>
          <pc:sldMk cId="2633609375" sldId="315"/>
        </pc:sldMkLst>
        <pc:spChg chg="mod">
          <ac:chgData name="Ofer Zadikario" userId="f36b4b4543f14e71" providerId="LiveId" clId="{D94EB5FB-6679-48FA-9596-7C11AD4EBDD1}" dt="2024-04-28T09:49:02.917" v="1709" actId="20577"/>
          <ac:spMkLst>
            <pc:docMk/>
            <pc:sldMk cId="2633609375" sldId="315"/>
            <ac:spMk id="3" creationId="{00000000-0000-0000-0000-000000000000}"/>
          </ac:spMkLst>
        </pc:spChg>
      </pc:sldChg>
      <pc:sldChg chg="del">
        <pc:chgData name="Ofer Zadikario" userId="f36b4b4543f14e71" providerId="LiveId" clId="{D94EB5FB-6679-48FA-9596-7C11AD4EBDD1}" dt="2024-04-28T09:47:02.173" v="1681" actId="47"/>
        <pc:sldMkLst>
          <pc:docMk/>
          <pc:sldMk cId="2026765152" sldId="317"/>
        </pc:sldMkLst>
      </pc:sldChg>
      <pc:sldChg chg="del">
        <pc:chgData name="Ofer Zadikario" userId="f36b4b4543f14e71" providerId="LiveId" clId="{D94EB5FB-6679-48FA-9596-7C11AD4EBDD1}" dt="2024-04-28T08:55:42.847" v="1013" actId="47"/>
        <pc:sldMkLst>
          <pc:docMk/>
          <pc:sldMk cId="399592939" sldId="318"/>
        </pc:sldMkLst>
      </pc:sldChg>
      <pc:sldChg chg="del">
        <pc:chgData name="Ofer Zadikario" userId="f36b4b4543f14e71" providerId="LiveId" clId="{D94EB5FB-6679-48FA-9596-7C11AD4EBDD1}" dt="2024-04-28T08:56:42.104" v="1020" actId="47"/>
        <pc:sldMkLst>
          <pc:docMk/>
          <pc:sldMk cId="1104768529" sldId="319"/>
        </pc:sldMkLst>
      </pc:sldChg>
      <pc:sldChg chg="del">
        <pc:chgData name="Ofer Zadikario" userId="f36b4b4543f14e71" providerId="LiveId" clId="{D94EB5FB-6679-48FA-9596-7C11AD4EBDD1}" dt="2024-04-28T08:56:45.415" v="1021" actId="47"/>
        <pc:sldMkLst>
          <pc:docMk/>
          <pc:sldMk cId="1043994111" sldId="320"/>
        </pc:sldMkLst>
      </pc:sldChg>
      <pc:sldChg chg="modSp mod">
        <pc:chgData name="Ofer Zadikario" userId="f36b4b4543f14e71" providerId="LiveId" clId="{D94EB5FB-6679-48FA-9596-7C11AD4EBDD1}" dt="2024-04-28T08:58:54.273" v="1068" actId="20577"/>
        <pc:sldMkLst>
          <pc:docMk/>
          <pc:sldMk cId="1575188307" sldId="321"/>
        </pc:sldMkLst>
        <pc:spChg chg="mod">
          <ac:chgData name="Ofer Zadikario" userId="f36b4b4543f14e71" providerId="LiveId" clId="{D94EB5FB-6679-48FA-9596-7C11AD4EBDD1}" dt="2024-04-28T08:58:54.273" v="1068" actId="20577"/>
          <ac:spMkLst>
            <pc:docMk/>
            <pc:sldMk cId="1575188307" sldId="321"/>
            <ac:spMk id="4" creationId="{2881ED75-A011-45A1-BD9B-32ED925A8D6A}"/>
          </ac:spMkLst>
        </pc:spChg>
        <pc:spChg chg="mod">
          <ac:chgData name="Ofer Zadikario" userId="f36b4b4543f14e71" providerId="LiveId" clId="{D94EB5FB-6679-48FA-9596-7C11AD4EBDD1}" dt="2024-04-28T08:57:26.985" v="1045" actId="14100"/>
          <ac:spMkLst>
            <pc:docMk/>
            <pc:sldMk cId="1575188307" sldId="321"/>
            <ac:spMk id="10" creationId="{73B4565D-1CE1-4C01-9E9C-E590E8071E0D}"/>
          </ac:spMkLst>
        </pc:spChg>
      </pc:sldChg>
      <pc:sldChg chg="del">
        <pc:chgData name="Ofer Zadikario" userId="f36b4b4543f14e71" providerId="LiveId" clId="{D94EB5FB-6679-48FA-9596-7C11AD4EBDD1}" dt="2024-04-28T09:17:09.994" v="1523" actId="47"/>
        <pc:sldMkLst>
          <pc:docMk/>
          <pc:sldMk cId="2121322196" sldId="322"/>
        </pc:sldMkLst>
      </pc:sldChg>
      <pc:sldChg chg="del">
        <pc:chgData name="Ofer Zadikario" userId="f36b4b4543f14e71" providerId="LiveId" clId="{D94EB5FB-6679-48FA-9596-7C11AD4EBDD1}" dt="2024-04-28T09:17:09.994" v="1523" actId="47"/>
        <pc:sldMkLst>
          <pc:docMk/>
          <pc:sldMk cId="3292068607" sldId="323"/>
        </pc:sldMkLst>
      </pc:sldChg>
      <pc:sldChg chg="del">
        <pc:chgData name="Ofer Zadikario" userId="f36b4b4543f14e71" providerId="LiveId" clId="{D94EB5FB-6679-48FA-9596-7C11AD4EBDD1}" dt="2024-04-28T09:17:09.994" v="1523" actId="47"/>
        <pc:sldMkLst>
          <pc:docMk/>
          <pc:sldMk cId="4076721949" sldId="324"/>
        </pc:sldMkLst>
      </pc:sldChg>
      <pc:sldChg chg="del">
        <pc:chgData name="Ofer Zadikario" userId="f36b4b4543f14e71" providerId="LiveId" clId="{D94EB5FB-6679-48FA-9596-7C11AD4EBDD1}" dt="2024-04-28T09:17:09.994" v="1523" actId="47"/>
        <pc:sldMkLst>
          <pc:docMk/>
          <pc:sldMk cId="3571704990" sldId="325"/>
        </pc:sldMkLst>
      </pc:sldChg>
      <pc:sldChg chg="del">
        <pc:chgData name="Ofer Zadikario" userId="f36b4b4543f14e71" providerId="LiveId" clId="{D94EB5FB-6679-48FA-9596-7C11AD4EBDD1}" dt="2024-04-28T09:17:09.994" v="1523" actId="47"/>
        <pc:sldMkLst>
          <pc:docMk/>
          <pc:sldMk cId="4086282530" sldId="326"/>
        </pc:sldMkLst>
      </pc:sldChg>
      <pc:sldChg chg="del">
        <pc:chgData name="Ofer Zadikario" userId="f36b4b4543f14e71" providerId="LiveId" clId="{D94EB5FB-6679-48FA-9596-7C11AD4EBDD1}" dt="2024-04-28T09:17:09.994" v="1523" actId="47"/>
        <pc:sldMkLst>
          <pc:docMk/>
          <pc:sldMk cId="3394717561" sldId="327"/>
        </pc:sldMkLst>
      </pc:sldChg>
      <pc:sldChg chg="del">
        <pc:chgData name="Ofer Zadikario" userId="f36b4b4543f14e71" providerId="LiveId" clId="{D94EB5FB-6679-48FA-9596-7C11AD4EBDD1}" dt="2024-04-28T09:47:03.334" v="1682" actId="47"/>
        <pc:sldMkLst>
          <pc:docMk/>
          <pc:sldMk cId="3438235118" sldId="328"/>
        </pc:sldMkLst>
      </pc:sldChg>
      <pc:sldChg chg="del">
        <pc:chgData name="Ofer Zadikario" userId="f36b4b4543f14e71" providerId="LiveId" clId="{D94EB5FB-6679-48FA-9596-7C11AD4EBDD1}" dt="2024-04-28T09:47:04.839" v="1683" actId="47"/>
        <pc:sldMkLst>
          <pc:docMk/>
          <pc:sldMk cId="213007776" sldId="329"/>
        </pc:sldMkLst>
      </pc:sldChg>
      <pc:sldChg chg="del">
        <pc:chgData name="Ofer Zadikario" userId="f36b4b4543f14e71" providerId="LiveId" clId="{D94EB5FB-6679-48FA-9596-7C11AD4EBDD1}" dt="2024-04-28T09:47:06.384" v="1684" actId="47"/>
        <pc:sldMkLst>
          <pc:docMk/>
          <pc:sldMk cId="238037273" sldId="330"/>
        </pc:sldMkLst>
      </pc:sldChg>
      <pc:sldChg chg="del">
        <pc:chgData name="Ofer Zadikario" userId="f36b4b4543f14e71" providerId="LiveId" clId="{D94EB5FB-6679-48FA-9596-7C11AD4EBDD1}" dt="2024-04-28T09:47:09.460" v="1685" actId="47"/>
        <pc:sldMkLst>
          <pc:docMk/>
          <pc:sldMk cId="1481414557" sldId="331"/>
        </pc:sldMkLst>
      </pc:sldChg>
      <pc:sldChg chg="del">
        <pc:chgData name="Ofer Zadikario" userId="f36b4b4543f14e71" providerId="LiveId" clId="{D94EB5FB-6679-48FA-9596-7C11AD4EBDD1}" dt="2024-04-28T09:47:12.398" v="1686" actId="47"/>
        <pc:sldMkLst>
          <pc:docMk/>
          <pc:sldMk cId="575861020" sldId="332"/>
        </pc:sldMkLst>
      </pc:sldChg>
      <pc:sldChg chg="del">
        <pc:chgData name="Ofer Zadikario" userId="f36b4b4543f14e71" providerId="LiveId" clId="{D94EB5FB-6679-48FA-9596-7C11AD4EBDD1}" dt="2024-04-28T09:47:15.600" v="1687" actId="47"/>
        <pc:sldMkLst>
          <pc:docMk/>
          <pc:sldMk cId="1916808491" sldId="333"/>
        </pc:sldMkLst>
      </pc:sldChg>
      <pc:sldChg chg="modSp add mod">
        <pc:chgData name="Ofer Zadikario" userId="f36b4b4543f14e71" providerId="LiveId" clId="{D94EB5FB-6679-48FA-9596-7C11AD4EBDD1}" dt="2024-04-28T08:20:48.120" v="957" actId="20577"/>
        <pc:sldMkLst>
          <pc:docMk/>
          <pc:sldMk cId="3970823394" sldId="334"/>
        </pc:sldMkLst>
        <pc:spChg chg="mod">
          <ac:chgData name="Ofer Zadikario" userId="f36b4b4543f14e71" providerId="LiveId" clId="{D94EB5FB-6679-48FA-9596-7C11AD4EBDD1}" dt="2024-04-28T08:20:48.120" v="957" actId="20577"/>
          <ac:spMkLst>
            <pc:docMk/>
            <pc:sldMk cId="3970823394" sldId="334"/>
            <ac:spMk id="2" creationId="{00000000-0000-0000-0000-000000000000}"/>
          </ac:spMkLst>
        </pc:spChg>
      </pc:sldChg>
      <pc:sldChg chg="addSp modSp add mod">
        <pc:chgData name="Ofer Zadikario" userId="f36b4b4543f14e71" providerId="LiveId" clId="{D94EB5FB-6679-48FA-9596-7C11AD4EBDD1}" dt="2024-04-28T08:55:28.623" v="1012" actId="1076"/>
        <pc:sldMkLst>
          <pc:docMk/>
          <pc:sldMk cId="4042866464" sldId="335"/>
        </pc:sldMkLst>
        <pc:picChg chg="add mod">
          <ac:chgData name="Ofer Zadikario" userId="f36b4b4543f14e71" providerId="LiveId" clId="{D94EB5FB-6679-48FA-9596-7C11AD4EBDD1}" dt="2024-04-28T08:55:28.623" v="1012" actId="1076"/>
          <ac:picMkLst>
            <pc:docMk/>
            <pc:sldMk cId="4042866464" sldId="335"/>
            <ac:picMk id="3" creationId="{8BD02BB3-14A0-E774-0F14-3EDDE9C8E758}"/>
          </ac:picMkLst>
        </pc:picChg>
      </pc:sldChg>
      <pc:sldChg chg="addSp delSp modSp add mod">
        <pc:chgData name="Ofer Zadikario" userId="f36b4b4543f14e71" providerId="LiveId" clId="{D94EB5FB-6679-48FA-9596-7C11AD4EBDD1}" dt="2024-04-28T08:56:32.354" v="1019" actId="22"/>
        <pc:sldMkLst>
          <pc:docMk/>
          <pc:sldMk cId="484287669" sldId="336"/>
        </pc:sldMkLst>
        <pc:spChg chg="mod">
          <ac:chgData name="Ofer Zadikario" userId="f36b4b4543f14e71" providerId="LiveId" clId="{D94EB5FB-6679-48FA-9596-7C11AD4EBDD1}" dt="2024-04-28T08:56:13.288" v="1017" actId="6549"/>
          <ac:spMkLst>
            <pc:docMk/>
            <pc:sldMk cId="484287669" sldId="336"/>
            <ac:spMk id="4" creationId="{2881ED75-A011-45A1-BD9B-32ED925A8D6A}"/>
          </ac:spMkLst>
        </pc:spChg>
        <pc:picChg chg="del">
          <ac:chgData name="Ofer Zadikario" userId="f36b4b4543f14e71" providerId="LiveId" clId="{D94EB5FB-6679-48FA-9596-7C11AD4EBDD1}" dt="2024-04-28T08:56:16.422" v="1018" actId="478"/>
          <ac:picMkLst>
            <pc:docMk/>
            <pc:sldMk cId="484287669" sldId="336"/>
            <ac:picMk id="3" creationId="{8BD02BB3-14A0-E774-0F14-3EDDE9C8E758}"/>
          </ac:picMkLst>
        </pc:picChg>
        <pc:picChg chg="add">
          <ac:chgData name="Ofer Zadikario" userId="f36b4b4543f14e71" providerId="LiveId" clId="{D94EB5FB-6679-48FA-9596-7C11AD4EBDD1}" dt="2024-04-28T08:56:32.354" v="1019" actId="22"/>
          <ac:picMkLst>
            <pc:docMk/>
            <pc:sldMk cId="484287669" sldId="336"/>
            <ac:picMk id="5" creationId="{A3B22957-2F72-1F23-3676-091365435D60}"/>
          </ac:picMkLst>
        </pc:picChg>
      </pc:sldChg>
      <pc:sldChg chg="addSp modSp add mod">
        <pc:chgData name="Ofer Zadikario" userId="f36b4b4543f14e71" providerId="LiveId" clId="{D94EB5FB-6679-48FA-9596-7C11AD4EBDD1}" dt="2024-04-28T08:59:04.965" v="1070" actId="1076"/>
        <pc:sldMkLst>
          <pc:docMk/>
          <pc:sldMk cId="1106441170" sldId="337"/>
        </pc:sldMkLst>
        <pc:spChg chg="mod">
          <ac:chgData name="Ofer Zadikario" userId="f36b4b4543f14e71" providerId="LiveId" clId="{D94EB5FB-6679-48FA-9596-7C11AD4EBDD1}" dt="2024-04-28T08:58:47.228" v="1062" actId="20577"/>
          <ac:spMkLst>
            <pc:docMk/>
            <pc:sldMk cId="1106441170" sldId="337"/>
            <ac:spMk id="4" creationId="{2881ED75-A011-45A1-BD9B-32ED925A8D6A}"/>
          </ac:spMkLst>
        </pc:spChg>
        <pc:picChg chg="add mod">
          <ac:chgData name="Ofer Zadikario" userId="f36b4b4543f14e71" providerId="LiveId" clId="{D94EB5FB-6679-48FA-9596-7C11AD4EBDD1}" dt="2024-04-28T08:59:04.965" v="1070" actId="1076"/>
          <ac:picMkLst>
            <pc:docMk/>
            <pc:sldMk cId="1106441170" sldId="337"/>
            <ac:picMk id="3" creationId="{520DAF2C-5A3B-8BD8-0F0A-93AF45D296A1}"/>
          </ac:picMkLst>
        </pc:picChg>
      </pc:sldChg>
      <pc:sldChg chg="addSp delSp modSp add mod ord modAnim">
        <pc:chgData name="Ofer Zadikario" userId="f36b4b4543f14e71" providerId="LiveId" clId="{D94EB5FB-6679-48FA-9596-7C11AD4EBDD1}" dt="2024-05-01T07:53:27.675" v="1713"/>
        <pc:sldMkLst>
          <pc:docMk/>
          <pc:sldMk cId="1964514488" sldId="338"/>
        </pc:sldMkLst>
        <pc:spChg chg="mod">
          <ac:chgData name="Ofer Zadikario" userId="f36b4b4543f14e71" providerId="LiveId" clId="{D94EB5FB-6679-48FA-9596-7C11AD4EBDD1}" dt="2024-04-28T09:02:15.812" v="1147" actId="20577"/>
          <ac:spMkLst>
            <pc:docMk/>
            <pc:sldMk cId="1964514488" sldId="338"/>
            <ac:spMk id="4" creationId="{2881ED75-A011-45A1-BD9B-32ED925A8D6A}"/>
          </ac:spMkLst>
        </pc:spChg>
        <pc:picChg chg="del">
          <ac:chgData name="Ofer Zadikario" userId="f36b4b4543f14e71" providerId="LiveId" clId="{D94EB5FB-6679-48FA-9596-7C11AD4EBDD1}" dt="2024-04-28T08:59:56.603" v="1088" actId="478"/>
          <ac:picMkLst>
            <pc:docMk/>
            <pc:sldMk cId="1964514488" sldId="338"/>
            <ac:picMk id="3" creationId="{520DAF2C-5A3B-8BD8-0F0A-93AF45D296A1}"/>
          </ac:picMkLst>
        </pc:picChg>
        <pc:picChg chg="add mod">
          <ac:chgData name="Ofer Zadikario" userId="f36b4b4543f14e71" providerId="LiveId" clId="{D94EB5FB-6679-48FA-9596-7C11AD4EBDD1}" dt="2024-04-28T09:00:16.708" v="1090" actId="1076"/>
          <ac:picMkLst>
            <pc:docMk/>
            <pc:sldMk cId="1964514488" sldId="338"/>
            <ac:picMk id="5" creationId="{894C18E9-E8A3-1EE3-EC0B-3928C90946AD}"/>
          </ac:picMkLst>
        </pc:picChg>
      </pc:sldChg>
      <pc:sldChg chg="addSp delSp modSp add mod delAnim modAnim">
        <pc:chgData name="Ofer Zadikario" userId="f36b4b4543f14e71" providerId="LiveId" clId="{D94EB5FB-6679-48FA-9596-7C11AD4EBDD1}" dt="2024-04-28T09:45:12.501" v="1676"/>
        <pc:sldMkLst>
          <pc:docMk/>
          <pc:sldMk cId="679116491" sldId="339"/>
        </pc:sldMkLst>
        <pc:spChg chg="mod">
          <ac:chgData name="Ofer Zadikario" userId="f36b4b4543f14e71" providerId="LiveId" clId="{D94EB5FB-6679-48FA-9596-7C11AD4EBDD1}" dt="2024-04-28T09:00:54.033" v="1137" actId="20577"/>
          <ac:spMkLst>
            <pc:docMk/>
            <pc:sldMk cId="679116491" sldId="339"/>
            <ac:spMk id="4" creationId="{2881ED75-A011-45A1-BD9B-32ED925A8D6A}"/>
          </ac:spMkLst>
        </pc:spChg>
        <pc:picChg chg="add del mod">
          <ac:chgData name="Ofer Zadikario" userId="f36b4b4543f14e71" providerId="LiveId" clId="{D94EB5FB-6679-48FA-9596-7C11AD4EBDD1}" dt="2024-04-28T09:44:58.782" v="1672" actId="478"/>
          <ac:picMkLst>
            <pc:docMk/>
            <pc:sldMk cId="679116491" sldId="339"/>
            <ac:picMk id="3" creationId="{8EBC65F6-87AF-454F-C37F-723A25472ED0}"/>
          </ac:picMkLst>
        </pc:picChg>
        <pc:picChg chg="del">
          <ac:chgData name="Ofer Zadikario" userId="f36b4b4543f14e71" providerId="LiveId" clId="{D94EB5FB-6679-48FA-9596-7C11AD4EBDD1}" dt="2024-04-28T09:00:57.879" v="1138" actId="478"/>
          <ac:picMkLst>
            <pc:docMk/>
            <pc:sldMk cId="679116491" sldId="339"/>
            <ac:picMk id="5" creationId="{894C18E9-E8A3-1EE3-EC0B-3928C90946AD}"/>
          </ac:picMkLst>
        </pc:picChg>
        <pc:picChg chg="add mod">
          <ac:chgData name="Ofer Zadikario" userId="f36b4b4543f14e71" providerId="LiveId" clId="{D94EB5FB-6679-48FA-9596-7C11AD4EBDD1}" dt="2024-04-28T09:45:07.445" v="1675" actId="1076"/>
          <ac:picMkLst>
            <pc:docMk/>
            <pc:sldMk cId="679116491" sldId="339"/>
            <ac:picMk id="7" creationId="{A23F6215-3096-0D8F-63D0-AD56DBE70098}"/>
          </ac:picMkLst>
        </pc:picChg>
      </pc:sldChg>
      <pc:sldChg chg="addSp delSp modSp add mod ord delAnim modAnim">
        <pc:chgData name="Ofer Zadikario" userId="f36b4b4543f14e71" providerId="LiveId" clId="{D94EB5FB-6679-48FA-9596-7C11AD4EBDD1}" dt="2024-05-01T07:53:38.441" v="1715"/>
        <pc:sldMkLst>
          <pc:docMk/>
          <pc:sldMk cId="317359688" sldId="340"/>
        </pc:sldMkLst>
        <pc:spChg chg="mod">
          <ac:chgData name="Ofer Zadikario" userId="f36b4b4543f14e71" providerId="LiveId" clId="{D94EB5FB-6679-48FA-9596-7C11AD4EBDD1}" dt="2024-04-28T09:02:20.759" v="1151" actId="20577"/>
          <ac:spMkLst>
            <pc:docMk/>
            <pc:sldMk cId="317359688" sldId="340"/>
            <ac:spMk id="4" creationId="{2881ED75-A011-45A1-BD9B-32ED925A8D6A}"/>
          </ac:spMkLst>
        </pc:spChg>
        <pc:picChg chg="add mod">
          <ac:chgData name="Ofer Zadikario" userId="f36b4b4543f14e71" providerId="LiveId" clId="{D94EB5FB-6679-48FA-9596-7C11AD4EBDD1}" dt="2024-04-28T09:02:48.026" v="1164" actId="1035"/>
          <ac:picMkLst>
            <pc:docMk/>
            <pc:sldMk cId="317359688" sldId="340"/>
            <ac:picMk id="3" creationId="{09FC93FB-5053-4CD3-195A-10D5FD18C784}"/>
          </ac:picMkLst>
        </pc:picChg>
        <pc:picChg chg="del">
          <ac:chgData name="Ofer Zadikario" userId="f36b4b4543f14e71" providerId="LiveId" clId="{D94EB5FB-6679-48FA-9596-7C11AD4EBDD1}" dt="2024-04-28T09:02:26.276" v="1152" actId="478"/>
          <ac:picMkLst>
            <pc:docMk/>
            <pc:sldMk cId="317359688" sldId="340"/>
            <ac:picMk id="5" creationId="{894C18E9-E8A3-1EE3-EC0B-3928C90946AD}"/>
          </ac:picMkLst>
        </pc:picChg>
      </pc:sldChg>
      <pc:sldChg chg="addSp delSp modSp add mod delAnim modAnim">
        <pc:chgData name="Ofer Zadikario" userId="f36b4b4543f14e71" providerId="LiveId" clId="{D94EB5FB-6679-48FA-9596-7C11AD4EBDD1}" dt="2024-04-28T09:04:25.054" v="1228" actId="20577"/>
        <pc:sldMkLst>
          <pc:docMk/>
          <pc:sldMk cId="4034881501" sldId="341"/>
        </pc:sldMkLst>
        <pc:spChg chg="mod">
          <ac:chgData name="Ofer Zadikario" userId="f36b4b4543f14e71" providerId="LiveId" clId="{D94EB5FB-6679-48FA-9596-7C11AD4EBDD1}" dt="2024-04-28T09:04:25.054" v="1228" actId="20577"/>
          <ac:spMkLst>
            <pc:docMk/>
            <pc:sldMk cId="4034881501" sldId="341"/>
            <ac:spMk id="4" creationId="{2881ED75-A011-45A1-BD9B-32ED925A8D6A}"/>
          </ac:spMkLst>
        </pc:spChg>
        <pc:picChg chg="del">
          <ac:chgData name="Ofer Zadikario" userId="f36b4b4543f14e71" providerId="LiveId" clId="{D94EB5FB-6679-48FA-9596-7C11AD4EBDD1}" dt="2024-04-28T09:03:40.033" v="1195" actId="478"/>
          <ac:picMkLst>
            <pc:docMk/>
            <pc:sldMk cId="4034881501" sldId="341"/>
            <ac:picMk id="3" creationId="{8EBC65F6-87AF-454F-C37F-723A25472ED0}"/>
          </ac:picMkLst>
        </pc:picChg>
        <pc:picChg chg="add mod">
          <ac:chgData name="Ofer Zadikario" userId="f36b4b4543f14e71" providerId="LiveId" clId="{D94EB5FB-6679-48FA-9596-7C11AD4EBDD1}" dt="2024-04-28T09:04:00.191" v="1197" actId="1076"/>
          <ac:picMkLst>
            <pc:docMk/>
            <pc:sldMk cId="4034881501" sldId="341"/>
            <ac:picMk id="5" creationId="{BEC0D9FB-02F5-6569-061F-6FE8032ACE33}"/>
          </ac:picMkLst>
        </pc:picChg>
      </pc:sldChg>
      <pc:sldChg chg="addSp delSp modSp add mod delAnim modAnim">
        <pc:chgData name="Ofer Zadikario" userId="f36b4b4543f14e71" providerId="LiveId" clId="{D94EB5FB-6679-48FA-9596-7C11AD4EBDD1}" dt="2024-04-28T09:10:11.968" v="1356" actId="20577"/>
        <pc:sldMkLst>
          <pc:docMk/>
          <pc:sldMk cId="2732962678" sldId="342"/>
        </pc:sldMkLst>
        <pc:spChg chg="mod">
          <ac:chgData name="Ofer Zadikario" userId="f36b4b4543f14e71" providerId="LiveId" clId="{D94EB5FB-6679-48FA-9596-7C11AD4EBDD1}" dt="2024-04-28T09:10:11.968" v="1356" actId="20577"/>
          <ac:spMkLst>
            <pc:docMk/>
            <pc:sldMk cId="2732962678" sldId="342"/>
            <ac:spMk id="4" creationId="{2881ED75-A011-45A1-BD9B-32ED925A8D6A}"/>
          </ac:spMkLst>
        </pc:spChg>
        <pc:picChg chg="add mod">
          <ac:chgData name="Ofer Zadikario" userId="f36b4b4543f14e71" providerId="LiveId" clId="{D94EB5FB-6679-48FA-9596-7C11AD4EBDD1}" dt="2024-04-28T09:05:26.234" v="1275"/>
          <ac:picMkLst>
            <pc:docMk/>
            <pc:sldMk cId="2732962678" sldId="342"/>
            <ac:picMk id="2" creationId="{A778B810-EAFC-78B8-36A7-6322A0C077F2}"/>
          </ac:picMkLst>
        </pc:picChg>
        <pc:picChg chg="del">
          <ac:chgData name="Ofer Zadikario" userId="f36b4b4543f14e71" providerId="LiveId" clId="{D94EB5FB-6679-48FA-9596-7C11AD4EBDD1}" dt="2024-04-28T09:05:25.327" v="1274" actId="478"/>
          <ac:picMkLst>
            <pc:docMk/>
            <pc:sldMk cId="2732962678" sldId="342"/>
            <ac:picMk id="5" creationId="{BEC0D9FB-02F5-6569-061F-6FE8032ACE33}"/>
          </ac:picMkLst>
        </pc:picChg>
      </pc:sldChg>
      <pc:sldChg chg="addSp delSp modSp add mod modAnim">
        <pc:chgData name="Ofer Zadikario" userId="f36b4b4543f14e71" providerId="LiveId" clId="{D94EB5FB-6679-48FA-9596-7C11AD4EBDD1}" dt="2024-04-28T09:10:45.912" v="1397" actId="20577"/>
        <pc:sldMkLst>
          <pc:docMk/>
          <pc:sldMk cId="3829725446" sldId="343"/>
        </pc:sldMkLst>
        <pc:spChg chg="mod">
          <ac:chgData name="Ofer Zadikario" userId="f36b4b4543f14e71" providerId="LiveId" clId="{D94EB5FB-6679-48FA-9596-7C11AD4EBDD1}" dt="2024-04-28T09:10:45.912" v="1397" actId="20577"/>
          <ac:spMkLst>
            <pc:docMk/>
            <pc:sldMk cId="3829725446" sldId="343"/>
            <ac:spMk id="4" creationId="{2881ED75-A011-45A1-BD9B-32ED925A8D6A}"/>
          </ac:spMkLst>
        </pc:spChg>
        <pc:picChg chg="del">
          <ac:chgData name="Ofer Zadikario" userId="f36b4b4543f14e71" providerId="LiveId" clId="{D94EB5FB-6679-48FA-9596-7C11AD4EBDD1}" dt="2024-04-28T09:08:23.727" v="1315" actId="478"/>
          <ac:picMkLst>
            <pc:docMk/>
            <pc:sldMk cId="3829725446" sldId="343"/>
            <ac:picMk id="2" creationId="{A778B810-EAFC-78B8-36A7-6322A0C077F2}"/>
          </ac:picMkLst>
        </pc:picChg>
        <pc:picChg chg="add mod">
          <ac:chgData name="Ofer Zadikario" userId="f36b4b4543f14e71" providerId="LiveId" clId="{D94EB5FB-6679-48FA-9596-7C11AD4EBDD1}" dt="2024-04-28T09:08:58.508" v="1317" actId="1076"/>
          <ac:picMkLst>
            <pc:docMk/>
            <pc:sldMk cId="3829725446" sldId="343"/>
            <ac:picMk id="5" creationId="{381B8151-9ED5-9647-AF92-AF6CDB3E8B86}"/>
          </ac:picMkLst>
        </pc:picChg>
        <pc:inkChg chg="add">
          <ac:chgData name="Ofer Zadikario" userId="f36b4b4543f14e71" providerId="LiveId" clId="{D94EB5FB-6679-48FA-9596-7C11AD4EBDD1}" dt="2024-04-28T09:09:15.001" v="1319" actId="9405"/>
          <ac:inkMkLst>
            <pc:docMk/>
            <pc:sldMk cId="3829725446" sldId="343"/>
            <ac:inkMk id="6" creationId="{1F6147BD-1AD3-9BF6-D03E-DA2946501836}"/>
          </ac:inkMkLst>
        </pc:inkChg>
      </pc:sldChg>
      <pc:sldChg chg="addSp delSp modSp add mod delAnim modAnim">
        <pc:chgData name="Ofer Zadikario" userId="f36b4b4543f14e71" providerId="LiveId" clId="{D94EB5FB-6679-48FA-9596-7C11AD4EBDD1}" dt="2024-04-28T09:13:32.555" v="1422"/>
        <pc:sldMkLst>
          <pc:docMk/>
          <pc:sldMk cId="793007014" sldId="344"/>
        </pc:sldMkLst>
        <pc:spChg chg="mod">
          <ac:chgData name="Ofer Zadikario" userId="f36b4b4543f14e71" providerId="LiveId" clId="{D94EB5FB-6679-48FA-9596-7C11AD4EBDD1}" dt="2024-04-28T09:11:20.861" v="1413" actId="20577"/>
          <ac:spMkLst>
            <pc:docMk/>
            <pc:sldMk cId="793007014" sldId="344"/>
            <ac:spMk id="4" creationId="{2881ED75-A011-45A1-BD9B-32ED925A8D6A}"/>
          </ac:spMkLst>
        </pc:spChg>
        <pc:picChg chg="add del mod">
          <ac:chgData name="Ofer Zadikario" userId="f36b4b4543f14e71" providerId="LiveId" clId="{D94EB5FB-6679-48FA-9596-7C11AD4EBDD1}" dt="2024-04-28T09:12:40.554" v="1419" actId="478"/>
          <ac:picMkLst>
            <pc:docMk/>
            <pc:sldMk cId="793007014" sldId="344"/>
            <ac:picMk id="3" creationId="{593C4331-C004-D83A-8914-23BE4C9D7CB4}"/>
          </ac:picMkLst>
        </pc:picChg>
        <pc:picChg chg="del">
          <ac:chgData name="Ofer Zadikario" userId="f36b4b4543f14e71" providerId="LiveId" clId="{D94EB5FB-6679-48FA-9596-7C11AD4EBDD1}" dt="2024-04-28T09:11:30.228" v="1414" actId="478"/>
          <ac:picMkLst>
            <pc:docMk/>
            <pc:sldMk cId="793007014" sldId="344"/>
            <ac:picMk id="5" creationId="{381B8151-9ED5-9647-AF92-AF6CDB3E8B86}"/>
          </ac:picMkLst>
        </pc:picChg>
        <pc:picChg chg="add mod">
          <ac:chgData name="Ofer Zadikario" userId="f36b4b4543f14e71" providerId="LiveId" clId="{D94EB5FB-6679-48FA-9596-7C11AD4EBDD1}" dt="2024-04-28T09:13:23.526" v="1421" actId="1076"/>
          <ac:picMkLst>
            <pc:docMk/>
            <pc:sldMk cId="793007014" sldId="344"/>
            <ac:picMk id="8" creationId="{F789435A-287D-115F-309A-18D2AEE76611}"/>
          </ac:picMkLst>
        </pc:picChg>
        <pc:inkChg chg="del">
          <ac:chgData name="Ofer Zadikario" userId="f36b4b4543f14e71" providerId="LiveId" clId="{D94EB5FB-6679-48FA-9596-7C11AD4EBDD1}" dt="2024-04-28T09:11:32.532" v="1415" actId="478"/>
          <ac:inkMkLst>
            <pc:docMk/>
            <pc:sldMk cId="793007014" sldId="344"/>
            <ac:inkMk id="6" creationId="{1F6147BD-1AD3-9BF6-D03E-DA2946501836}"/>
          </ac:inkMkLst>
        </pc:inkChg>
      </pc:sldChg>
      <pc:sldChg chg="addSp delSp modSp add mod modAnim">
        <pc:chgData name="Ofer Zadikario" userId="f36b4b4543f14e71" providerId="LiveId" clId="{D94EB5FB-6679-48FA-9596-7C11AD4EBDD1}" dt="2024-04-28T09:15:27.600" v="1522"/>
        <pc:sldMkLst>
          <pc:docMk/>
          <pc:sldMk cId="469429892" sldId="345"/>
        </pc:sldMkLst>
        <pc:spChg chg="mod">
          <ac:chgData name="Ofer Zadikario" userId="f36b4b4543f14e71" providerId="LiveId" clId="{D94EB5FB-6679-48FA-9596-7C11AD4EBDD1}" dt="2024-04-28T09:14:04.829" v="1474" actId="20577"/>
          <ac:spMkLst>
            <pc:docMk/>
            <pc:sldMk cId="469429892" sldId="345"/>
            <ac:spMk id="4" creationId="{2881ED75-A011-45A1-BD9B-32ED925A8D6A}"/>
          </ac:spMkLst>
        </pc:spChg>
        <pc:picChg chg="add mod">
          <ac:chgData name="Ofer Zadikario" userId="f36b4b4543f14e71" providerId="LiveId" clId="{D94EB5FB-6679-48FA-9596-7C11AD4EBDD1}" dt="2024-04-28T09:15:22.381" v="1521"/>
          <ac:picMkLst>
            <pc:docMk/>
            <pc:sldMk cId="469429892" sldId="345"/>
            <ac:picMk id="2" creationId="{9DD04A6E-D997-BD41-B7AE-5C823B0AF439}"/>
          </ac:picMkLst>
        </pc:picChg>
        <pc:picChg chg="del">
          <ac:chgData name="Ofer Zadikario" userId="f36b4b4543f14e71" providerId="LiveId" clId="{D94EB5FB-6679-48FA-9596-7C11AD4EBDD1}" dt="2024-04-28T09:15:15.134" v="1520" actId="478"/>
          <ac:picMkLst>
            <pc:docMk/>
            <pc:sldMk cId="469429892" sldId="345"/>
            <ac:picMk id="3" creationId="{593C4331-C004-D83A-8914-23BE4C9D7CB4}"/>
          </ac:picMkLst>
        </pc:picChg>
      </pc:sldChg>
      <pc:sldChg chg="addSp delSp modSp add mod modAnim">
        <pc:chgData name="Ofer Zadikario" userId="f36b4b4543f14e71" providerId="LiveId" clId="{D94EB5FB-6679-48FA-9596-7C11AD4EBDD1}" dt="2024-04-28T09:14:58.911" v="1519"/>
        <pc:sldMkLst>
          <pc:docMk/>
          <pc:sldMk cId="2489846651" sldId="346"/>
        </pc:sldMkLst>
        <pc:spChg chg="mod">
          <ac:chgData name="Ofer Zadikario" userId="f36b4b4543f14e71" providerId="LiveId" clId="{D94EB5FB-6679-48FA-9596-7C11AD4EBDD1}" dt="2024-04-28T09:14:26.991" v="1515" actId="20577"/>
          <ac:spMkLst>
            <pc:docMk/>
            <pc:sldMk cId="2489846651" sldId="346"/>
            <ac:spMk id="4" creationId="{2881ED75-A011-45A1-BD9B-32ED925A8D6A}"/>
          </ac:spMkLst>
        </pc:spChg>
        <pc:picChg chg="del">
          <ac:chgData name="Ofer Zadikario" userId="f36b4b4543f14e71" providerId="LiveId" clId="{D94EB5FB-6679-48FA-9596-7C11AD4EBDD1}" dt="2024-04-28T09:14:30.070" v="1516" actId="478"/>
          <ac:picMkLst>
            <pc:docMk/>
            <pc:sldMk cId="2489846651" sldId="346"/>
            <ac:picMk id="3" creationId="{593C4331-C004-D83A-8914-23BE4C9D7CB4}"/>
          </ac:picMkLst>
        </pc:picChg>
        <pc:picChg chg="add mod">
          <ac:chgData name="Ofer Zadikario" userId="f36b4b4543f14e71" providerId="LiveId" clId="{D94EB5FB-6679-48FA-9596-7C11AD4EBDD1}" dt="2024-04-28T09:14:55.699" v="1518" actId="1076"/>
          <ac:picMkLst>
            <pc:docMk/>
            <pc:sldMk cId="2489846651" sldId="346"/>
            <ac:picMk id="5" creationId="{78583081-72B1-0FD6-9783-E3A23C0880F9}"/>
          </ac:picMkLst>
        </pc:picChg>
      </pc:sldChg>
      <pc:sldChg chg="addSp delSp modSp add mod delAnim modAnim">
        <pc:chgData name="Ofer Zadikario" userId="f36b4b4543f14e71" providerId="LiveId" clId="{D94EB5FB-6679-48FA-9596-7C11AD4EBDD1}" dt="2024-04-28T09:22:11.260" v="1549"/>
        <pc:sldMkLst>
          <pc:docMk/>
          <pc:sldMk cId="346628484" sldId="347"/>
        </pc:sldMkLst>
        <pc:spChg chg="mod">
          <ac:chgData name="Ofer Zadikario" userId="f36b4b4543f14e71" providerId="LiveId" clId="{D94EB5FB-6679-48FA-9596-7C11AD4EBDD1}" dt="2024-04-28T09:18:02.688" v="1545" actId="20577"/>
          <ac:spMkLst>
            <pc:docMk/>
            <pc:sldMk cId="346628484" sldId="347"/>
            <ac:spMk id="4" creationId="{2881ED75-A011-45A1-BD9B-32ED925A8D6A}"/>
          </ac:spMkLst>
        </pc:spChg>
        <pc:picChg chg="add mod">
          <ac:chgData name="Ofer Zadikario" userId="f36b4b4543f14e71" providerId="LiveId" clId="{D94EB5FB-6679-48FA-9596-7C11AD4EBDD1}" dt="2024-04-28T09:22:07.520" v="1548" actId="1076"/>
          <ac:picMkLst>
            <pc:docMk/>
            <pc:sldMk cId="346628484" sldId="347"/>
            <ac:picMk id="3" creationId="{682A8BB7-01E3-F68B-7F22-E562ADB19D35}"/>
          </ac:picMkLst>
        </pc:picChg>
        <pc:picChg chg="del">
          <ac:chgData name="Ofer Zadikario" userId="f36b4b4543f14e71" providerId="LiveId" clId="{D94EB5FB-6679-48FA-9596-7C11AD4EBDD1}" dt="2024-04-28T09:18:06.135" v="1546" actId="478"/>
          <ac:picMkLst>
            <pc:docMk/>
            <pc:sldMk cId="346628484" sldId="347"/>
            <ac:picMk id="5" creationId="{78583081-72B1-0FD6-9783-E3A23C0880F9}"/>
          </ac:picMkLst>
        </pc:picChg>
      </pc:sldChg>
      <pc:sldChg chg="addSp delSp modSp add mod delAnim">
        <pc:chgData name="Ofer Zadikario" userId="f36b4b4543f14e71" providerId="LiveId" clId="{D94EB5FB-6679-48FA-9596-7C11AD4EBDD1}" dt="2024-04-28T09:40:57.016" v="1650" actId="1076"/>
        <pc:sldMkLst>
          <pc:docMk/>
          <pc:sldMk cId="1129800791" sldId="348"/>
        </pc:sldMkLst>
        <pc:spChg chg="del mod">
          <ac:chgData name="Ofer Zadikario" userId="f36b4b4543f14e71" providerId="LiveId" clId="{D94EB5FB-6679-48FA-9596-7C11AD4EBDD1}" dt="2024-04-28T09:40:18.375" v="1644" actId="478"/>
          <ac:spMkLst>
            <pc:docMk/>
            <pc:sldMk cId="1129800791" sldId="348"/>
            <ac:spMk id="4" creationId="{2881ED75-A011-45A1-BD9B-32ED925A8D6A}"/>
          </ac:spMkLst>
        </pc:spChg>
        <pc:spChg chg="add del mod">
          <ac:chgData name="Ofer Zadikario" userId="f36b4b4543f14e71" providerId="LiveId" clId="{D94EB5FB-6679-48FA-9596-7C11AD4EBDD1}" dt="2024-04-28T09:40:24.702" v="1645" actId="478"/>
          <ac:spMkLst>
            <pc:docMk/>
            <pc:sldMk cId="1129800791" sldId="348"/>
            <ac:spMk id="5" creationId="{EC979A19-F166-BBFB-93EB-3149E6710B70}"/>
          </ac:spMkLst>
        </pc:spChg>
        <pc:spChg chg="mod">
          <ac:chgData name="Ofer Zadikario" userId="f36b4b4543f14e71" providerId="LiveId" clId="{D94EB5FB-6679-48FA-9596-7C11AD4EBDD1}" dt="2024-04-28T09:40:12.764" v="1643" actId="20577"/>
          <ac:spMkLst>
            <pc:docMk/>
            <pc:sldMk cId="1129800791" sldId="348"/>
            <ac:spMk id="10" creationId="{73B4565D-1CE1-4C01-9E9C-E590E8071E0D}"/>
          </ac:spMkLst>
        </pc:spChg>
        <pc:picChg chg="del">
          <ac:chgData name="Ofer Zadikario" userId="f36b4b4543f14e71" providerId="LiveId" clId="{D94EB5FB-6679-48FA-9596-7C11AD4EBDD1}" dt="2024-04-28T09:40:26.397" v="1646" actId="478"/>
          <ac:picMkLst>
            <pc:docMk/>
            <pc:sldMk cId="1129800791" sldId="348"/>
            <ac:picMk id="3" creationId="{682A8BB7-01E3-F68B-7F22-E562ADB19D35}"/>
          </ac:picMkLst>
        </pc:picChg>
        <pc:picChg chg="add mod">
          <ac:chgData name="Ofer Zadikario" userId="f36b4b4543f14e71" providerId="LiveId" clId="{D94EB5FB-6679-48FA-9596-7C11AD4EBDD1}" dt="2024-04-28T09:40:57.016" v="1650" actId="1076"/>
          <ac:picMkLst>
            <pc:docMk/>
            <pc:sldMk cId="1129800791" sldId="348"/>
            <ac:picMk id="7" creationId="{CE9FD1AB-321F-20C0-A08A-06FB10DB3CEB}"/>
          </ac:picMkLst>
        </pc:picChg>
      </pc:sldChg>
      <pc:sldChg chg="addSp delSp modSp add mod ord delAnim modAnim">
        <pc:chgData name="Ofer Zadikario" userId="f36b4b4543f14e71" providerId="LiveId" clId="{D94EB5FB-6679-48FA-9596-7C11AD4EBDD1}" dt="2024-04-28T09:45:55.902" v="1680"/>
        <pc:sldMkLst>
          <pc:docMk/>
          <pc:sldMk cId="1656447230" sldId="349"/>
        </pc:sldMkLst>
        <pc:spChg chg="del">
          <ac:chgData name="Ofer Zadikario" userId="f36b4b4543f14e71" providerId="LiveId" clId="{D94EB5FB-6679-48FA-9596-7C11AD4EBDD1}" dt="2024-04-28T09:41:34.586" v="1667" actId="478"/>
          <ac:spMkLst>
            <pc:docMk/>
            <pc:sldMk cId="1656447230" sldId="349"/>
            <ac:spMk id="4" creationId="{2881ED75-A011-45A1-BD9B-32ED925A8D6A}"/>
          </ac:spMkLst>
        </pc:spChg>
        <pc:spChg chg="add del mod">
          <ac:chgData name="Ofer Zadikario" userId="f36b4b4543f14e71" providerId="LiveId" clId="{D94EB5FB-6679-48FA-9596-7C11AD4EBDD1}" dt="2024-04-28T09:41:41.061" v="1668" actId="478"/>
          <ac:spMkLst>
            <pc:docMk/>
            <pc:sldMk cId="1656447230" sldId="349"/>
            <ac:spMk id="5" creationId="{06591326-9689-9BD7-CB97-89600718AF63}"/>
          </ac:spMkLst>
        </pc:spChg>
        <pc:spChg chg="mod">
          <ac:chgData name="Ofer Zadikario" userId="f36b4b4543f14e71" providerId="LiveId" clId="{D94EB5FB-6679-48FA-9596-7C11AD4EBDD1}" dt="2024-04-28T09:41:27.421" v="1666" actId="20577"/>
          <ac:spMkLst>
            <pc:docMk/>
            <pc:sldMk cId="1656447230" sldId="349"/>
            <ac:spMk id="10" creationId="{73B4565D-1CE1-4C01-9E9C-E590E8071E0D}"/>
          </ac:spMkLst>
        </pc:spChg>
        <pc:picChg chg="del">
          <ac:chgData name="Ofer Zadikario" userId="f36b4b4543f14e71" providerId="LiveId" clId="{D94EB5FB-6679-48FA-9596-7C11AD4EBDD1}" dt="2024-04-28T09:41:42.636" v="1669" actId="478"/>
          <ac:picMkLst>
            <pc:docMk/>
            <pc:sldMk cId="1656447230" sldId="349"/>
            <ac:picMk id="3" creationId="{682A8BB7-01E3-F68B-7F22-E562ADB19D35}"/>
          </ac:picMkLst>
        </pc:picChg>
        <pc:picChg chg="add del mod">
          <ac:chgData name="Ofer Zadikario" userId="f36b4b4543f14e71" providerId="LiveId" clId="{D94EB5FB-6679-48FA-9596-7C11AD4EBDD1}" dt="2024-04-28T09:45:49.559" v="1677" actId="478"/>
          <ac:picMkLst>
            <pc:docMk/>
            <pc:sldMk cId="1656447230" sldId="349"/>
            <ac:picMk id="7" creationId="{57FDDF03-FBC4-C01F-22EF-AD711BFD9A1F}"/>
          </ac:picMkLst>
        </pc:picChg>
        <pc:picChg chg="add mod">
          <ac:chgData name="Ofer Zadikario" userId="f36b4b4543f14e71" providerId="LiveId" clId="{D94EB5FB-6679-48FA-9596-7C11AD4EBDD1}" dt="2024-04-28T09:45:52.830" v="1679" actId="1076"/>
          <ac:picMkLst>
            <pc:docMk/>
            <pc:sldMk cId="1656447230" sldId="349"/>
            <ac:picMk id="9" creationId="{68CF0FD5-9E28-FCA6-F8FE-C52F981EDB73}"/>
          </ac:picMkLst>
        </pc:picChg>
      </pc:sldChg>
      <pc:sldChg chg="addSp delSp modSp add mod ord">
        <pc:chgData name="Ofer Zadikario" userId="f36b4b4543f14e71" providerId="LiveId" clId="{D94EB5FB-6679-48FA-9596-7C11AD4EBDD1}" dt="2024-05-01T08:02:10.432" v="1819" actId="1076"/>
        <pc:sldMkLst>
          <pc:docMk/>
          <pc:sldMk cId="2148541398" sldId="350"/>
        </pc:sldMkLst>
        <pc:spChg chg="add del">
          <ac:chgData name="Ofer Zadikario" userId="f36b4b4543f14e71" providerId="LiveId" clId="{D94EB5FB-6679-48FA-9596-7C11AD4EBDD1}" dt="2024-05-01T07:56:09.821" v="1769" actId="22"/>
          <ac:spMkLst>
            <pc:docMk/>
            <pc:sldMk cId="2148541398" sldId="350"/>
            <ac:spMk id="3" creationId="{EF811CDB-2F3F-1CF3-1DA8-9B3D5622A2C4}"/>
          </ac:spMkLst>
        </pc:spChg>
        <pc:spChg chg="mod">
          <ac:chgData name="Ofer Zadikario" userId="f36b4b4543f14e71" providerId="LiveId" clId="{D94EB5FB-6679-48FA-9596-7C11AD4EBDD1}" dt="2024-05-01T07:55:28.476" v="1766" actId="20577"/>
          <ac:spMkLst>
            <pc:docMk/>
            <pc:sldMk cId="2148541398" sldId="350"/>
            <ac:spMk id="10" creationId="{73B4565D-1CE1-4C01-9E9C-E590E8071E0D}"/>
          </ac:spMkLst>
        </pc:spChg>
        <pc:spChg chg="add mod">
          <ac:chgData name="Ofer Zadikario" userId="f36b4b4543f14e71" providerId="LiveId" clId="{D94EB5FB-6679-48FA-9596-7C11AD4EBDD1}" dt="2024-05-01T08:02:10.432" v="1819" actId="1076"/>
          <ac:spMkLst>
            <pc:docMk/>
            <pc:sldMk cId="2148541398" sldId="350"/>
            <ac:spMk id="13" creationId="{02A6196E-D8C4-BAB0-BA98-5D45BF7A3B9B}"/>
          </ac:spMkLst>
        </pc:spChg>
        <pc:picChg chg="add del mod">
          <ac:chgData name="Ofer Zadikario" userId="f36b4b4543f14e71" providerId="LiveId" clId="{D94EB5FB-6679-48FA-9596-7C11AD4EBDD1}" dt="2024-05-01T07:58:53.385" v="1773" actId="478"/>
          <ac:picMkLst>
            <pc:docMk/>
            <pc:sldMk cId="2148541398" sldId="350"/>
            <ac:picMk id="5" creationId="{46D243BF-4841-BF86-0EC9-79601587E728}"/>
          </ac:picMkLst>
        </pc:picChg>
        <pc:picChg chg="del">
          <ac:chgData name="Ofer Zadikario" userId="f36b4b4543f14e71" providerId="LiveId" clId="{D94EB5FB-6679-48FA-9596-7C11AD4EBDD1}" dt="2024-05-01T07:55:32.676" v="1767" actId="478"/>
          <ac:picMkLst>
            <pc:docMk/>
            <pc:sldMk cId="2148541398" sldId="350"/>
            <ac:picMk id="7" creationId="{CE9FD1AB-321F-20C0-A08A-06FB10DB3CEB}"/>
          </ac:picMkLst>
        </pc:picChg>
        <pc:picChg chg="add mod">
          <ac:chgData name="Ofer Zadikario" userId="f36b4b4543f14e71" providerId="LiveId" clId="{D94EB5FB-6679-48FA-9596-7C11AD4EBDD1}" dt="2024-05-01T07:58:59.491" v="1776" actId="1076"/>
          <ac:picMkLst>
            <pc:docMk/>
            <pc:sldMk cId="2148541398" sldId="350"/>
            <ac:picMk id="8" creationId="{E6B456D7-ECE9-EA03-8327-8EA226BADEFE}"/>
          </ac:picMkLst>
        </pc:picChg>
        <pc:picChg chg="add mod">
          <ac:chgData name="Ofer Zadikario" userId="f36b4b4543f14e71" providerId="LiveId" clId="{D94EB5FB-6679-48FA-9596-7C11AD4EBDD1}" dt="2024-05-01T07:59:23.508" v="1780" actId="1076"/>
          <ac:picMkLst>
            <pc:docMk/>
            <pc:sldMk cId="2148541398" sldId="350"/>
            <ac:picMk id="9" creationId="{E21441FD-73C9-5858-6FDA-10695F26C924}"/>
          </ac:picMkLst>
        </pc:picChg>
        <pc:cxnChg chg="add mod">
          <ac:chgData name="Ofer Zadikario" userId="f36b4b4543f14e71" providerId="LiveId" clId="{D94EB5FB-6679-48FA-9596-7C11AD4EBDD1}" dt="2024-05-01T08:00:09.209" v="1796" actId="692"/>
          <ac:cxnSpMkLst>
            <pc:docMk/>
            <pc:sldMk cId="2148541398" sldId="350"/>
            <ac:cxnSpMk id="12" creationId="{E38394F1-1825-563E-6432-2B2AFC14F8A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8788"/>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a:off x="0" y="0"/>
            <a:ext cx="2973600" cy="458788"/>
          </a:xfrm>
          <a:prstGeom prst="rect">
            <a:avLst/>
          </a:prstGeom>
        </p:spPr>
        <p:txBody>
          <a:bodyPr vert="horz" lIns="91440" tIns="45720" rIns="91440" bIns="45720" rtlCol="1"/>
          <a:lstStyle>
            <a:lvl1pPr algn="r" rtl="1">
              <a:defRPr sz="1200"/>
            </a:lvl1pPr>
          </a:lstStyle>
          <a:p>
            <a:pPr algn="l" rtl="1"/>
            <a:fld id="{93408286-191C-4A3F-B1AF-BB78D38479F5}" type="datetime8">
              <a:rPr lang="he-IL" smtClean="0">
                <a:latin typeface="Tahoma" panose="020B0604030504040204" pitchFamily="34" charset="0"/>
                <a:ea typeface="Tahoma" panose="020B0604030504040204" pitchFamily="34" charset="0"/>
                <a:cs typeface="Tahoma" panose="020B0604030504040204" pitchFamily="34" charset="0"/>
              </a:rPr>
              <a:pPr algn="l" rtl="1"/>
              <a:t>01 מאי 24</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a:off x="3884400" y="8685213"/>
            <a:ext cx="2971800" cy="458787"/>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3600" cy="458787"/>
          </a:xfrm>
          <a:prstGeom prst="rect">
            <a:avLst/>
          </a:prstGeom>
        </p:spPr>
        <p:txBody>
          <a:bodyPr vert="horz" lIns="91440" tIns="45720" rIns="91440" bIns="45720" rtlCol="1" anchor="b"/>
          <a:lstStyle>
            <a:lvl1pPr algn="r" rtl="1">
              <a:defRPr sz="1200"/>
            </a:lvl1pPr>
          </a:lstStyle>
          <a:p>
            <a:pPr algn="l" rtl="1"/>
            <a:fld id="{7BAE14B8-3CC9-472D-9BC5-A84D80684DE2}"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8T09:09: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0,'9'1,"0"0,-1 0,18 5,-1 0,119 26,102 18,-178-43,79 0,-41-4,579 7,-497-11,8 10,-121-3,0-3,94-10,302-6,-306 15,-101 1,79 14,-48-5,-17-7,84-5,-60-2,-5 1,106 3,-116 6,69 2,59-1,5 0,-184-7,1 1,-2 2,44 12,4 0,269 43,-294-49,-17-4,-1 1,68 25,-96-29,0-1,0 0,1-1,-1 0,15 0,17 2,-5 2,-1-2,1-1,0-2,44-6,-65 2,0-1,-1-1,31-14,-15 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3" name="מציין מיקום של תאריך 2"/>
          <p:cNvSpPr>
            <a:spLocks noGrp="1"/>
          </p:cNvSpPr>
          <p:nvPr>
            <p:ph type="dt" idx="1"/>
          </p:nvPr>
        </p:nvSpPr>
        <p:spPr>
          <a:xfrm>
            <a:off x="0" y="0"/>
            <a:ext cx="29736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C544EB51-7437-4ECB-8F53-BD138F55FBF7}" type="datetime8">
              <a:rPr lang="he-IL" smtClean="0"/>
              <a:pPr/>
              <a:t>01 מאי 24</a:t>
            </a:fld>
            <a:endParaRPr lang="he-IL"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של הערות 4"/>
          <p:cNvSpPr>
            <a:spLocks noGrp="1"/>
          </p:cNvSpPr>
          <p:nvPr>
            <p:ph type="body" sz="quarter" idx="3"/>
          </p:nvPr>
        </p:nvSpPr>
        <p:spPr>
          <a:xfrm>
            <a:off x="685800" y="4400550"/>
            <a:ext cx="5486400" cy="30861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44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7" name="מציין מיקום של מספר שקופית 6"/>
          <p:cNvSpPr>
            <a:spLocks noGrp="1"/>
          </p:cNvSpPr>
          <p:nvPr>
            <p:ph type="sldNum" sz="quarter" idx="5"/>
          </p:nvPr>
        </p:nvSpPr>
        <p:spPr>
          <a:xfrm>
            <a:off x="0" y="8685213"/>
            <a:ext cx="29736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7FB667E1-E601-4AAF-B95C-B25720D70A60}" type="slidenum">
              <a:rPr lang="he-IL" smtClean="0"/>
              <a:pPr/>
              <a:t>‹#›</a:t>
            </a:fld>
            <a:endParaRPr lang="he-IL"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a:t>
            </a:fld>
            <a:endParaRPr lang="he-IL" dirty="0"/>
          </a:p>
        </p:txBody>
      </p:sp>
    </p:spTree>
    <p:extLst>
      <p:ext uri="{BB962C8B-B14F-4D97-AF65-F5344CB8AC3E}">
        <p14:creationId xmlns:p14="http://schemas.microsoft.com/office/powerpoint/2010/main" val="935249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10</a:t>
            </a:fld>
            <a:endParaRPr lang="en-US"/>
          </a:p>
        </p:txBody>
      </p:sp>
    </p:spTree>
    <p:extLst>
      <p:ext uri="{BB962C8B-B14F-4D97-AF65-F5344CB8AC3E}">
        <p14:creationId xmlns:p14="http://schemas.microsoft.com/office/powerpoint/2010/main" val="806992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11</a:t>
            </a:fld>
            <a:endParaRPr lang="en-US"/>
          </a:p>
        </p:txBody>
      </p:sp>
    </p:spTree>
    <p:extLst>
      <p:ext uri="{BB962C8B-B14F-4D97-AF65-F5344CB8AC3E}">
        <p14:creationId xmlns:p14="http://schemas.microsoft.com/office/powerpoint/2010/main" val="2700032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12</a:t>
            </a:fld>
            <a:endParaRPr lang="en-US"/>
          </a:p>
        </p:txBody>
      </p:sp>
    </p:spTree>
    <p:extLst>
      <p:ext uri="{BB962C8B-B14F-4D97-AF65-F5344CB8AC3E}">
        <p14:creationId xmlns:p14="http://schemas.microsoft.com/office/powerpoint/2010/main" val="1326112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13</a:t>
            </a:fld>
            <a:endParaRPr lang="en-US"/>
          </a:p>
        </p:txBody>
      </p:sp>
    </p:spTree>
    <p:extLst>
      <p:ext uri="{BB962C8B-B14F-4D97-AF65-F5344CB8AC3E}">
        <p14:creationId xmlns:p14="http://schemas.microsoft.com/office/powerpoint/2010/main" val="3751746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14</a:t>
            </a:fld>
            <a:endParaRPr lang="en-US"/>
          </a:p>
        </p:txBody>
      </p:sp>
    </p:spTree>
    <p:extLst>
      <p:ext uri="{BB962C8B-B14F-4D97-AF65-F5344CB8AC3E}">
        <p14:creationId xmlns:p14="http://schemas.microsoft.com/office/powerpoint/2010/main" val="2319895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15</a:t>
            </a:fld>
            <a:endParaRPr lang="en-US"/>
          </a:p>
        </p:txBody>
      </p:sp>
    </p:spTree>
    <p:extLst>
      <p:ext uri="{BB962C8B-B14F-4D97-AF65-F5344CB8AC3E}">
        <p14:creationId xmlns:p14="http://schemas.microsoft.com/office/powerpoint/2010/main" val="3393555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16</a:t>
            </a:fld>
            <a:endParaRPr lang="en-US"/>
          </a:p>
        </p:txBody>
      </p:sp>
    </p:spTree>
    <p:extLst>
      <p:ext uri="{BB962C8B-B14F-4D97-AF65-F5344CB8AC3E}">
        <p14:creationId xmlns:p14="http://schemas.microsoft.com/office/powerpoint/2010/main" val="243855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17</a:t>
            </a:fld>
            <a:endParaRPr lang="en-US"/>
          </a:p>
        </p:txBody>
      </p:sp>
    </p:spTree>
    <p:extLst>
      <p:ext uri="{BB962C8B-B14F-4D97-AF65-F5344CB8AC3E}">
        <p14:creationId xmlns:p14="http://schemas.microsoft.com/office/powerpoint/2010/main" val="2423937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18</a:t>
            </a:fld>
            <a:endParaRPr lang="en-US"/>
          </a:p>
        </p:txBody>
      </p:sp>
    </p:spTree>
    <p:extLst>
      <p:ext uri="{BB962C8B-B14F-4D97-AF65-F5344CB8AC3E}">
        <p14:creationId xmlns:p14="http://schemas.microsoft.com/office/powerpoint/2010/main" val="893361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19</a:t>
            </a:fld>
            <a:endParaRPr lang="en-US"/>
          </a:p>
        </p:txBody>
      </p:sp>
    </p:spTree>
    <p:extLst>
      <p:ext uri="{BB962C8B-B14F-4D97-AF65-F5344CB8AC3E}">
        <p14:creationId xmlns:p14="http://schemas.microsoft.com/office/powerpoint/2010/main" val="2800232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2</a:t>
            </a:fld>
            <a:endParaRPr lang="en-US"/>
          </a:p>
        </p:txBody>
      </p:sp>
    </p:spTree>
    <p:extLst>
      <p:ext uri="{BB962C8B-B14F-4D97-AF65-F5344CB8AC3E}">
        <p14:creationId xmlns:p14="http://schemas.microsoft.com/office/powerpoint/2010/main" val="4120619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20</a:t>
            </a:fld>
            <a:endParaRPr lang="en-US"/>
          </a:p>
        </p:txBody>
      </p:sp>
    </p:spTree>
    <p:extLst>
      <p:ext uri="{BB962C8B-B14F-4D97-AF65-F5344CB8AC3E}">
        <p14:creationId xmlns:p14="http://schemas.microsoft.com/office/powerpoint/2010/main" val="2232214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21</a:t>
            </a:fld>
            <a:endParaRPr lang="en-US"/>
          </a:p>
        </p:txBody>
      </p:sp>
    </p:spTree>
    <p:extLst>
      <p:ext uri="{BB962C8B-B14F-4D97-AF65-F5344CB8AC3E}">
        <p14:creationId xmlns:p14="http://schemas.microsoft.com/office/powerpoint/2010/main" val="3387359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22</a:t>
            </a:fld>
            <a:endParaRPr lang="en-US"/>
          </a:p>
        </p:txBody>
      </p:sp>
    </p:spTree>
    <p:extLst>
      <p:ext uri="{BB962C8B-B14F-4D97-AF65-F5344CB8AC3E}">
        <p14:creationId xmlns:p14="http://schemas.microsoft.com/office/powerpoint/2010/main" val="3081709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23</a:t>
            </a:fld>
            <a:endParaRPr lang="he-IL" dirty="0"/>
          </a:p>
        </p:txBody>
      </p:sp>
    </p:spTree>
    <p:extLst>
      <p:ext uri="{BB962C8B-B14F-4D97-AF65-F5344CB8AC3E}">
        <p14:creationId xmlns:p14="http://schemas.microsoft.com/office/powerpoint/2010/main" val="65822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a:t>
            </a:fld>
            <a:endParaRPr lang="he-IL" dirty="0"/>
          </a:p>
        </p:txBody>
      </p:sp>
    </p:spTree>
    <p:extLst>
      <p:ext uri="{BB962C8B-B14F-4D97-AF65-F5344CB8AC3E}">
        <p14:creationId xmlns:p14="http://schemas.microsoft.com/office/powerpoint/2010/main" val="3891940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4</a:t>
            </a:fld>
            <a:endParaRPr lang="he-IL" dirty="0"/>
          </a:p>
        </p:txBody>
      </p:sp>
    </p:spTree>
    <p:extLst>
      <p:ext uri="{BB962C8B-B14F-4D97-AF65-F5344CB8AC3E}">
        <p14:creationId xmlns:p14="http://schemas.microsoft.com/office/powerpoint/2010/main" val="428795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5</a:t>
            </a:fld>
            <a:endParaRPr lang="en-US"/>
          </a:p>
        </p:txBody>
      </p:sp>
    </p:spTree>
    <p:extLst>
      <p:ext uri="{BB962C8B-B14F-4D97-AF65-F5344CB8AC3E}">
        <p14:creationId xmlns:p14="http://schemas.microsoft.com/office/powerpoint/2010/main" val="2015115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6</a:t>
            </a:fld>
            <a:endParaRPr lang="en-US"/>
          </a:p>
        </p:txBody>
      </p:sp>
    </p:spTree>
    <p:extLst>
      <p:ext uri="{BB962C8B-B14F-4D97-AF65-F5344CB8AC3E}">
        <p14:creationId xmlns:p14="http://schemas.microsoft.com/office/powerpoint/2010/main" val="3422912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7</a:t>
            </a:fld>
            <a:endParaRPr lang="en-US"/>
          </a:p>
        </p:txBody>
      </p:sp>
    </p:spTree>
    <p:extLst>
      <p:ext uri="{BB962C8B-B14F-4D97-AF65-F5344CB8AC3E}">
        <p14:creationId xmlns:p14="http://schemas.microsoft.com/office/powerpoint/2010/main" val="1433947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8</a:t>
            </a:fld>
            <a:endParaRPr lang="en-US"/>
          </a:p>
        </p:txBody>
      </p:sp>
    </p:spTree>
    <p:extLst>
      <p:ext uri="{BB962C8B-B14F-4D97-AF65-F5344CB8AC3E}">
        <p14:creationId xmlns:p14="http://schemas.microsoft.com/office/powerpoint/2010/main" val="899060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הערות 2"/>
          <p:cNvSpPr>
            <a:spLocks noGrp="1"/>
          </p:cNvSpPr>
          <p:nvPr>
            <p:ph type="body" idx="1"/>
          </p:nvPr>
        </p:nvSpPr>
        <p:spPr/>
        <p:txBody>
          <a:bodyPr rtlCol="1"/>
          <a:lstStyle/>
          <a:p>
            <a:pPr rtl="1"/>
            <a:r>
              <a:rPr lang="he-IL" noProof="0" dirty="0">
                <a:latin typeface="Tahoma" panose="020B0604030504040204" pitchFamily="34" charset="0"/>
                <a:ea typeface="Tahoma" panose="020B0604030504040204" pitchFamily="34" charset="0"/>
                <a:cs typeface="Tahoma" panose="020B0604030504040204" pitchFamily="34" charset="0"/>
              </a:rPr>
              <a:t>עשוי לדרוש יותר משקופית אחת</a:t>
            </a:r>
          </a:p>
        </p:txBody>
      </p:sp>
      <p:sp>
        <p:nvSpPr>
          <p:cNvPr id="4" name="מציין מיקום של מספר שקופית 3"/>
          <p:cNvSpPr>
            <a:spLocks noGrp="1"/>
          </p:cNvSpPr>
          <p:nvPr>
            <p:ph type="sldNum" sz="quarter" idx="10"/>
          </p:nvPr>
        </p:nvSpPr>
        <p:spPr/>
        <p:txBody>
          <a:bodyPr rtlCol="1"/>
          <a:lstStyle/>
          <a:p>
            <a:pPr rtl="1"/>
            <a:fld id="{7FB667E1-E601-4AAF-B95C-B25720D70A60}" type="slidenum">
              <a:rPr lang="en-US" smtClean="0"/>
              <a:t>9</a:t>
            </a:fld>
            <a:endParaRPr lang="en-US"/>
          </a:p>
        </p:txBody>
      </p:sp>
    </p:spTree>
    <p:extLst>
      <p:ext uri="{BB962C8B-B14F-4D97-AF65-F5344CB8AC3E}">
        <p14:creationId xmlns:p14="http://schemas.microsoft.com/office/powerpoint/2010/main" val="2430810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9" name="תמונה 8" descr="שמש זורחת מעל גבעות מכוסות דש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מלבן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מלבן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ctrTitle"/>
          </p:nvPr>
        </p:nvSpPr>
        <p:spPr>
          <a:xfrm>
            <a:off x="1523999" y="4800600"/>
            <a:ext cx="9144002" cy="1143000"/>
          </a:xfrm>
        </p:spPr>
        <p:txBody>
          <a:bodyPr rtlCol="1" anchor="b">
            <a:noAutofit/>
          </a:bodyPr>
          <a:lstStyle>
            <a:lvl1pPr algn="ctr" rtl="1">
              <a:defRPr sz="4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dirty="0"/>
          </a:p>
        </p:txBody>
      </p:sp>
      <p:sp>
        <p:nvSpPr>
          <p:cNvPr id="3" name="כותרת משנה 2"/>
          <p:cNvSpPr>
            <a:spLocks noGrp="1"/>
          </p:cNvSpPr>
          <p:nvPr>
            <p:ph type="subTitle" idx="1"/>
          </p:nvPr>
        </p:nvSpPr>
        <p:spPr>
          <a:xfrm>
            <a:off x="1522413" y="5943600"/>
            <a:ext cx="9144002" cy="762000"/>
          </a:xfrm>
        </p:spPr>
        <p:txBody>
          <a:bodyPr rtlCol="1">
            <a:normAutofit/>
          </a:bodyPr>
          <a:lstStyle>
            <a:lvl1pPr marL="0" indent="0" algn="ctr" rtl="1">
              <a:spcBef>
                <a:spcPts val="0"/>
              </a:spcBef>
              <a:buNone/>
              <a:defRPr sz="2000" cap="none"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sz="2800"/>
            </a:lvl2pPr>
            <a:lvl3pPr marL="914400" indent="0" algn="ctr" rtl="1">
              <a:buNone/>
              <a:defRPr sz="2400"/>
            </a:lvl3pPr>
            <a:lvl4pPr marL="1371600" indent="0" algn="ctr" rtl="1">
              <a:buNone/>
              <a:defRPr sz="2000"/>
            </a:lvl4pPr>
            <a:lvl5pPr marL="1828800" indent="0" algn="ctr" rtl="1">
              <a:buNone/>
              <a:defRPr sz="2000"/>
            </a:lvl5pPr>
            <a:lvl6pPr marL="2286000" indent="0" algn="ctr" rtl="1">
              <a:buNone/>
              <a:defRPr sz="2000"/>
            </a:lvl6pPr>
            <a:lvl7pPr marL="2743200" indent="0" algn="ctr" rtl="1">
              <a:buNone/>
              <a:defRPr sz="2000"/>
            </a:lvl7pPr>
            <a:lvl8pPr marL="3200400" indent="0" algn="ctr" rtl="1">
              <a:buNone/>
              <a:defRPr sz="2000"/>
            </a:lvl8pPr>
            <a:lvl9pPr marL="3657600" indent="0" algn="ctr" rtl="1">
              <a:buNone/>
              <a:defRPr sz="2000"/>
            </a:lvl9pPr>
          </a:lstStyle>
          <a:p>
            <a:r>
              <a:rPr lang="he-IL"/>
              <a:t>לחץ כדי לערוך סגנון כותרת משנה של תבנית בסיס</a:t>
            </a:r>
            <a:endParaRPr lang="he-IL"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תוכן חלופי עם כיתוב">
    <p:spTree>
      <p:nvGrpSpPr>
        <p:cNvPr id="1" name=""/>
        <p:cNvGrpSpPr/>
        <p:nvPr/>
      </p:nvGrpSpPr>
      <p:grpSpPr>
        <a:xfrm>
          <a:off x="0" y="0"/>
          <a:ext cx="0" cy="0"/>
          <a:chOff x="0" y="0"/>
          <a:chExt cx="0" cy="0"/>
        </a:xfrm>
      </p:grpSpPr>
      <p:sp>
        <p:nvSpPr>
          <p:cNvPr id="8" name="מלבן 7"/>
          <p:cNvSpPr/>
          <p:nvPr/>
        </p:nvSpPr>
        <p:spPr bwMode="ltGray">
          <a:xfrm>
            <a:off x="7318248"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8078660" y="2362200"/>
            <a:ext cx="3200400" cy="1990725"/>
          </a:xfrm>
        </p:spPr>
        <p:txBody>
          <a:bodyPr rtlCol="1" anchor="b">
            <a:normAutofit/>
          </a:bodyPr>
          <a:lstStyle>
            <a:lvl1pPr algn="r" rtl="1">
              <a:defRPr sz="3400" b="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8078660" y="4367308"/>
            <a:ext cx="3200400" cy="1622012"/>
          </a:xfrm>
        </p:spPr>
        <p:txBody>
          <a:bodyPr rtlCol="1">
            <a:normAutofit/>
          </a:bodyPr>
          <a:lstStyle>
            <a:lvl1pPr marL="0" indent="0" algn="r" rtl="1">
              <a:spcBef>
                <a:spcPts val="1200"/>
              </a:spcBef>
              <a:buNone/>
              <a:defRPr sz="16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3" name="מציין מיקום תוכן 2"/>
          <p:cNvSpPr>
            <a:spLocks noGrp="1"/>
          </p:cNvSpPr>
          <p:nvPr>
            <p:ph idx="1"/>
          </p:nvPr>
        </p:nvSpPr>
        <p:spPr>
          <a:xfrm>
            <a:off x="457200" y="685800"/>
            <a:ext cx="6370320" cy="5486400"/>
          </a:xfrm>
        </p:spPr>
        <p:txBody>
          <a:bodyPr rtlCol="1">
            <a:normAutofit/>
          </a:bodyPr>
          <a:lstStyle>
            <a:lvl1pPr algn="r" rtl="1">
              <a:defRPr sz="2000">
                <a:latin typeface="Tahoma" panose="020B0604030504040204" pitchFamily="34" charset="0"/>
                <a:ea typeface="Tahoma" panose="020B0604030504040204" pitchFamily="34" charset="0"/>
                <a:cs typeface="Tahoma" panose="020B0604030504040204" pitchFamily="34" charset="0"/>
              </a:defRPr>
            </a:lvl1pPr>
            <a:lvl2pPr algn="r" rtl="1">
              <a:defRPr sz="1800">
                <a:latin typeface="Tahoma" panose="020B0604030504040204" pitchFamily="34" charset="0"/>
                <a:ea typeface="Tahoma" panose="020B0604030504040204" pitchFamily="34" charset="0"/>
                <a:cs typeface="Tahoma" panose="020B0604030504040204" pitchFamily="34" charset="0"/>
              </a:defRPr>
            </a:lvl2pPr>
            <a:lvl3pPr algn="r" rtl="1">
              <a:defRPr sz="1600">
                <a:latin typeface="Tahoma" panose="020B0604030504040204" pitchFamily="34" charset="0"/>
                <a:ea typeface="Tahoma" panose="020B0604030504040204" pitchFamily="34" charset="0"/>
                <a:cs typeface="Tahoma" panose="020B0604030504040204" pitchFamily="34" charset="0"/>
              </a:defRPr>
            </a:lvl3pPr>
            <a:lvl4pPr algn="r" rtl="1">
              <a:defRPr sz="1400">
                <a:latin typeface="Tahoma" panose="020B0604030504040204" pitchFamily="34" charset="0"/>
                <a:ea typeface="Tahoma" panose="020B0604030504040204" pitchFamily="34" charset="0"/>
                <a:cs typeface="Tahoma" panose="020B0604030504040204" pitchFamily="34" charset="0"/>
              </a:defRPr>
            </a:lvl4pPr>
            <a:lvl5pPr algn="r" rtl="1">
              <a:defRPr sz="1400">
                <a:latin typeface="Tahoma" panose="020B0604030504040204" pitchFamily="34" charset="0"/>
                <a:ea typeface="Tahoma" panose="020B0604030504040204" pitchFamily="34" charset="0"/>
                <a:cs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5" name="מציין מיקום של תאריך 4"/>
          <p:cNvSpPr>
            <a:spLocks noGrp="1"/>
          </p:cNvSpPr>
          <p:nvPr>
            <p:ph type="dt" sz="half" idx="10"/>
          </p:nvPr>
        </p:nvSpPr>
        <p:spPr/>
        <p:txBody>
          <a:bodyPr rtlCol="1"/>
          <a:lstStyle>
            <a:lvl1pPr algn="l"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2174D080-DCA4-45D3-B2F8-95788556C7F5}" type="datetime8">
              <a:rPr lang="he-IL" smtClean="0"/>
              <a:pPr/>
              <a:t>01 מאי 24</a:t>
            </a:fld>
            <a:endParaRPr lang="he-IL" dirty="0"/>
          </a:p>
        </p:txBody>
      </p:sp>
      <p:sp>
        <p:nvSpPr>
          <p:cNvPr id="7" name="מציין מיקום של מספר שקופית 6"/>
          <p:cNvSpPr>
            <a:spLocks noGrp="1"/>
          </p:cNvSpPr>
          <p:nvPr>
            <p:ph type="sldNum" sz="quarter" idx="12"/>
          </p:nvPr>
        </p:nvSpPr>
        <p:spPr/>
        <p:txBody>
          <a:bodyPr rtlCol="1"/>
          <a:lstStyle>
            <a:lvl1pPr algn="l"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מלבן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608014" y="2362200"/>
            <a:ext cx="3200400" cy="1993392"/>
          </a:xfrm>
        </p:spPr>
        <p:txBody>
          <a:bodyPr rtlCol="1" anchor="b">
            <a:normAutofit/>
          </a:bodyPr>
          <a:lstStyle>
            <a:lvl1pPr algn="r" rtl="1">
              <a:defRPr sz="3400" b="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של תמונה 2" descr="מציין מיקום ריק להוספת תמונה. לחץ על מציין המיקום ובחר את התמונה שברצונך להוסיף."/>
          <p:cNvSpPr>
            <a:spLocks noGrp="1"/>
          </p:cNvSpPr>
          <p:nvPr>
            <p:ph type="pic" idx="1"/>
          </p:nvPr>
        </p:nvSpPr>
        <p:spPr>
          <a:xfrm>
            <a:off x="4873752" y="0"/>
            <a:ext cx="7315200" cy="6858000"/>
          </a:xfrm>
          <a:solidFill>
            <a:schemeClr val="bg2">
              <a:lumMod val="90000"/>
            </a:schemeClr>
          </a:solidFill>
        </p:spPr>
        <p:txBody>
          <a:bodyPr rtlCol="1"/>
          <a:lstStyle>
            <a:lvl1pPr marL="0" indent="0" algn="ctr" rtl="1">
              <a:buNone/>
              <a:defRPr sz="3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a:t>לחץ על הסמל כדי להוסיף תמונה</a:t>
            </a:r>
            <a:endParaRPr lang="he-IL" dirty="0"/>
          </a:p>
        </p:txBody>
      </p:sp>
      <p:sp>
        <p:nvSpPr>
          <p:cNvPr id="4" name="מציין מיקום טקסט 3"/>
          <p:cNvSpPr>
            <a:spLocks noGrp="1"/>
          </p:cNvSpPr>
          <p:nvPr>
            <p:ph type="body" sz="half" idx="2"/>
          </p:nvPr>
        </p:nvSpPr>
        <p:spPr>
          <a:xfrm>
            <a:off x="608014" y="4355592"/>
            <a:ext cx="3200400" cy="1644614"/>
          </a:xfrm>
        </p:spPr>
        <p:txBody>
          <a:bodyPr rtlCol="1">
            <a:normAutofit/>
          </a:bodyPr>
          <a:lstStyle>
            <a:lvl1pPr marL="0" indent="0" algn="r" rtl="1">
              <a:spcBef>
                <a:spcPts val="1200"/>
              </a:spcBef>
              <a:buNone/>
              <a:defRPr sz="16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6" name="מציין מיקום של כותרת תחתונה 5"/>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5" name="מציין מיקום של תאריך 4"/>
          <p:cNvSpPr>
            <a:spLocks noGrp="1"/>
          </p:cNvSpPr>
          <p:nvPr>
            <p:ph type="dt" sz="half" idx="10"/>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B7D9574E-2143-4A91-B2C8-A980D1F6D781}" type="datetime8">
              <a:rPr lang="he-IL" smtClean="0"/>
              <a:pPr/>
              <a:t>01 מאי 24</a:t>
            </a:fld>
            <a:endParaRPr lang="he-IL" dirty="0"/>
          </a:p>
        </p:txBody>
      </p:sp>
      <p:sp>
        <p:nvSpPr>
          <p:cNvPr id="7" name="מציין מיקום של מספר שקופית 6"/>
          <p:cNvSpPr>
            <a:spLocks noGrp="1"/>
          </p:cNvSpPr>
          <p:nvPr>
            <p:ph type="sldNum" sz="quarter" idx="12"/>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p:txBody>
          <a:bodyPr vert="eaVert" rtlCol="1"/>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06C4B962-D926-424B-AC00-FE1E0ECB640D}" type="datetime8">
              <a:rPr lang="he-IL" smtClean="0"/>
              <a:pPr/>
              <a:t>01 מאי 24</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274638"/>
            <a:ext cx="2628900" cy="5897562"/>
          </a:xfrm>
        </p:spPr>
        <p:txBody>
          <a:bodyPr vert="eaVert" rtlCol="1"/>
          <a:lstStyle>
            <a:lvl1pPr rtl="1">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a:xfrm>
            <a:off x="838200" y="274638"/>
            <a:ext cx="7734300" cy="5897562"/>
          </a:xfrm>
        </p:spPr>
        <p:txBody>
          <a:bodyPr vert="eaVert" rtlCol="1"/>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1FA57BC6-D13C-45A2-AF61-CB59F6BA3E10}" type="datetime8">
              <a:rPr lang="he-IL" smtClean="0"/>
              <a:pPr/>
              <a:t>01 מאי 24</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idx="1"/>
          </p:nvPr>
        </p:nvSpPr>
        <p:spPr/>
        <p:txBody>
          <a:bodyPr rtlCol="1"/>
          <a:lstStyle>
            <a:lvl6pPr algn="r" rtl="1">
              <a:defRPr/>
            </a:lvl6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FE218764-B9AD-4A05-A31E-84CE4FE50E8B}" type="datetime8">
              <a:rPr lang="he-IL" smtClean="0"/>
              <a:pPr/>
              <a:t>01 מאי 24</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7" name="מלבן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R="0" lvl="0" indent="0" algn="ctr" rtl="1" fontAlgn="auto">
              <a:lnSpc>
                <a:spcPct val="100000"/>
              </a:lnSpc>
              <a:spcBef>
                <a:spcPts val="0"/>
              </a:spcBef>
              <a:spcAft>
                <a:spcPts val="0"/>
              </a:spcAft>
              <a:buClrTx/>
              <a:buSzTx/>
              <a:buFontTx/>
              <a:buNone/>
              <a:tabLst/>
            </a:pPr>
            <a:endParaRPr kumimoji="0" lang="he-IL"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מלבן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1524000" y="1143000"/>
            <a:ext cx="9144000" cy="2667000"/>
          </a:xfrm>
        </p:spPr>
        <p:txBody>
          <a:bodyPr rtlCol="1" anchor="b">
            <a:normAutofit/>
          </a:bodyPr>
          <a:lstStyle>
            <a:lvl1pPr algn="ctr" rtl="1">
              <a:defRPr sz="5200" b="0">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524000" y="3810000"/>
            <a:ext cx="9144000" cy="1143000"/>
          </a:xfrm>
        </p:spPr>
        <p:txBody>
          <a:bodyPr rtlCol="1" anchor="t">
            <a:normAutofit/>
          </a:bodyPr>
          <a:lstStyle>
            <a:lvl1pPr marL="0" indent="0" algn="ctr" rtl="1">
              <a:spcBef>
                <a:spcPts val="0"/>
              </a:spcBef>
              <a:buNone/>
              <a:defRPr sz="2400" cap="none"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sp>
        <p:nvSpPr>
          <p:cNvPr id="5" name="מציין מיקום של כותרת תחתונה 4"/>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4" name="מציין מיקום של תאריך 3"/>
          <p:cNvSpPr>
            <a:spLocks noGrp="1"/>
          </p:cNvSpPr>
          <p:nvPr>
            <p:ph type="dt" sz="half" idx="10"/>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8A31EF28-7E3D-4A0D-8B1D-EAD0E195C731}" type="datetime8">
              <a:rPr lang="he-IL" smtClean="0"/>
              <a:pPr/>
              <a:t>01 מאי 24</a:t>
            </a:fld>
            <a:endParaRPr lang="he-IL" dirty="0"/>
          </a:p>
        </p:txBody>
      </p:sp>
      <p:sp>
        <p:nvSpPr>
          <p:cNvPr id="6" name="מציין מיקום של מספר שקופית 5"/>
          <p:cNvSpPr>
            <a:spLocks noGrp="1"/>
          </p:cNvSpPr>
          <p:nvPr>
            <p:ph type="sldNum" sz="quarter" idx="12"/>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חלופית">
    <p:bg>
      <p:bgRef idx="1003">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1524000" y="1143000"/>
            <a:ext cx="9144000" cy="2667000"/>
          </a:xfrm>
        </p:spPr>
        <p:txBody>
          <a:bodyPr rtlCol="1" anchor="b">
            <a:normAutofit/>
          </a:bodyPr>
          <a:lstStyle>
            <a:lvl1pPr algn="ctr" rtl="1">
              <a:defRPr sz="5200" b="0">
                <a:solidFill>
                  <a:schemeClr val="tx1"/>
                </a:solidFill>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522413" y="3810000"/>
            <a:ext cx="9144000" cy="1143000"/>
          </a:xfrm>
        </p:spPr>
        <p:txBody>
          <a:bodyPr rtlCol="1" anchor="t">
            <a:normAutofit/>
          </a:bodyPr>
          <a:lstStyle>
            <a:lvl1pPr marL="0" indent="0" algn="ctr" rtl="1">
              <a:spcBef>
                <a:spcPts val="0"/>
              </a:spcBef>
              <a:buNone/>
              <a:defRPr sz="2400" cap="none" baseline="0">
                <a:solidFill>
                  <a:schemeClr val="tx1"/>
                </a:solidFill>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sp>
        <p:nvSpPr>
          <p:cNvPr id="5" name="מציין מיקום של כותרת תחתונה 4"/>
          <p:cNvSpPr>
            <a:spLocks noGrp="1"/>
          </p:cNvSpPr>
          <p:nvPr>
            <p:ph type="ftr" sz="quarter" idx="11"/>
          </p:nvPr>
        </p:nvSpPr>
        <p:spPr/>
        <p:txBody>
          <a:bodyPr rtlCol="1"/>
          <a:lstStyle>
            <a:lvl1pPr algn="r" rtl="1">
              <a:defRPr>
                <a:solidFill>
                  <a:schemeClr val="tx2"/>
                </a:solidFill>
              </a:defRPr>
            </a:lvl1pPr>
          </a:lstStyle>
          <a:p>
            <a:pPr rtl="1"/>
            <a:endParaRPr lang="he-IL" dirty="0"/>
          </a:p>
        </p:txBody>
      </p:sp>
      <p:sp>
        <p:nvSpPr>
          <p:cNvPr id="4" name="מציין מיקום של תאריך 3"/>
          <p:cNvSpPr>
            <a:spLocks noGrp="1"/>
          </p:cNvSpPr>
          <p:nvPr>
            <p:ph type="dt" sz="half" idx="10"/>
          </p:nvPr>
        </p:nvSpPr>
        <p:spPr/>
        <p:txBody>
          <a:bodyPr rtlCol="1"/>
          <a:lstStyle>
            <a:lvl1pPr algn="l" rtl="1">
              <a:defRPr>
                <a:solidFill>
                  <a:schemeClr val="tx2"/>
                </a:solidFill>
              </a:defRPr>
            </a:lvl1pPr>
          </a:lstStyle>
          <a:p>
            <a:fld id="{CA1D98F7-BBB4-4642-B2F6-386FDE1B714A}" type="datetime8">
              <a:rPr lang="he-IL" smtClean="0"/>
              <a:pPr/>
              <a:t>01 מאי 24</a:t>
            </a:fld>
            <a:endParaRPr lang="he-IL" dirty="0"/>
          </a:p>
        </p:txBody>
      </p:sp>
      <p:sp>
        <p:nvSpPr>
          <p:cNvPr id="6" name="מציין מיקום של מספר שקופית 5"/>
          <p:cNvSpPr>
            <a:spLocks noGrp="1"/>
          </p:cNvSpPr>
          <p:nvPr>
            <p:ph type="sldNum" sz="quarter" idx="12"/>
          </p:nvPr>
        </p:nvSpPr>
        <p:spPr/>
        <p:txBody>
          <a:bodyPr rtlCol="1"/>
          <a:lstStyle>
            <a:lvl1pPr algn="l" rtl="1">
              <a:defRPr>
                <a:solidFill>
                  <a:schemeClr val="tx2"/>
                </a:solidFill>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sz="half" idx="1"/>
          </p:nvPr>
        </p:nvSpPr>
        <p:spPr>
          <a:xfrm>
            <a:off x="1341120" y="1901952"/>
            <a:ext cx="4572000" cy="4123944"/>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תוכן 3"/>
          <p:cNvSpPr>
            <a:spLocks noGrp="1"/>
          </p:cNvSpPr>
          <p:nvPr>
            <p:ph sz="half" idx="2"/>
          </p:nvPr>
        </p:nvSpPr>
        <p:spPr>
          <a:xfrm>
            <a:off x="6278880" y="1901952"/>
            <a:ext cx="4572000" cy="4123944"/>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5" name="מציין מיקום של תאריך 4"/>
          <p:cNvSpPr>
            <a:spLocks noGrp="1"/>
          </p:cNvSpPr>
          <p:nvPr>
            <p:ph type="dt" sz="half" idx="10"/>
          </p:nvPr>
        </p:nvSpPr>
        <p:spPr/>
        <p:txBody>
          <a:bodyPr rtlCol="1"/>
          <a:lstStyle>
            <a:lvl1pPr>
              <a:defRPr/>
            </a:lvl1pPr>
          </a:lstStyle>
          <a:p>
            <a:fld id="{41072186-3A27-43FD-BA50-C25F08521E08}" type="datetime8">
              <a:rPr lang="he-IL" smtClean="0"/>
              <a:pPr/>
              <a:t>01 מאי 24</a:t>
            </a:fld>
            <a:endParaRPr lang="he-IL" dirty="0"/>
          </a:p>
        </p:txBody>
      </p:sp>
      <p:sp>
        <p:nvSpPr>
          <p:cNvPr id="7" name="מציין מיקום של מספר שקופית 6"/>
          <p:cNvSpPr>
            <a:spLocks noGrp="1"/>
          </p:cNvSpPr>
          <p:nvPr>
            <p:ph type="sldNum" sz="quarter" idx="12"/>
          </p:nvPr>
        </p:nvSpPr>
        <p:spPr/>
        <p:txBody>
          <a:bodyPr rtlCol="1"/>
          <a:lstStyle/>
          <a:p>
            <a:pPr rtl="1"/>
            <a:fld id="{A0ECE5F2-81AA-4605-B028-6FBA391056AF}" type="slidenum">
              <a:rPr lang="he-IL"/>
              <a:t>‹#›</a:t>
            </a:fld>
            <a:endParaRPr lang="he-IL" dirty="0"/>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1341120" y="466344"/>
            <a:ext cx="9509760" cy="1234440"/>
          </a:xfrm>
        </p:spPr>
        <p:txBody>
          <a:bodyPr rtlCol="1"/>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341120" y="1837464"/>
            <a:ext cx="4572000" cy="766588"/>
          </a:xfrm>
        </p:spPr>
        <p:txBody>
          <a:bodyPr rtlCol="1" anchor="ctr">
            <a:normAutofit/>
          </a:bodyPr>
          <a:lstStyle>
            <a:lvl1pPr marL="0" indent="0" algn="r" rtl="1">
              <a:spcBef>
                <a:spcPts val="0"/>
              </a:spcBef>
              <a:buNone/>
              <a:defRPr sz="2200" b="0" cap="none" baseline="0"/>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4" name="מציין מיקום תוכן 3"/>
          <p:cNvSpPr>
            <a:spLocks noGrp="1"/>
          </p:cNvSpPr>
          <p:nvPr>
            <p:ph sz="half" idx="2"/>
          </p:nvPr>
        </p:nvSpPr>
        <p:spPr>
          <a:xfrm>
            <a:off x="1341120" y="2740732"/>
            <a:ext cx="4572000" cy="3288847"/>
          </a:xfrm>
        </p:spPr>
        <p:txBody>
          <a:bodyPr rtlCol="1">
            <a:normAutofit/>
          </a:bodyPr>
          <a:lstStyle>
            <a:lvl1pPr algn="r" rtl="1">
              <a:defRPr sz="1800"/>
            </a:lvl1pPr>
            <a:lvl2pPr algn="r" rtl="1">
              <a:defRPr sz="1600"/>
            </a:lvl2pPr>
            <a:lvl3pPr algn="r" rtl="1">
              <a:defRPr sz="1400"/>
            </a:lvl3pPr>
            <a:lvl4pPr algn="r" rtl="1">
              <a:defRPr sz="1200"/>
            </a:lvl4pPr>
            <a:lvl5pPr algn="r" rtl="1">
              <a:defRPr sz="1200"/>
            </a:lvl5pPr>
            <a:lvl6pPr algn="r" rtl="1">
              <a:defRPr sz="1200"/>
            </a:lvl6pPr>
            <a:lvl7pPr algn="r" rtl="1">
              <a:defRPr sz="1200"/>
            </a:lvl7pPr>
            <a:lvl8pPr algn="r" rtl="1">
              <a:defRPr sz="1200"/>
            </a:lvl8pPr>
            <a:lvl9pPr algn="r" rtl="1">
              <a:defRPr sz="12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טקסט 4"/>
          <p:cNvSpPr>
            <a:spLocks noGrp="1"/>
          </p:cNvSpPr>
          <p:nvPr>
            <p:ph type="body" sz="quarter" idx="3"/>
          </p:nvPr>
        </p:nvSpPr>
        <p:spPr>
          <a:xfrm>
            <a:off x="6278880" y="1837464"/>
            <a:ext cx="4572000" cy="766588"/>
          </a:xfrm>
        </p:spPr>
        <p:txBody>
          <a:bodyPr rtlCol="1" anchor="ctr">
            <a:normAutofit/>
          </a:bodyPr>
          <a:lstStyle>
            <a:lvl1pPr marL="0" indent="0" algn="r" rtl="1">
              <a:spcBef>
                <a:spcPts val="0"/>
              </a:spcBef>
              <a:buNone/>
              <a:defRPr sz="2200" b="0" cap="none" baseline="0"/>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6" name="מציין מיקום תוכן 5"/>
          <p:cNvSpPr>
            <a:spLocks noGrp="1"/>
          </p:cNvSpPr>
          <p:nvPr>
            <p:ph sz="quarter" idx="4"/>
          </p:nvPr>
        </p:nvSpPr>
        <p:spPr>
          <a:xfrm>
            <a:off x="6278880" y="2740732"/>
            <a:ext cx="4572000" cy="3288847"/>
          </a:xfrm>
        </p:spPr>
        <p:txBody>
          <a:bodyPr rtlCol="1">
            <a:normAutofit/>
          </a:bodyPr>
          <a:lstStyle>
            <a:lvl1pPr algn="r" rtl="1">
              <a:defRPr sz="1800"/>
            </a:lvl1pPr>
            <a:lvl2pPr algn="r" rtl="1">
              <a:defRPr sz="1600"/>
            </a:lvl2pPr>
            <a:lvl3pPr algn="r" rtl="1">
              <a:defRPr sz="1400"/>
            </a:lvl3pPr>
            <a:lvl4pPr algn="r" rtl="1">
              <a:defRPr sz="1200"/>
            </a:lvl4pPr>
            <a:lvl5pPr algn="r" rtl="1">
              <a:defRPr sz="1200"/>
            </a:lvl5pPr>
            <a:lvl6pPr algn="r" rtl="1">
              <a:defRPr sz="1200"/>
            </a:lvl6pPr>
            <a:lvl7pPr algn="r" rtl="1">
              <a:defRPr sz="1200"/>
            </a:lvl7pPr>
            <a:lvl8pPr algn="r" rtl="1">
              <a:defRPr sz="1200"/>
            </a:lvl8pPr>
            <a:lvl9pPr algn="r" rtl="1">
              <a:defRPr sz="12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8" name="מציין מיקום של כותרת תחתונה 7"/>
          <p:cNvSpPr>
            <a:spLocks noGrp="1"/>
          </p:cNvSpPr>
          <p:nvPr>
            <p:ph type="ftr" sz="quarter" idx="11"/>
          </p:nvPr>
        </p:nvSpPr>
        <p:spPr/>
        <p:txBody>
          <a:bodyPr rtlCol="1"/>
          <a:lstStyle/>
          <a:p>
            <a:pPr rtl="1"/>
            <a:endParaRPr lang="he-IL" dirty="0"/>
          </a:p>
        </p:txBody>
      </p:sp>
      <p:sp>
        <p:nvSpPr>
          <p:cNvPr id="7" name="מציין מיקום של תאריך 6"/>
          <p:cNvSpPr>
            <a:spLocks noGrp="1"/>
          </p:cNvSpPr>
          <p:nvPr>
            <p:ph type="dt" sz="half" idx="10"/>
          </p:nvPr>
        </p:nvSpPr>
        <p:spPr/>
        <p:txBody>
          <a:bodyPr rtlCol="1"/>
          <a:lstStyle>
            <a:lvl1pPr>
              <a:defRPr/>
            </a:lvl1pPr>
          </a:lstStyle>
          <a:p>
            <a:fld id="{8AB9AA41-A953-4132-9B44-4E0513AEC4FC}" type="datetime8">
              <a:rPr lang="he-IL" smtClean="0"/>
              <a:pPr/>
              <a:t>01 מאי 24</a:t>
            </a:fld>
            <a:endParaRPr lang="he-IL" dirty="0"/>
          </a:p>
        </p:txBody>
      </p:sp>
      <p:sp>
        <p:nvSpPr>
          <p:cNvPr id="9" name="מציין מיקום של מספר שקופית 8"/>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a:t>לחץ כדי לערוך סגנון כותרת של תבנית בסיס</a:t>
            </a:r>
            <a:endParaRPr lang="he-IL" dirty="0"/>
          </a:p>
        </p:txBody>
      </p:sp>
      <p:sp>
        <p:nvSpPr>
          <p:cNvPr id="4" name="מציין מיקום של כותרת תחתונה 3"/>
          <p:cNvSpPr>
            <a:spLocks noGrp="1"/>
          </p:cNvSpPr>
          <p:nvPr>
            <p:ph type="ftr" sz="quarter" idx="11"/>
          </p:nvPr>
        </p:nvSpPr>
        <p:spPr/>
        <p:txBody>
          <a:bodyPr rtlCol="1"/>
          <a:lstStyle/>
          <a:p>
            <a:pPr rtl="1"/>
            <a:endParaRPr lang="he-IL" dirty="0"/>
          </a:p>
        </p:txBody>
      </p:sp>
      <p:sp>
        <p:nvSpPr>
          <p:cNvPr id="3" name="מציין מיקום של תאריך 2"/>
          <p:cNvSpPr>
            <a:spLocks noGrp="1"/>
          </p:cNvSpPr>
          <p:nvPr>
            <p:ph type="dt" sz="half" idx="10"/>
          </p:nvPr>
        </p:nvSpPr>
        <p:spPr/>
        <p:txBody>
          <a:bodyPr rtlCol="1"/>
          <a:lstStyle>
            <a:lvl1pPr>
              <a:defRPr/>
            </a:lvl1pPr>
          </a:lstStyle>
          <a:p>
            <a:fld id="{5FF1E4BA-5D86-457F-81D4-527350DD4C7A}" type="datetime8">
              <a:rPr lang="he-IL" smtClean="0"/>
              <a:pPr/>
              <a:t>01 מאי 24</a:t>
            </a:fld>
            <a:endParaRPr lang="he-IL" dirty="0"/>
          </a:p>
        </p:txBody>
      </p:sp>
      <p:sp>
        <p:nvSpPr>
          <p:cNvPr id="5" name="מציין מיקום של מספר שקופית 4"/>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3" name="מציין מיקום של כותרת תחתונה 2"/>
          <p:cNvSpPr>
            <a:spLocks noGrp="1"/>
          </p:cNvSpPr>
          <p:nvPr>
            <p:ph type="ftr" sz="quarter" idx="11"/>
          </p:nvPr>
        </p:nvSpPr>
        <p:spPr/>
        <p:txBody>
          <a:bodyPr rtlCol="1"/>
          <a:lstStyle>
            <a:lvl1pPr algn="r" rtl="1">
              <a:defRPr>
                <a:solidFill>
                  <a:schemeClr val="tx2"/>
                </a:solidFill>
              </a:defRPr>
            </a:lvl1pPr>
          </a:lstStyle>
          <a:p>
            <a:pPr rtl="1"/>
            <a:endParaRPr lang="he-IL" dirty="0"/>
          </a:p>
        </p:txBody>
      </p:sp>
      <p:sp>
        <p:nvSpPr>
          <p:cNvPr id="2" name="מציין מיקום של תאריך 1"/>
          <p:cNvSpPr>
            <a:spLocks noGrp="1"/>
          </p:cNvSpPr>
          <p:nvPr>
            <p:ph type="dt" sz="half" idx="10"/>
          </p:nvPr>
        </p:nvSpPr>
        <p:spPr/>
        <p:txBody>
          <a:bodyPr rtlCol="1"/>
          <a:lstStyle>
            <a:lvl1pPr algn="r" rtl="1">
              <a:defRPr>
                <a:solidFill>
                  <a:schemeClr val="tx2"/>
                </a:solidFill>
              </a:defRPr>
            </a:lvl1pPr>
          </a:lstStyle>
          <a:p>
            <a:pPr algn="l"/>
            <a:fld id="{2D48FB61-65B6-4A9E-8CC2-7814F08B8B2D}" type="datetime8">
              <a:rPr lang="he-IL" smtClean="0"/>
              <a:pPr algn="l"/>
              <a:t>01 מאי 24</a:t>
            </a:fld>
            <a:endParaRPr lang="he-IL" dirty="0"/>
          </a:p>
        </p:txBody>
      </p:sp>
      <p:sp>
        <p:nvSpPr>
          <p:cNvPr id="4" name="מציין מיקום של מספר שקופית 3"/>
          <p:cNvSpPr>
            <a:spLocks noGrp="1"/>
          </p:cNvSpPr>
          <p:nvPr>
            <p:ph type="sldNum" sz="quarter" idx="12"/>
          </p:nvPr>
        </p:nvSpPr>
        <p:spPr/>
        <p:txBody>
          <a:bodyPr rtlCol="1"/>
          <a:lstStyle>
            <a:lvl1pPr algn="l" rtl="1">
              <a:defRPr>
                <a:solidFill>
                  <a:schemeClr val="tx2"/>
                </a:solidFill>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05800" y="2362200"/>
            <a:ext cx="3200400" cy="1990725"/>
          </a:xfrm>
        </p:spPr>
        <p:txBody>
          <a:bodyPr rtlCol="1" anchor="b">
            <a:normAutofit/>
          </a:bodyPr>
          <a:lstStyle>
            <a:lvl1pPr algn="r" rtl="1">
              <a:defRPr sz="3400" b="0"/>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8305800" y="4367308"/>
            <a:ext cx="3200400" cy="1622012"/>
          </a:xfrm>
        </p:spPr>
        <p:txBody>
          <a:bodyPr rtlCol="1">
            <a:normAutofit/>
          </a:bodyPr>
          <a:lstStyle>
            <a:lvl1pPr marL="0" indent="0" algn="r" rtl="1">
              <a:spcBef>
                <a:spcPts val="1200"/>
              </a:spcBef>
              <a:buNone/>
              <a:defRPr sz="16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3" name="מציין מיקום תוכן 2"/>
          <p:cNvSpPr>
            <a:spLocks noGrp="1"/>
          </p:cNvSpPr>
          <p:nvPr>
            <p:ph idx="1"/>
          </p:nvPr>
        </p:nvSpPr>
        <p:spPr>
          <a:xfrm>
            <a:off x="457200" y="685800"/>
            <a:ext cx="7239001" cy="5486400"/>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5" name="מציין מיקום של תאריך 4"/>
          <p:cNvSpPr>
            <a:spLocks noGrp="1"/>
          </p:cNvSpPr>
          <p:nvPr>
            <p:ph type="dt" sz="half" idx="10"/>
          </p:nvPr>
        </p:nvSpPr>
        <p:spPr/>
        <p:txBody>
          <a:bodyPr rtlCol="1"/>
          <a:lstStyle>
            <a:lvl1pPr>
              <a:defRPr/>
            </a:lvl1pPr>
          </a:lstStyle>
          <a:p>
            <a:fld id="{221A13E8-9A85-485B-94B7-5D103837E152}" type="datetime8">
              <a:rPr lang="he-IL" smtClean="0"/>
              <a:pPr/>
              <a:t>01 מאי 24</a:t>
            </a:fld>
            <a:endParaRPr lang="he-IL" dirty="0"/>
          </a:p>
        </p:txBody>
      </p:sp>
      <p:sp>
        <p:nvSpPr>
          <p:cNvPr id="7" name="מציין מיקום של מספר שקופית 6"/>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מלבן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R="0" lvl="0" indent="0" algn="ctr" rtl="1" fontAlgn="auto">
              <a:lnSpc>
                <a:spcPct val="100000"/>
              </a:lnSpc>
              <a:spcBef>
                <a:spcPts val="0"/>
              </a:spcBef>
              <a:spcAft>
                <a:spcPts val="0"/>
              </a:spcAft>
              <a:buClrTx/>
              <a:buSzTx/>
              <a:buFontTx/>
              <a:buNone/>
              <a:tabLst/>
            </a:pPr>
            <a:endParaRPr kumimoji="0" lang="he-IL"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מלבן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מציין מיקום של כותרת 1"/>
          <p:cNvSpPr>
            <a:spLocks noGrp="1"/>
          </p:cNvSpPr>
          <p:nvPr>
            <p:ph type="title"/>
          </p:nvPr>
        </p:nvSpPr>
        <p:spPr>
          <a:xfrm>
            <a:off x="1341120" y="467360"/>
            <a:ext cx="9509760" cy="1233424"/>
          </a:xfrm>
          <a:prstGeom prst="rect">
            <a:avLst/>
          </a:prstGeom>
        </p:spPr>
        <p:txBody>
          <a:bodyPr vert="horz" lIns="91440" tIns="45720" rIns="91440" bIns="45720" rtlCol="1" anchor="b">
            <a:normAutofit/>
          </a:bodyPr>
          <a:lstStyle/>
          <a:p>
            <a:pPr rtl="1"/>
            <a:r>
              <a:rPr lang="he-IL" dirty="0"/>
              <a:t>לחץ כדי לערוך סגנון כותרת של תבנית בסיס</a:t>
            </a:r>
          </a:p>
        </p:txBody>
      </p:sp>
      <p:sp>
        <p:nvSpPr>
          <p:cNvPr id="3" name="מציין מיקום טקסט 2"/>
          <p:cNvSpPr>
            <a:spLocks noGrp="1"/>
          </p:cNvSpPr>
          <p:nvPr>
            <p:ph type="body" idx="1"/>
          </p:nvPr>
        </p:nvSpPr>
        <p:spPr>
          <a:xfrm>
            <a:off x="1341120" y="1901952"/>
            <a:ext cx="9509760" cy="4127627"/>
          </a:xfrm>
          <a:prstGeom prst="rect">
            <a:avLst/>
          </a:prstGeom>
        </p:spPr>
        <p:txBody>
          <a:bodyPr vert="horz" lIns="91440" tIns="45720" rIns="91440" bIns="45720" rtlCol="1">
            <a:normAutofit/>
          </a:bodyPr>
          <a:lstStyle/>
          <a:p>
            <a:pPr lvl="0" rtl="1"/>
            <a:r>
              <a:rPr lang="he-IL" dirty="0"/>
              <a:t>לחץ כדי לערוך סגנונות טקסט של תבנית בסיס</a:t>
            </a:r>
          </a:p>
          <a:p>
            <a:pPr lvl="1" rtl="1"/>
            <a:r>
              <a:rPr lang="he-IL" dirty="0"/>
              <a:t>רמה שניה</a:t>
            </a:r>
          </a:p>
          <a:p>
            <a:pPr lvl="2" rtl="1"/>
            <a:r>
              <a:rPr lang="he-IL" dirty="0"/>
              <a:t>רמה שלישית</a:t>
            </a:r>
          </a:p>
          <a:p>
            <a:pPr lvl="3" rtl="1"/>
            <a:r>
              <a:rPr lang="he-IL" dirty="0"/>
              <a:t>רמה רביעית</a:t>
            </a:r>
          </a:p>
          <a:p>
            <a:pPr lvl="4" rtl="1"/>
            <a:r>
              <a:rPr lang="he-IL" dirty="0"/>
              <a:t>רמה חמישית</a:t>
            </a:r>
          </a:p>
          <a:p>
            <a:pPr lvl="5" rtl="1"/>
            <a:r>
              <a:rPr lang="he-IL" dirty="0"/>
              <a:t>שישית</a:t>
            </a:r>
          </a:p>
          <a:p>
            <a:pPr lvl="6" rtl="1"/>
            <a:r>
              <a:rPr lang="he-IL" dirty="0"/>
              <a:t>שביעית</a:t>
            </a:r>
          </a:p>
          <a:p>
            <a:pPr lvl="7" rtl="1"/>
            <a:r>
              <a:rPr lang="he-IL" dirty="0"/>
              <a:t>שמינית</a:t>
            </a:r>
          </a:p>
          <a:p>
            <a:pPr lvl="8" rtl="1"/>
            <a:r>
              <a:rPr lang="he-IL" dirty="0"/>
              <a:t>תשיעית</a:t>
            </a:r>
          </a:p>
        </p:txBody>
      </p:sp>
      <p:sp>
        <p:nvSpPr>
          <p:cNvPr id="5" name="מציין מיקום של כותרת תחתונה 4"/>
          <p:cNvSpPr>
            <a:spLocks noGrp="1"/>
          </p:cNvSpPr>
          <p:nvPr>
            <p:ph type="ftr" sz="quarter" idx="3"/>
          </p:nvPr>
        </p:nvSpPr>
        <p:spPr>
          <a:xfrm>
            <a:off x="3690000" y="6601968"/>
            <a:ext cx="7159752" cy="237744"/>
          </a:xfrm>
          <a:prstGeom prst="rect">
            <a:avLst/>
          </a:prstGeom>
        </p:spPr>
        <p:txBody>
          <a:bodyPr vert="horz" lIns="91440" tIns="45720" rIns="91440" bIns="45720" rtlCol="1" anchor="ctr"/>
          <a:lstStyle>
            <a:lvl1pPr algn="r" rtl="1">
              <a:defRPr sz="1100" cap="all" baseline="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4" name="מציין מיקום של תאריך 3"/>
          <p:cNvSpPr>
            <a:spLocks noGrp="1"/>
          </p:cNvSpPr>
          <p:nvPr>
            <p:ph type="dt" sz="half" idx="2"/>
          </p:nvPr>
        </p:nvSpPr>
        <p:spPr>
          <a:xfrm>
            <a:off x="2286000" y="6601968"/>
            <a:ext cx="1143000" cy="237744"/>
          </a:xfrm>
          <a:prstGeom prst="rect">
            <a:avLst/>
          </a:prstGeom>
        </p:spPr>
        <p:txBody>
          <a:bodyPr vert="horz" lIns="91440" tIns="45720" rIns="91440" bIns="45720" rtlCol="1" anchor="ctr"/>
          <a:lstStyle>
            <a:lvl1pPr algn="l" rtl="1">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fld id="{E1A69999-6F67-4D06-AF2F-1AEEB328493D}" type="datetime8">
              <a:rPr lang="he-IL" smtClean="0"/>
              <a:pPr/>
              <a:t>01 מאי 24</a:t>
            </a:fld>
            <a:endParaRPr lang="he-IL" dirty="0"/>
          </a:p>
        </p:txBody>
      </p:sp>
      <p:sp>
        <p:nvSpPr>
          <p:cNvPr id="6" name="מציין מיקום של מספר שקופית 5"/>
          <p:cNvSpPr>
            <a:spLocks noGrp="1"/>
          </p:cNvSpPr>
          <p:nvPr>
            <p:ph type="sldNum" sz="quarter" idx="4"/>
          </p:nvPr>
        </p:nvSpPr>
        <p:spPr>
          <a:xfrm>
            <a:off x="1341120" y="6601968"/>
            <a:ext cx="640080" cy="237744"/>
          </a:xfrm>
          <a:prstGeom prst="rect">
            <a:avLst/>
          </a:prstGeom>
        </p:spPr>
        <p:txBody>
          <a:bodyPr vert="horz" lIns="91440" tIns="45720" rIns="91440" bIns="45720" rtlCol="1" anchor="ctr"/>
          <a:lstStyle>
            <a:lvl1pPr algn="l" rtl="1">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r" defTabSz="914400" rtl="1" eaLnBrk="1" latinLnBrk="0" hangingPunct="1">
        <a:lnSpc>
          <a:spcPct val="90000"/>
        </a:lnSpc>
        <a:spcBef>
          <a:spcPct val="0"/>
        </a:spcBef>
        <a:buFont typeface="Arial" pitchFamily="34" charset="0"/>
        <a:buNone/>
        <a:defRPr sz="3400" kern="120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p:titleStyle>
    <p:bodyStyle>
      <a:lvl1pPr marL="274320" indent="-228600" algn="r" defTabSz="914400" rtl="1"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594360" indent="-228600" algn="r" defTabSz="914400" rtl="1"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914400" indent="-228600" algn="r" defTabSz="914400" rtl="1"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234440" indent="-228600" algn="r" defTabSz="914400" rtl="1"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4pPr>
      <a:lvl5pPr marL="1554480" indent="-228600" algn="r" defTabSz="914400" rtl="1"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5pPr>
      <a:lvl6pPr marL="1874520" indent="-228600" algn="r" defTabSz="914400" rtl="1" eaLnBrk="1" latinLnBrk="0" hangingPunct="1">
        <a:lnSpc>
          <a:spcPct val="90000"/>
        </a:lnSpc>
        <a:spcBef>
          <a:spcPts val="800"/>
        </a:spcBef>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6pPr>
      <a:lvl7pPr marL="219456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7pPr>
      <a:lvl8pPr marL="251460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8pPr>
      <a:lvl9pPr marL="283464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מחלקות – המשך חזרה – מערך כתכונה</a:t>
            </a:r>
          </a:p>
        </p:txBody>
      </p:sp>
      <p:sp>
        <p:nvSpPr>
          <p:cNvPr id="4" name="כותרת משנה 3"/>
          <p:cNvSpPr>
            <a:spLocks noGrp="1"/>
          </p:cNvSpPr>
          <p:nvPr>
            <p:ph type="subTitle" idx="1"/>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הנדסת תוכנה – שכבת י' – מאי 2024</a:t>
            </a:r>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הוצאה מהמאגר של הדלי הריק ביותר:</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A23F6215-3096-0D8F-63D0-AD56DBE70098}"/>
              </a:ext>
            </a:extLst>
          </p:cNvPr>
          <p:cNvPicPr>
            <a:picLocks noChangeAspect="1"/>
          </p:cNvPicPr>
          <p:nvPr/>
        </p:nvPicPr>
        <p:blipFill>
          <a:blip r:embed="rId3"/>
          <a:stretch>
            <a:fillRect/>
          </a:stretch>
        </p:blipFill>
        <p:spPr>
          <a:xfrm>
            <a:off x="1559496" y="1484784"/>
            <a:ext cx="3971707" cy="4797152"/>
          </a:xfrm>
          <a:prstGeom prst="rect">
            <a:avLst/>
          </a:prstGeom>
        </p:spPr>
      </p:pic>
    </p:spTree>
    <p:extLst>
      <p:ext uri="{BB962C8B-B14F-4D97-AF65-F5344CB8AC3E}">
        <p14:creationId xmlns:p14="http://schemas.microsoft.com/office/powerpoint/2010/main" val="67911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חישוב נפח המקום הפנוי במאגר (ושאר הסיכומים מאוד דומים...):</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BEC0D9FB-02F5-6569-061F-6FE8032ACE33}"/>
              </a:ext>
            </a:extLst>
          </p:cNvPr>
          <p:cNvPicPr>
            <a:picLocks noChangeAspect="1"/>
          </p:cNvPicPr>
          <p:nvPr/>
        </p:nvPicPr>
        <p:blipFill>
          <a:blip r:embed="rId3"/>
          <a:stretch>
            <a:fillRect/>
          </a:stretch>
        </p:blipFill>
        <p:spPr>
          <a:xfrm>
            <a:off x="3215680" y="2708920"/>
            <a:ext cx="5449060" cy="2219635"/>
          </a:xfrm>
          <a:prstGeom prst="rect">
            <a:avLst/>
          </a:prstGeom>
        </p:spPr>
      </p:pic>
    </p:spTree>
    <p:extLst>
      <p:ext uri="{BB962C8B-B14F-4D97-AF65-F5344CB8AC3E}">
        <p14:creationId xmlns:p14="http://schemas.microsoft.com/office/powerpoint/2010/main" val="403488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הוספת דלי חדש למאגר:</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09FC93FB-5053-4CD3-195A-10D5FD18C784}"/>
              </a:ext>
            </a:extLst>
          </p:cNvPr>
          <p:cNvPicPr>
            <a:picLocks noChangeAspect="1"/>
          </p:cNvPicPr>
          <p:nvPr/>
        </p:nvPicPr>
        <p:blipFill>
          <a:blip r:embed="rId3"/>
          <a:stretch>
            <a:fillRect/>
          </a:stretch>
        </p:blipFill>
        <p:spPr>
          <a:xfrm>
            <a:off x="2728442" y="2708920"/>
            <a:ext cx="6735115" cy="2686425"/>
          </a:xfrm>
          <a:prstGeom prst="rect">
            <a:avLst/>
          </a:prstGeom>
        </p:spPr>
      </p:pic>
    </p:spTree>
    <p:extLst>
      <p:ext uri="{BB962C8B-B14F-4D97-AF65-F5344CB8AC3E}">
        <p14:creationId xmlns:p14="http://schemas.microsoft.com/office/powerpoint/2010/main" val="31735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הוספת דלי קיים למאגר:</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894C18E9-E8A3-1EE3-EC0B-3928C90946AD}"/>
              </a:ext>
            </a:extLst>
          </p:cNvPr>
          <p:cNvPicPr>
            <a:picLocks noChangeAspect="1"/>
          </p:cNvPicPr>
          <p:nvPr/>
        </p:nvPicPr>
        <p:blipFill>
          <a:blip r:embed="rId3"/>
          <a:stretch>
            <a:fillRect/>
          </a:stretch>
        </p:blipFill>
        <p:spPr>
          <a:xfrm>
            <a:off x="3143672" y="2420888"/>
            <a:ext cx="5439534" cy="2791215"/>
          </a:xfrm>
          <a:prstGeom prst="rect">
            <a:avLst/>
          </a:prstGeom>
        </p:spPr>
      </p:pic>
    </p:spTree>
    <p:extLst>
      <p:ext uri="{BB962C8B-B14F-4D97-AF65-F5344CB8AC3E}">
        <p14:creationId xmlns:p14="http://schemas.microsoft.com/office/powerpoint/2010/main" val="196451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האם הפעולה </a:t>
            </a:r>
            <a:r>
              <a:rPr lang="en-US" dirty="0" err="1"/>
              <a:t>AddBucket</a:t>
            </a:r>
            <a:r>
              <a:rPr lang="he-IL" dirty="0"/>
              <a:t> שומרת על עיקרון </a:t>
            </a:r>
            <a:r>
              <a:rPr lang="he-IL" dirty="0" err="1"/>
              <a:t>ההכמסה</a:t>
            </a:r>
            <a:r>
              <a:rPr lang="he-IL" dirty="0"/>
              <a:t>?</a:t>
            </a:r>
            <a:r>
              <a:rPr lang="en-US" dirty="0"/>
              <a:t> </a:t>
            </a:r>
            <a:r>
              <a:rPr lang="he-IL" dirty="0"/>
              <a:t>האם יש צורך בכך במקרה הזה?</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A778B810-EAFC-78B8-36A7-6322A0C077F2}"/>
              </a:ext>
            </a:extLst>
          </p:cNvPr>
          <p:cNvPicPr>
            <a:picLocks noChangeAspect="1"/>
          </p:cNvPicPr>
          <p:nvPr/>
        </p:nvPicPr>
        <p:blipFill>
          <a:blip r:embed="rId3"/>
          <a:stretch>
            <a:fillRect/>
          </a:stretch>
        </p:blipFill>
        <p:spPr>
          <a:xfrm>
            <a:off x="3143672" y="2420888"/>
            <a:ext cx="5439534" cy="2791215"/>
          </a:xfrm>
          <a:prstGeom prst="rect">
            <a:avLst/>
          </a:prstGeom>
        </p:spPr>
      </p:pic>
    </p:spTree>
    <p:extLst>
      <p:ext uri="{BB962C8B-B14F-4D97-AF65-F5344CB8AC3E}">
        <p14:creationId xmlns:p14="http://schemas.microsoft.com/office/powerpoint/2010/main" val="273296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איך נשמור על עיקרון </a:t>
            </a:r>
            <a:r>
              <a:rPr lang="he-IL" dirty="0" err="1"/>
              <a:t>ההכמסה</a:t>
            </a:r>
            <a:r>
              <a:rPr lang="he-IL" dirty="0"/>
              <a:t> במצב כזה? (למקרה שהיה בזה צורך)</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381B8151-9ED5-9647-AF92-AF6CDB3E8B86}"/>
              </a:ext>
            </a:extLst>
          </p:cNvPr>
          <p:cNvPicPr>
            <a:picLocks noChangeAspect="1"/>
          </p:cNvPicPr>
          <p:nvPr/>
        </p:nvPicPr>
        <p:blipFill>
          <a:blip r:embed="rId3"/>
          <a:stretch>
            <a:fillRect/>
          </a:stretch>
        </p:blipFill>
        <p:spPr>
          <a:xfrm>
            <a:off x="2927648" y="2589210"/>
            <a:ext cx="6687483" cy="2753109"/>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F6147BD-1AD3-9BF6-D03E-DA2946501836}"/>
                  </a:ext>
                </a:extLst>
              </p14:cNvPr>
              <p14:cNvContentPartPr/>
              <p14:nvPr/>
            </p14:nvContentPartPr>
            <p14:xfrm>
              <a:off x="7346730" y="3714840"/>
              <a:ext cx="2091240" cy="141120"/>
            </p14:xfrm>
          </p:contentPart>
        </mc:Choice>
        <mc:Fallback xmlns="">
          <p:pic>
            <p:nvPicPr>
              <p:cNvPr id="6" name="Ink 5">
                <a:extLst>
                  <a:ext uri="{FF2B5EF4-FFF2-40B4-BE49-F238E27FC236}">
                    <a16:creationId xmlns:a16="http://schemas.microsoft.com/office/drawing/2014/main" id="{1F6147BD-1AD3-9BF6-D03E-DA2946501836}"/>
                  </a:ext>
                </a:extLst>
              </p:cNvPr>
              <p:cNvPicPr/>
              <p:nvPr/>
            </p:nvPicPr>
            <p:blipFill>
              <a:blip r:embed="rId5"/>
              <a:stretch>
                <a:fillRect/>
              </a:stretch>
            </p:blipFill>
            <p:spPr>
              <a:xfrm>
                <a:off x="7293090" y="3606840"/>
                <a:ext cx="2198880" cy="356760"/>
              </a:xfrm>
              <a:prstGeom prst="rect">
                <a:avLst/>
              </a:prstGeom>
            </p:spPr>
          </p:pic>
        </mc:Fallback>
      </mc:AlternateContent>
    </p:spTree>
    <p:extLst>
      <p:ext uri="{BB962C8B-B14F-4D97-AF65-F5344CB8AC3E}">
        <p14:creationId xmlns:p14="http://schemas.microsoft.com/office/powerpoint/2010/main" val="382972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איך נשכפל מאגר מים?</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F789435A-287D-115F-309A-18D2AEE76611}"/>
              </a:ext>
            </a:extLst>
          </p:cNvPr>
          <p:cNvPicPr>
            <a:picLocks noChangeAspect="1"/>
          </p:cNvPicPr>
          <p:nvPr/>
        </p:nvPicPr>
        <p:blipFill>
          <a:blip r:embed="rId3"/>
          <a:stretch>
            <a:fillRect/>
          </a:stretch>
        </p:blipFill>
        <p:spPr>
          <a:xfrm>
            <a:off x="3359696" y="2420888"/>
            <a:ext cx="5325218" cy="3305636"/>
          </a:xfrm>
          <a:prstGeom prst="rect">
            <a:avLst/>
          </a:prstGeom>
        </p:spPr>
      </p:pic>
    </p:spTree>
    <p:extLst>
      <p:ext uri="{BB962C8B-B14F-4D97-AF65-F5344CB8AC3E}">
        <p14:creationId xmlns:p14="http://schemas.microsoft.com/office/powerpoint/2010/main" val="79300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האם שמרנו על עיקרן </a:t>
            </a:r>
            <a:r>
              <a:rPr lang="he-IL" dirty="0" err="1"/>
              <a:t>ההכמסה</a:t>
            </a:r>
            <a:r>
              <a:rPr lang="he-IL" dirty="0"/>
              <a:t>?? האם יש צורך בכך?</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9DD04A6E-D997-BD41-B7AE-5C823B0AF439}"/>
              </a:ext>
            </a:extLst>
          </p:cNvPr>
          <p:cNvPicPr>
            <a:picLocks noChangeAspect="1"/>
          </p:cNvPicPr>
          <p:nvPr/>
        </p:nvPicPr>
        <p:blipFill>
          <a:blip r:embed="rId3"/>
          <a:stretch>
            <a:fillRect/>
          </a:stretch>
        </p:blipFill>
        <p:spPr>
          <a:xfrm>
            <a:off x="3359696" y="2420888"/>
            <a:ext cx="5325218" cy="3305636"/>
          </a:xfrm>
          <a:prstGeom prst="rect">
            <a:avLst/>
          </a:prstGeom>
        </p:spPr>
      </p:pic>
    </p:spTree>
    <p:extLst>
      <p:ext uri="{BB962C8B-B14F-4D97-AF65-F5344CB8AC3E}">
        <p14:creationId xmlns:p14="http://schemas.microsoft.com/office/powerpoint/2010/main" val="46942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איך נפתור את זה ונשמור על עיקרון </a:t>
            </a:r>
            <a:r>
              <a:rPr lang="he-IL" dirty="0" err="1"/>
              <a:t>ההכמסה</a:t>
            </a:r>
            <a:r>
              <a:rPr lang="he-IL" dirty="0"/>
              <a:t>?</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78583081-72B1-0FD6-9783-E3A23C0880F9}"/>
              </a:ext>
            </a:extLst>
          </p:cNvPr>
          <p:cNvPicPr>
            <a:picLocks noChangeAspect="1"/>
          </p:cNvPicPr>
          <p:nvPr/>
        </p:nvPicPr>
        <p:blipFill>
          <a:blip r:embed="rId3"/>
          <a:stretch>
            <a:fillRect/>
          </a:stretch>
        </p:blipFill>
        <p:spPr>
          <a:xfrm>
            <a:off x="2999656" y="2636912"/>
            <a:ext cx="5982535" cy="3258005"/>
          </a:xfrm>
          <a:prstGeom prst="rect">
            <a:avLst/>
          </a:prstGeom>
        </p:spPr>
      </p:pic>
    </p:spTree>
    <p:extLst>
      <p:ext uri="{BB962C8B-B14F-4D97-AF65-F5344CB8AC3E}">
        <p14:creationId xmlns:p14="http://schemas.microsoft.com/office/powerpoint/2010/main" val="248984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לא לשכוח פעולה מתארת!</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682A8BB7-01E3-F68B-7F22-E562ADB19D35}"/>
              </a:ext>
            </a:extLst>
          </p:cNvPr>
          <p:cNvPicPr>
            <a:picLocks noChangeAspect="1"/>
          </p:cNvPicPr>
          <p:nvPr/>
        </p:nvPicPr>
        <p:blipFill>
          <a:blip r:embed="rId3"/>
          <a:stretch>
            <a:fillRect/>
          </a:stretch>
        </p:blipFill>
        <p:spPr>
          <a:xfrm>
            <a:off x="1991544" y="2564904"/>
            <a:ext cx="8602275" cy="2486372"/>
          </a:xfrm>
          <a:prstGeom prst="rect">
            <a:avLst/>
          </a:prstGeom>
        </p:spPr>
      </p:pic>
    </p:spTree>
    <p:extLst>
      <p:ext uri="{BB962C8B-B14F-4D97-AF65-F5344CB8AC3E}">
        <p14:creationId xmlns:p14="http://schemas.microsoft.com/office/powerpoint/2010/main" val="34662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8078660" y="2362200"/>
            <a:ext cx="3200400" cy="1990725"/>
          </a:xfrm>
        </p:spPr>
        <p:txBody>
          <a:bodyPr rtlCol="1" anchor="b">
            <a:normAutofit fontScale="90000"/>
          </a:bodyPr>
          <a:lstStyle/>
          <a:p>
            <a:pPr rtl="1"/>
            <a:r>
              <a:rPr lang="he-IL" sz="3100" dirty="0"/>
              <a:t>בשיעור הקודם פיתחנו את מחלקת </a:t>
            </a:r>
            <a:r>
              <a:rPr lang="en-US" sz="3100" dirty="0"/>
              <a:t>Bucket</a:t>
            </a:r>
            <a:r>
              <a:rPr lang="he-IL" sz="3100" dirty="0"/>
              <a:t> המייצגת דלי.</a:t>
            </a:r>
            <a:br>
              <a:rPr lang="en-US" sz="3100" dirty="0"/>
            </a:br>
            <a:br>
              <a:rPr lang="en-US" sz="3100" dirty="0"/>
            </a:br>
            <a:r>
              <a:rPr lang="he-IL" sz="3100" dirty="0"/>
              <a:t>ולמדנו על הרשאות (</a:t>
            </a:r>
            <a:r>
              <a:rPr lang="en-US" sz="3100" dirty="0"/>
              <a:t>private/public</a:t>
            </a:r>
            <a:r>
              <a:rPr lang="he-IL" sz="3100" dirty="0"/>
              <a:t>) ועיקרון </a:t>
            </a:r>
            <a:r>
              <a:rPr lang="he-IL" sz="3100" dirty="0" err="1"/>
              <a:t>ההכמסה</a:t>
            </a:r>
            <a:endParaRPr lang="he-IL" sz="3100" dirty="0"/>
          </a:p>
        </p:txBody>
      </p:sp>
      <p:pic>
        <p:nvPicPr>
          <p:cNvPr id="11" name="תמונה 10">
            <a:extLst>
              <a:ext uri="{FF2B5EF4-FFF2-40B4-BE49-F238E27FC236}">
                <a16:creationId xmlns:a16="http://schemas.microsoft.com/office/drawing/2014/main" id="{01AE6121-41B6-4A4A-A7C2-4F355FD088A0}"/>
              </a:ext>
            </a:extLst>
          </p:cNvPr>
          <p:cNvPicPr>
            <a:picLocks noChangeAspect="1"/>
          </p:cNvPicPr>
          <p:nvPr/>
        </p:nvPicPr>
        <p:blipFill>
          <a:blip r:embed="rId3"/>
          <a:stretch>
            <a:fillRect/>
          </a:stretch>
        </p:blipFill>
        <p:spPr>
          <a:xfrm>
            <a:off x="1708404" y="685800"/>
            <a:ext cx="3867911" cy="5486400"/>
          </a:xfrm>
          <a:prstGeom prst="rect">
            <a:avLst/>
          </a:prstGeom>
          <a:noFill/>
        </p:spPr>
      </p:pic>
    </p:spTree>
    <p:extLst>
      <p:ext uri="{BB962C8B-B14F-4D97-AF65-F5344CB8AC3E}">
        <p14:creationId xmlns:p14="http://schemas.microsoft.com/office/powerpoint/2010/main" val="215406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נבדוק את המחלקה!</a:t>
            </a:r>
          </a:p>
        </p:txBody>
      </p:sp>
      <p:pic>
        <p:nvPicPr>
          <p:cNvPr id="7" name="Picture 6">
            <a:extLst>
              <a:ext uri="{FF2B5EF4-FFF2-40B4-BE49-F238E27FC236}">
                <a16:creationId xmlns:a16="http://schemas.microsoft.com/office/drawing/2014/main" id="{CE9FD1AB-321F-20C0-A08A-06FB10DB3CEB}"/>
              </a:ext>
            </a:extLst>
          </p:cNvPr>
          <p:cNvPicPr>
            <a:picLocks noChangeAspect="1"/>
          </p:cNvPicPr>
          <p:nvPr/>
        </p:nvPicPr>
        <p:blipFill>
          <a:blip r:embed="rId3"/>
          <a:stretch>
            <a:fillRect/>
          </a:stretch>
        </p:blipFill>
        <p:spPr>
          <a:xfrm>
            <a:off x="1343472" y="918008"/>
            <a:ext cx="5364164" cy="5479605"/>
          </a:xfrm>
          <a:prstGeom prst="rect">
            <a:avLst/>
          </a:prstGeom>
        </p:spPr>
      </p:pic>
    </p:spTree>
    <p:extLst>
      <p:ext uri="{BB962C8B-B14F-4D97-AF65-F5344CB8AC3E}">
        <p14:creationId xmlns:p14="http://schemas.microsoft.com/office/powerpoint/2010/main" val="112980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מה יהיה הפלט?</a:t>
            </a:r>
          </a:p>
        </p:txBody>
      </p:sp>
      <p:pic>
        <p:nvPicPr>
          <p:cNvPr id="9" name="Picture 8">
            <a:extLst>
              <a:ext uri="{FF2B5EF4-FFF2-40B4-BE49-F238E27FC236}">
                <a16:creationId xmlns:a16="http://schemas.microsoft.com/office/drawing/2014/main" id="{68CF0FD5-9E28-FCA6-F8FE-C52F981EDB73}"/>
              </a:ext>
            </a:extLst>
          </p:cNvPr>
          <p:cNvPicPr>
            <a:picLocks noChangeAspect="1"/>
          </p:cNvPicPr>
          <p:nvPr/>
        </p:nvPicPr>
        <p:blipFill>
          <a:blip r:embed="rId3"/>
          <a:stretch>
            <a:fillRect/>
          </a:stretch>
        </p:blipFill>
        <p:spPr>
          <a:xfrm>
            <a:off x="1127448" y="836712"/>
            <a:ext cx="9450119" cy="5668166"/>
          </a:xfrm>
          <a:prstGeom prst="rect">
            <a:avLst/>
          </a:prstGeom>
        </p:spPr>
      </p:pic>
    </p:spTree>
    <p:extLst>
      <p:ext uri="{BB962C8B-B14F-4D97-AF65-F5344CB8AC3E}">
        <p14:creationId xmlns:p14="http://schemas.microsoft.com/office/powerpoint/2010/main" val="165644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t>היחס בין מחלקת </a:t>
            </a:r>
            <a:r>
              <a:rPr lang="en-US" dirty="0"/>
              <a:t>Bucket</a:t>
            </a:r>
            <a:r>
              <a:rPr lang="he-IL" dirty="0"/>
              <a:t> ומחלקת </a:t>
            </a:r>
            <a:r>
              <a:rPr lang="en-US" dirty="0" err="1"/>
              <a:t>WaterResrvoir</a:t>
            </a: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E6B456D7-ECE9-EA03-8327-8EA226BADEFE}"/>
              </a:ext>
            </a:extLst>
          </p:cNvPr>
          <p:cNvPicPr>
            <a:picLocks noChangeAspect="1"/>
          </p:cNvPicPr>
          <p:nvPr/>
        </p:nvPicPr>
        <p:blipFill>
          <a:blip r:embed="rId3"/>
          <a:stretch>
            <a:fillRect/>
          </a:stretch>
        </p:blipFill>
        <p:spPr>
          <a:xfrm>
            <a:off x="1199456" y="1484784"/>
            <a:ext cx="4686394" cy="4190187"/>
          </a:xfrm>
          <a:prstGeom prst="rect">
            <a:avLst/>
          </a:prstGeom>
        </p:spPr>
      </p:pic>
      <p:pic>
        <p:nvPicPr>
          <p:cNvPr id="9" name="תמונה 10">
            <a:extLst>
              <a:ext uri="{FF2B5EF4-FFF2-40B4-BE49-F238E27FC236}">
                <a16:creationId xmlns:a16="http://schemas.microsoft.com/office/drawing/2014/main" id="{E21441FD-73C9-5858-6FDA-10695F26C924}"/>
              </a:ext>
            </a:extLst>
          </p:cNvPr>
          <p:cNvPicPr>
            <a:picLocks noChangeAspect="1"/>
          </p:cNvPicPr>
          <p:nvPr/>
        </p:nvPicPr>
        <p:blipFill>
          <a:blip r:embed="rId4"/>
          <a:stretch>
            <a:fillRect/>
          </a:stretch>
        </p:blipFill>
        <p:spPr>
          <a:xfrm>
            <a:off x="8040216" y="1459797"/>
            <a:ext cx="3410996" cy="4838293"/>
          </a:xfrm>
          <a:prstGeom prst="rect">
            <a:avLst/>
          </a:prstGeom>
          <a:noFill/>
        </p:spPr>
      </p:pic>
      <p:cxnSp>
        <p:nvCxnSpPr>
          <p:cNvPr id="12" name="Straight Arrow Connector 11">
            <a:extLst>
              <a:ext uri="{FF2B5EF4-FFF2-40B4-BE49-F238E27FC236}">
                <a16:creationId xmlns:a16="http://schemas.microsoft.com/office/drawing/2014/main" id="{E38394F1-1825-563E-6432-2B2AFC14F8AC}"/>
              </a:ext>
            </a:extLst>
          </p:cNvPr>
          <p:cNvCxnSpPr>
            <a:stCxn id="8" idx="3"/>
          </p:cNvCxnSpPr>
          <p:nvPr/>
        </p:nvCxnSpPr>
        <p:spPr>
          <a:xfrm flipV="1">
            <a:off x="5885850" y="3579877"/>
            <a:ext cx="2154366" cy="1"/>
          </a:xfrm>
          <a:prstGeom prst="straightConnector1">
            <a:avLst/>
          </a:prstGeom>
          <a:ln w="50800">
            <a:headEnd type="diamond"/>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2A6196E-D8C4-BAB0-BA98-5D45BF7A3B9B}"/>
              </a:ext>
            </a:extLst>
          </p:cNvPr>
          <p:cNvSpPr txBox="1"/>
          <p:nvPr/>
        </p:nvSpPr>
        <p:spPr>
          <a:xfrm>
            <a:off x="6023993" y="3140968"/>
            <a:ext cx="1440160" cy="369332"/>
          </a:xfrm>
          <a:prstGeom prst="rect">
            <a:avLst/>
          </a:prstGeom>
          <a:noFill/>
        </p:spPr>
        <p:txBody>
          <a:bodyPr wrap="square" rtlCol="0">
            <a:spAutoFit/>
          </a:bodyPr>
          <a:lstStyle/>
          <a:p>
            <a:r>
              <a:rPr lang="he-IL" dirty="0"/>
              <a:t>יחס הכלה</a:t>
            </a:r>
            <a:endParaRPr lang="en-IL" dirty="0"/>
          </a:p>
        </p:txBody>
      </p:sp>
    </p:spTree>
    <p:extLst>
      <p:ext uri="{BB962C8B-B14F-4D97-AF65-F5344CB8AC3E}">
        <p14:creationId xmlns:p14="http://schemas.microsoft.com/office/powerpoint/2010/main" val="2148541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07368" y="211709"/>
            <a:ext cx="9509760"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תרגילים לשיעורי בית</a:t>
            </a:r>
          </a:p>
        </p:txBody>
      </p:sp>
      <p:sp>
        <p:nvSpPr>
          <p:cNvPr id="3" name="מציין מיקום תוכן 2"/>
          <p:cNvSpPr>
            <a:spLocks noGrp="1"/>
          </p:cNvSpPr>
          <p:nvPr>
            <p:ph idx="1"/>
          </p:nvPr>
        </p:nvSpPr>
        <p:spPr/>
        <p:txBody>
          <a:bodyPr rtlCol="1">
            <a:normAutofit/>
          </a:bodyPr>
          <a:lstStyle/>
          <a:p>
            <a:pPr algn="r"/>
            <a:r>
              <a:rPr lang="he-IL" sz="3600" dirty="0"/>
              <a:t>בספר עמוד</a:t>
            </a:r>
            <a:r>
              <a:rPr lang="en-US" sz="3600" dirty="0"/>
              <a:t> </a:t>
            </a:r>
            <a:r>
              <a:rPr lang="he-IL" sz="3600" dirty="0"/>
              <a:t> </a:t>
            </a:r>
            <a:r>
              <a:rPr lang="he-IL" sz="3600"/>
              <a:t>17-13 תרגיל 4</a:t>
            </a:r>
            <a:endParaRPr lang="en-US" sz="3600"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3360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sz="2800" dirty="0"/>
              <a:t>בחלק מהכפרים הבדווים בנגב עדיין אין מים זורמים! לכל משפחה יש מאגר מים ביתי הבנוי ממספר דליים (מספר הדליים קטן או שווה ל 15).</a:t>
            </a:r>
            <a:br>
              <a:rPr lang="en-US" sz="2800" dirty="0"/>
            </a:br>
            <a:br>
              <a:rPr lang="en-US" sz="2800" dirty="0"/>
            </a:br>
            <a:r>
              <a:rPr lang="he-IL" sz="2800" dirty="0"/>
              <a:t>כל משפחה מחליטה על רמת מים מינימלית שמתחתיה חייבים ללכת ולמלא את הדליים שיש בהם מקום.</a:t>
            </a:r>
            <a:br>
              <a:rPr lang="en-US" sz="2800" dirty="0"/>
            </a:br>
            <a:br>
              <a:rPr lang="en-US" sz="2800" dirty="0"/>
            </a:br>
            <a:r>
              <a:rPr lang="he-IL" sz="2800" dirty="0"/>
              <a:t>דלי יכול לצאת מהמאגר  ולפעמים אב המשפחה קונה דלי חדש למאגר המים המשפחתי.</a:t>
            </a:r>
          </a:p>
        </p:txBody>
      </p:sp>
      <p:pic>
        <p:nvPicPr>
          <p:cNvPr id="3" name="Picture 2" descr="משבר מים באפריקה">
            <a:extLst>
              <a:ext uri="{FF2B5EF4-FFF2-40B4-BE49-F238E27FC236}">
                <a16:creationId xmlns:a16="http://schemas.microsoft.com/office/drawing/2014/main" id="{D6412B47-B7FA-191F-87F6-9822BD230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44" y="548680"/>
            <a:ext cx="70485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sz="2800" dirty="0"/>
              <a:t>בכל רגע נתון, יש לדעת מהי כמות המים הכוללת במאגר, והאם המאגר ירד מתחת לרף המינימלי.</a:t>
            </a:r>
            <a:br>
              <a:rPr lang="en-US" sz="2800" dirty="0"/>
            </a:br>
            <a:br>
              <a:rPr lang="en-US" sz="2800" dirty="0"/>
            </a:br>
            <a:r>
              <a:rPr lang="he-IL" sz="2800" dirty="0"/>
              <a:t>צריך לאפשר בקלות להוציא מהמאגר את הדלי עם המקום הפנוי הגדול ביותר כדי למלא בו מים</a:t>
            </a:r>
            <a:br>
              <a:rPr lang="en-US" sz="2800" dirty="0"/>
            </a:br>
            <a:br>
              <a:rPr lang="en-US" sz="2800" dirty="0"/>
            </a:br>
            <a:r>
              <a:rPr lang="he-IL" sz="2800" dirty="0"/>
              <a:t>לפעמים יש צורך לבנות מאגר מים למשפחה נוספת על ידי שכפול מאגר מים קיים!</a:t>
            </a:r>
            <a:br>
              <a:rPr lang="en-US" sz="2800" dirty="0"/>
            </a:br>
            <a:br>
              <a:rPr lang="en-US" sz="2800" dirty="0"/>
            </a:br>
            <a:endParaRPr lang="he-IL" sz="2800" dirty="0"/>
          </a:p>
        </p:txBody>
      </p:sp>
      <p:pic>
        <p:nvPicPr>
          <p:cNvPr id="3" name="Picture 2" descr="משבר מים באפריקה">
            <a:extLst>
              <a:ext uri="{FF2B5EF4-FFF2-40B4-BE49-F238E27FC236}">
                <a16:creationId xmlns:a16="http://schemas.microsoft.com/office/drawing/2014/main" id="{D6412B47-B7FA-191F-87F6-9822BD230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44" y="548680"/>
            <a:ext cx="70485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82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657184"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a:t>
            </a:r>
            <a:r>
              <a:rPr lang="he-IL" dirty="0"/>
              <a:t>מאגר מים</a:t>
            </a:r>
            <a:r>
              <a:rPr lang="he-IL"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מהם התכונות של מאגר מים?</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657184"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a:t>
            </a:r>
            <a:r>
              <a:rPr lang="he-IL" dirty="0"/>
              <a:t>מאגר מים</a:t>
            </a:r>
            <a:r>
              <a:rPr lang="he-IL"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מהם התכונות של מאגר מים?</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8BD02BB3-14A0-E774-0F14-3EDDE9C8E758}"/>
              </a:ext>
            </a:extLst>
          </p:cNvPr>
          <p:cNvPicPr>
            <a:picLocks noChangeAspect="1"/>
          </p:cNvPicPr>
          <p:nvPr/>
        </p:nvPicPr>
        <p:blipFill>
          <a:blip r:embed="rId3"/>
          <a:stretch>
            <a:fillRect/>
          </a:stretch>
        </p:blipFill>
        <p:spPr>
          <a:xfrm>
            <a:off x="3791744" y="2492896"/>
            <a:ext cx="5049013" cy="1664868"/>
          </a:xfrm>
          <a:prstGeom prst="rect">
            <a:avLst/>
          </a:prstGeom>
        </p:spPr>
      </p:pic>
    </p:spTree>
    <p:extLst>
      <p:ext uri="{BB962C8B-B14F-4D97-AF65-F5344CB8AC3E}">
        <p14:creationId xmlns:p14="http://schemas.microsoft.com/office/powerpoint/2010/main" val="404286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657184"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a:t>
            </a:r>
            <a:r>
              <a:rPr lang="he-IL" dirty="0"/>
              <a:t>מאגר מים</a:t>
            </a:r>
            <a:r>
              <a:rPr lang="he-IL"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r>
              <a:rPr lang="he-IL" dirty="0"/>
              <a:t>אילו פרמטרים תקבל הפעולה הבונה?</a:t>
            </a:r>
            <a:endParaRPr lang="en-US" dirty="0"/>
          </a:p>
          <a:p>
            <a:pPr marL="45720" indent="0" algn="r">
              <a:buNone/>
            </a:pP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A3B22957-2F72-1F23-3676-091365435D60}"/>
              </a:ext>
            </a:extLst>
          </p:cNvPr>
          <p:cNvPicPr>
            <a:picLocks noChangeAspect="1"/>
          </p:cNvPicPr>
          <p:nvPr/>
        </p:nvPicPr>
        <p:blipFill>
          <a:blip r:embed="rId3"/>
          <a:stretch>
            <a:fillRect/>
          </a:stretch>
        </p:blipFill>
        <p:spPr>
          <a:xfrm>
            <a:off x="3538180" y="2647841"/>
            <a:ext cx="5115639" cy="1562318"/>
          </a:xfrm>
          <a:prstGeom prst="rect">
            <a:avLst/>
          </a:prstGeom>
        </p:spPr>
      </p:pic>
    </p:spTree>
    <p:extLst>
      <p:ext uri="{BB962C8B-B14F-4D97-AF65-F5344CB8AC3E}">
        <p14:creationId xmlns:p14="http://schemas.microsoft.com/office/powerpoint/2010/main" val="48428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אילו פעולות נוספות יש להגדיר?</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518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a:extLst>
              <a:ext uri="{FF2B5EF4-FFF2-40B4-BE49-F238E27FC236}">
                <a16:creationId xmlns:a16="http://schemas.microsoft.com/office/drawing/2014/main" id="{73B4565D-1CE1-4C01-9E9C-E590E8071E0D}"/>
              </a:ext>
            </a:extLst>
          </p:cNvPr>
          <p:cNvSpPr>
            <a:spLocks noGrp="1"/>
          </p:cNvSpPr>
          <p:nvPr>
            <p:ph type="title"/>
          </p:nvPr>
        </p:nvSpPr>
        <p:spPr>
          <a:xfrm>
            <a:off x="767408" y="-315416"/>
            <a:ext cx="10729192" cy="12334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נתכנן מחלקה המייצגת מאגר מים (</a:t>
            </a:r>
            <a:r>
              <a:rPr lang="en-US" dirty="0" err="1">
                <a:latin typeface="Tahoma" panose="020B0604030504040204" pitchFamily="34" charset="0"/>
                <a:ea typeface="Tahoma" panose="020B0604030504040204" pitchFamily="34" charset="0"/>
                <a:cs typeface="Tahoma" panose="020B0604030504040204" pitchFamily="34" charset="0"/>
              </a:rPr>
              <a:t>WaterReservoir</a:t>
            </a:r>
            <a:r>
              <a:rPr lang="he-IL" dirty="0">
                <a:latin typeface="Tahoma" panose="020B0604030504040204" pitchFamily="34" charset="0"/>
                <a:ea typeface="Tahoma" panose="020B0604030504040204" pitchFamily="34" charset="0"/>
                <a:cs typeface="Tahoma" panose="020B0604030504040204" pitchFamily="34" charset="0"/>
              </a:rPr>
              <a:t>)</a:t>
            </a:r>
          </a:p>
        </p:txBody>
      </p:sp>
      <p:sp>
        <p:nvSpPr>
          <p:cNvPr id="4" name="מציין מיקום תוכן 2">
            <a:extLst>
              <a:ext uri="{FF2B5EF4-FFF2-40B4-BE49-F238E27FC236}">
                <a16:creationId xmlns:a16="http://schemas.microsoft.com/office/drawing/2014/main" id="{2881ED75-A011-45A1-BD9B-32ED925A8D6A}"/>
              </a:ext>
            </a:extLst>
          </p:cNvPr>
          <p:cNvSpPr>
            <a:spLocks noGrp="1"/>
          </p:cNvSpPr>
          <p:nvPr>
            <p:ph idx="1"/>
          </p:nvPr>
        </p:nvSpPr>
        <p:spPr>
          <a:xfrm>
            <a:off x="1341120" y="1901952"/>
            <a:ext cx="9509760" cy="4127627"/>
          </a:xfrm>
        </p:spPr>
        <p:txBody>
          <a:bodyPr rtlCol="1">
            <a:normAutofit/>
          </a:bodyPr>
          <a:lstStyle/>
          <a:p>
            <a:pPr algn="r"/>
            <a:r>
              <a:rPr lang="he-IL" dirty="0"/>
              <a:t>אילו פעולות נוספות יש להגדיר?</a:t>
            </a:r>
            <a:endParaRPr lang="en-US" dirty="0"/>
          </a:p>
          <a:p>
            <a:pPr algn="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520DAF2C-5A3B-8BD8-0F0A-93AF45D296A1}"/>
              </a:ext>
            </a:extLst>
          </p:cNvPr>
          <p:cNvPicPr>
            <a:picLocks noChangeAspect="1"/>
          </p:cNvPicPr>
          <p:nvPr/>
        </p:nvPicPr>
        <p:blipFill>
          <a:blip r:embed="rId3"/>
          <a:stretch>
            <a:fillRect/>
          </a:stretch>
        </p:blipFill>
        <p:spPr>
          <a:xfrm>
            <a:off x="1775520" y="1196752"/>
            <a:ext cx="4582164" cy="5115639"/>
          </a:xfrm>
          <a:prstGeom prst="rect">
            <a:avLst/>
          </a:prstGeom>
        </p:spPr>
      </p:pic>
    </p:spTree>
    <p:extLst>
      <p:ext uri="{BB962C8B-B14F-4D97-AF65-F5344CB8AC3E}">
        <p14:creationId xmlns:p14="http://schemas.microsoft.com/office/powerpoint/2010/main" val="110644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עיצוב רצועות כחול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_9533077_TF03417271.potx" id="{6F278D15-03DF-40F9-8F0B-254B8FB984E9}" vid="{2DD84036-2213-47B0-A05E-3766B73D67AA}"/>
    </a:ext>
  </a:extLst>
</a:theme>
</file>

<file path=ppt/theme/theme2.xml><?xml version="1.0" encoding="utf-8"?>
<a:theme xmlns:a="http://schemas.openxmlformats.org/drawingml/2006/main" name="ערכת נושא של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של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534</Words>
  <Application>Microsoft Office PowerPoint</Application>
  <PresentationFormat>Widescreen</PresentationFormat>
  <Paragraphs>83</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Tahoma</vt:lpstr>
      <vt:lpstr>Wingdings</vt:lpstr>
      <vt:lpstr>עיצוב רצועות כחול 16x9</vt:lpstr>
      <vt:lpstr>מחלקות – המשך חזרה – מערך כתכונה</vt:lpstr>
      <vt:lpstr>בשיעור הקודם פיתחנו את מחלקת Bucket המייצגת דלי.  ולמדנו על הרשאות (private/public) ועיקרון ההכמסה</vt:lpstr>
      <vt:lpstr>בחלק מהכפרים הבדווים בנגב עדיין אין מים זורמים! לכל משפחה יש מאגר מים ביתי הבנוי ממספר דליים (מספר הדליים קטן או שווה ל 15).  כל משפחה מחליטה על רמת מים מינימלית שמתחתיה חייבים ללכת ולמלא את הדליים שיש בהם מקום.  דלי יכול לצאת מהמאגר  ולפעמים אב המשפחה קונה דלי חדש למאגר המים המשפחתי.</vt:lpstr>
      <vt:lpstr>בכל רגע נתון, יש לדעת מהי כמות המים הכוללת במאגר, והאם המאגר ירד מתחת לרף המינימלי.  צריך לאפשר בקלות להוציא מהמאגר את הדלי עם המקום הפנוי הגדול ביותר כדי למלא בו מים  לפעמים יש צורך לבנות מאגר מים למשפחה נוספת על ידי שכפול מאגר מים קיים!  </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נתכנן מחלקה המייצגת מאגר מים (WaterReservoir)</vt:lpstr>
      <vt:lpstr>נבדוק את המחלקה!</vt:lpstr>
      <vt:lpstr>מה יהיה הפלט?</vt:lpstr>
      <vt:lpstr>היחס בין מחלקת Bucket ומחלקת WaterResrvoir</vt:lpstr>
      <vt:lpstr>תרגילים לשיעורי בית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מחלקות – חזרה והרשאות בזמן מגיפת קורונה</dc:title>
  <dc:creator>uri zadikario</dc:creator>
  <cp:lastModifiedBy>Ofer Zadikario</cp:lastModifiedBy>
  <cp:revision>9</cp:revision>
  <dcterms:created xsi:type="dcterms:W3CDTF">2020-03-16T15:12:17Z</dcterms:created>
  <dcterms:modified xsi:type="dcterms:W3CDTF">2024-05-01T08:02:16Z</dcterms:modified>
</cp:coreProperties>
</file>