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5" r:id="rId2"/>
    <p:sldId id="292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</p:sldIdLst>
  <p:sldSz cx="12192000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07" autoAdjust="0"/>
    <p:restoredTop sz="79559" autoAdjust="0"/>
  </p:normalViewPr>
  <p:slideViewPr>
    <p:cSldViewPr>
      <p:cViewPr varScale="1">
        <p:scale>
          <a:sx n="100" d="100"/>
          <a:sy n="100" d="100"/>
        </p:scale>
        <p:origin x="84" y="284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Zadikario" userId="f36b4b4543f14e71" providerId="LiveId" clId="{6BF68E81-7592-42F8-8E56-30F16EA55608}"/>
    <pc:docChg chg="custSel addSld delSld modSld sldOrd">
      <pc:chgData name="Ofer Zadikario" userId="f36b4b4543f14e71" providerId="LiveId" clId="{6BF68E81-7592-42F8-8E56-30F16EA55608}" dt="2024-09-09T13:24:01.090" v="1197"/>
      <pc:docMkLst>
        <pc:docMk/>
      </pc:docMkLst>
      <pc:sldChg chg="del">
        <pc:chgData name="Ofer Zadikario" userId="f36b4b4543f14e71" providerId="LiveId" clId="{6BF68E81-7592-42F8-8E56-30F16EA55608}" dt="2024-09-09T13:20:41.973" v="1108" actId="47"/>
        <pc:sldMkLst>
          <pc:docMk/>
          <pc:sldMk cId="0" sldId="262"/>
        </pc:sldMkLst>
      </pc:sldChg>
      <pc:sldChg chg="del">
        <pc:chgData name="Ofer Zadikario" userId="f36b4b4543f14e71" providerId="LiveId" clId="{6BF68E81-7592-42F8-8E56-30F16EA55608}" dt="2024-09-09T13:20:42.528" v="1109" actId="47"/>
        <pc:sldMkLst>
          <pc:docMk/>
          <pc:sldMk cId="0" sldId="263"/>
        </pc:sldMkLst>
      </pc:sldChg>
      <pc:sldChg chg="del">
        <pc:chgData name="Ofer Zadikario" userId="f36b4b4543f14e71" providerId="LiveId" clId="{6BF68E81-7592-42F8-8E56-30F16EA55608}" dt="2024-09-09T13:20:43.078" v="1110" actId="47"/>
        <pc:sldMkLst>
          <pc:docMk/>
          <pc:sldMk cId="0" sldId="264"/>
        </pc:sldMkLst>
      </pc:sldChg>
      <pc:sldChg chg="modSp mod">
        <pc:chgData name="Ofer Zadikario" userId="f36b4b4543f14e71" providerId="LiveId" clId="{6BF68E81-7592-42F8-8E56-30F16EA55608}" dt="2024-09-09T12:42:48.889" v="41" actId="20577"/>
        <pc:sldMkLst>
          <pc:docMk/>
          <pc:sldMk cId="2798809327" sldId="265"/>
        </pc:sldMkLst>
        <pc:spChg chg="mod">
          <ac:chgData name="Ofer Zadikario" userId="f36b4b4543f14e71" providerId="LiveId" clId="{6BF68E81-7592-42F8-8E56-30F16EA55608}" dt="2024-09-09T12:42:39.471" v="10" actId="20577"/>
          <ac:spMkLst>
            <pc:docMk/>
            <pc:sldMk cId="2798809327" sldId="265"/>
            <ac:spMk id="2" creationId="{00000000-0000-0000-0000-000000000000}"/>
          </ac:spMkLst>
        </pc:spChg>
        <pc:spChg chg="mod">
          <ac:chgData name="Ofer Zadikario" userId="f36b4b4543f14e71" providerId="LiveId" clId="{6BF68E81-7592-42F8-8E56-30F16EA55608}" dt="2024-09-09T12:42:48.889" v="41" actId="20577"/>
          <ac:spMkLst>
            <pc:docMk/>
            <pc:sldMk cId="2798809327" sldId="265"/>
            <ac:spMk id="4" creationId="{00000000-0000-0000-0000-000000000000}"/>
          </ac:spMkLst>
        </pc:spChg>
      </pc:sldChg>
      <pc:sldChg chg="del">
        <pc:chgData name="Ofer Zadikario" userId="f36b4b4543f14e71" providerId="LiveId" clId="{6BF68E81-7592-42F8-8E56-30F16EA55608}" dt="2024-09-09T13:20:43.677" v="1112" actId="47"/>
        <pc:sldMkLst>
          <pc:docMk/>
          <pc:sldMk cId="0" sldId="266"/>
        </pc:sldMkLst>
      </pc:sldChg>
      <pc:sldChg chg="del">
        <pc:chgData name="Ofer Zadikario" userId="f36b4b4543f14e71" providerId="LiveId" clId="{6BF68E81-7592-42F8-8E56-30F16EA55608}" dt="2024-09-09T13:20:43.949" v="1113" actId="47"/>
        <pc:sldMkLst>
          <pc:docMk/>
          <pc:sldMk cId="0" sldId="267"/>
        </pc:sldMkLst>
      </pc:sldChg>
      <pc:sldChg chg="del">
        <pc:chgData name="Ofer Zadikario" userId="f36b4b4543f14e71" providerId="LiveId" clId="{6BF68E81-7592-42F8-8E56-30F16EA55608}" dt="2024-09-09T13:20:44.217" v="1114" actId="47"/>
        <pc:sldMkLst>
          <pc:docMk/>
          <pc:sldMk cId="0" sldId="268"/>
        </pc:sldMkLst>
      </pc:sldChg>
      <pc:sldChg chg="del">
        <pc:chgData name="Ofer Zadikario" userId="f36b4b4543f14e71" providerId="LiveId" clId="{6BF68E81-7592-42F8-8E56-30F16EA55608}" dt="2024-09-09T13:20:44.498" v="1115" actId="47"/>
        <pc:sldMkLst>
          <pc:docMk/>
          <pc:sldMk cId="0" sldId="269"/>
        </pc:sldMkLst>
      </pc:sldChg>
      <pc:sldChg chg="del">
        <pc:chgData name="Ofer Zadikario" userId="f36b4b4543f14e71" providerId="LiveId" clId="{6BF68E81-7592-42F8-8E56-30F16EA55608}" dt="2024-09-09T13:20:44.781" v="1116" actId="47"/>
        <pc:sldMkLst>
          <pc:docMk/>
          <pc:sldMk cId="0" sldId="270"/>
        </pc:sldMkLst>
      </pc:sldChg>
      <pc:sldChg chg="del">
        <pc:chgData name="Ofer Zadikario" userId="f36b4b4543f14e71" providerId="LiveId" clId="{6BF68E81-7592-42F8-8E56-30F16EA55608}" dt="2024-09-09T13:20:45.079" v="1117" actId="47"/>
        <pc:sldMkLst>
          <pc:docMk/>
          <pc:sldMk cId="0" sldId="271"/>
        </pc:sldMkLst>
      </pc:sldChg>
      <pc:sldChg chg="del">
        <pc:chgData name="Ofer Zadikario" userId="f36b4b4543f14e71" providerId="LiveId" clId="{6BF68E81-7592-42F8-8E56-30F16EA55608}" dt="2024-09-09T13:20:45.364" v="1118" actId="47"/>
        <pc:sldMkLst>
          <pc:docMk/>
          <pc:sldMk cId="0" sldId="272"/>
        </pc:sldMkLst>
      </pc:sldChg>
      <pc:sldChg chg="del">
        <pc:chgData name="Ofer Zadikario" userId="f36b4b4543f14e71" providerId="LiveId" clId="{6BF68E81-7592-42F8-8E56-30F16EA55608}" dt="2024-09-09T13:20:45.681" v="1119" actId="47"/>
        <pc:sldMkLst>
          <pc:docMk/>
          <pc:sldMk cId="0" sldId="273"/>
        </pc:sldMkLst>
      </pc:sldChg>
      <pc:sldChg chg="del">
        <pc:chgData name="Ofer Zadikario" userId="f36b4b4543f14e71" providerId="LiveId" clId="{6BF68E81-7592-42F8-8E56-30F16EA55608}" dt="2024-09-09T13:20:46.396" v="1120" actId="47"/>
        <pc:sldMkLst>
          <pc:docMk/>
          <pc:sldMk cId="0" sldId="274"/>
        </pc:sldMkLst>
      </pc:sldChg>
      <pc:sldChg chg="del">
        <pc:chgData name="Ofer Zadikario" userId="f36b4b4543f14e71" providerId="LiveId" clId="{6BF68E81-7592-42F8-8E56-30F16EA55608}" dt="2024-09-09T13:20:46.899" v="1121" actId="47"/>
        <pc:sldMkLst>
          <pc:docMk/>
          <pc:sldMk cId="0" sldId="275"/>
        </pc:sldMkLst>
      </pc:sldChg>
      <pc:sldChg chg="del">
        <pc:chgData name="Ofer Zadikario" userId="f36b4b4543f14e71" providerId="LiveId" clId="{6BF68E81-7592-42F8-8E56-30F16EA55608}" dt="2024-09-09T13:20:47.434" v="1122" actId="47"/>
        <pc:sldMkLst>
          <pc:docMk/>
          <pc:sldMk cId="0" sldId="276"/>
        </pc:sldMkLst>
      </pc:sldChg>
      <pc:sldChg chg="del">
        <pc:chgData name="Ofer Zadikario" userId="f36b4b4543f14e71" providerId="LiveId" clId="{6BF68E81-7592-42F8-8E56-30F16EA55608}" dt="2024-09-09T13:20:48.141" v="1123" actId="47"/>
        <pc:sldMkLst>
          <pc:docMk/>
          <pc:sldMk cId="0" sldId="277"/>
        </pc:sldMkLst>
      </pc:sldChg>
      <pc:sldChg chg="del">
        <pc:chgData name="Ofer Zadikario" userId="f36b4b4543f14e71" providerId="LiveId" clId="{6BF68E81-7592-42F8-8E56-30F16EA55608}" dt="2024-09-09T13:20:49.196" v="1125" actId="47"/>
        <pc:sldMkLst>
          <pc:docMk/>
          <pc:sldMk cId="0" sldId="286"/>
        </pc:sldMkLst>
      </pc:sldChg>
      <pc:sldChg chg="del">
        <pc:chgData name="Ofer Zadikario" userId="f36b4b4543f14e71" providerId="LiveId" clId="{6BF68E81-7592-42F8-8E56-30F16EA55608}" dt="2024-09-09T13:20:49.605" v="1126" actId="47"/>
        <pc:sldMkLst>
          <pc:docMk/>
          <pc:sldMk cId="0" sldId="287"/>
        </pc:sldMkLst>
      </pc:sldChg>
      <pc:sldChg chg="del">
        <pc:chgData name="Ofer Zadikario" userId="f36b4b4543f14e71" providerId="LiveId" clId="{6BF68E81-7592-42F8-8E56-30F16EA55608}" dt="2024-09-09T13:20:50" v="1127" actId="47"/>
        <pc:sldMkLst>
          <pc:docMk/>
          <pc:sldMk cId="0" sldId="288"/>
        </pc:sldMkLst>
      </pc:sldChg>
      <pc:sldChg chg="del">
        <pc:chgData name="Ofer Zadikario" userId="f36b4b4543f14e71" providerId="LiveId" clId="{6BF68E81-7592-42F8-8E56-30F16EA55608}" dt="2024-09-09T13:20:50.429" v="1128" actId="47"/>
        <pc:sldMkLst>
          <pc:docMk/>
          <pc:sldMk cId="0" sldId="289"/>
        </pc:sldMkLst>
      </pc:sldChg>
      <pc:sldChg chg="del">
        <pc:chgData name="Ofer Zadikario" userId="f36b4b4543f14e71" providerId="LiveId" clId="{6BF68E81-7592-42F8-8E56-30F16EA55608}" dt="2024-09-09T13:20:50.910" v="1129" actId="47"/>
        <pc:sldMkLst>
          <pc:docMk/>
          <pc:sldMk cId="0" sldId="290"/>
        </pc:sldMkLst>
      </pc:sldChg>
      <pc:sldChg chg="del">
        <pc:chgData name="Ofer Zadikario" userId="f36b4b4543f14e71" providerId="LiveId" clId="{6BF68E81-7592-42F8-8E56-30F16EA55608}" dt="2024-09-09T13:20:51.466" v="1130" actId="47"/>
        <pc:sldMkLst>
          <pc:docMk/>
          <pc:sldMk cId="0" sldId="291"/>
        </pc:sldMkLst>
      </pc:sldChg>
      <pc:sldChg chg="addSp delSp modSp mod delAnim">
        <pc:chgData name="Ofer Zadikario" userId="f36b4b4543f14e71" providerId="LiveId" clId="{6BF68E81-7592-42F8-8E56-30F16EA55608}" dt="2024-09-09T12:46:24.540" v="91" actId="1076"/>
        <pc:sldMkLst>
          <pc:docMk/>
          <pc:sldMk cId="1511145347" sldId="292"/>
        </pc:sldMkLst>
        <pc:spChg chg="mod">
          <ac:chgData name="Ofer Zadikario" userId="f36b4b4543f14e71" providerId="LiveId" clId="{6BF68E81-7592-42F8-8E56-30F16EA55608}" dt="2024-09-09T12:46:24.540" v="91" actId="1076"/>
          <ac:spMkLst>
            <pc:docMk/>
            <pc:sldMk cId="1511145347" sldId="292"/>
            <ac:spMk id="2" creationId="{00000000-0000-0000-0000-000000000000}"/>
          </ac:spMkLst>
        </pc:spChg>
        <pc:spChg chg="del">
          <ac:chgData name="Ofer Zadikario" userId="f36b4b4543f14e71" providerId="LiveId" clId="{6BF68E81-7592-42F8-8E56-30F16EA55608}" dt="2024-09-09T12:43:50.399" v="50" actId="478"/>
          <ac:spMkLst>
            <pc:docMk/>
            <pc:sldMk cId="1511145347" sldId="292"/>
            <ac:spMk id="3" creationId="{F7464AE2-0D44-47C7-9568-BE337CDEAFA4}"/>
          </ac:spMkLst>
        </pc:spChg>
        <pc:spChg chg="add mod">
          <ac:chgData name="Ofer Zadikario" userId="f36b4b4543f14e71" providerId="LiveId" clId="{6BF68E81-7592-42F8-8E56-30F16EA55608}" dt="2024-09-09T12:45:53.489" v="75" actId="21"/>
          <ac:spMkLst>
            <pc:docMk/>
            <pc:sldMk cId="1511145347" sldId="292"/>
            <ac:spMk id="7" creationId="{0BB701CA-111A-591F-5F38-DDBB8C7838DE}"/>
          </ac:spMkLst>
        </pc:spChg>
        <pc:graphicFrameChg chg="del">
          <ac:chgData name="Ofer Zadikario" userId="f36b4b4543f14e71" providerId="LiveId" clId="{6BF68E81-7592-42F8-8E56-30F16EA55608}" dt="2024-09-09T12:43:50.399" v="50" actId="478"/>
          <ac:graphicFrameMkLst>
            <pc:docMk/>
            <pc:sldMk cId="1511145347" sldId="292"/>
            <ac:graphicFrameMk id="5" creationId="{72A7BA4E-5D22-4198-A376-86822F8A315E}"/>
          </ac:graphicFrameMkLst>
        </pc:graphicFrameChg>
        <pc:graphicFrameChg chg="del">
          <ac:chgData name="Ofer Zadikario" userId="f36b4b4543f14e71" providerId="LiveId" clId="{6BF68E81-7592-42F8-8E56-30F16EA55608}" dt="2024-09-09T12:43:50.399" v="50" actId="478"/>
          <ac:graphicFrameMkLst>
            <pc:docMk/>
            <pc:sldMk cId="1511145347" sldId="292"/>
            <ac:graphicFrameMk id="6" creationId="{C83EB83C-2F84-4030-836A-A5D64C1EA084}"/>
          </ac:graphicFrameMkLst>
        </pc:graphicFrameChg>
      </pc:sldChg>
      <pc:sldChg chg="del">
        <pc:chgData name="Ofer Zadikario" userId="f36b4b4543f14e71" providerId="LiveId" clId="{6BF68E81-7592-42F8-8E56-30F16EA55608}" dt="2024-09-09T13:20:52.635" v="1132" actId="47"/>
        <pc:sldMkLst>
          <pc:docMk/>
          <pc:sldMk cId="0" sldId="293"/>
        </pc:sldMkLst>
      </pc:sldChg>
      <pc:sldChg chg="del">
        <pc:chgData name="Ofer Zadikario" userId="f36b4b4543f14e71" providerId="LiveId" clId="{6BF68E81-7592-42F8-8E56-30F16EA55608}" dt="2024-09-09T13:20:53.160" v="1133" actId="47"/>
        <pc:sldMkLst>
          <pc:docMk/>
          <pc:sldMk cId="0" sldId="294"/>
        </pc:sldMkLst>
      </pc:sldChg>
      <pc:sldChg chg="del">
        <pc:chgData name="Ofer Zadikario" userId="f36b4b4543f14e71" providerId="LiveId" clId="{6BF68E81-7592-42F8-8E56-30F16EA55608}" dt="2024-09-09T13:20:54.084" v="1134" actId="47"/>
        <pc:sldMkLst>
          <pc:docMk/>
          <pc:sldMk cId="0" sldId="295"/>
        </pc:sldMkLst>
      </pc:sldChg>
      <pc:sldChg chg="del">
        <pc:chgData name="Ofer Zadikario" userId="f36b4b4543f14e71" providerId="LiveId" clId="{6BF68E81-7592-42F8-8E56-30F16EA55608}" dt="2024-09-09T13:20:54.695" v="1135" actId="47"/>
        <pc:sldMkLst>
          <pc:docMk/>
          <pc:sldMk cId="0" sldId="296"/>
        </pc:sldMkLst>
      </pc:sldChg>
      <pc:sldChg chg="del">
        <pc:chgData name="Ofer Zadikario" userId="f36b4b4543f14e71" providerId="LiveId" clId="{6BF68E81-7592-42F8-8E56-30F16EA55608}" dt="2024-09-09T13:20:55.367" v="1136" actId="47"/>
        <pc:sldMkLst>
          <pc:docMk/>
          <pc:sldMk cId="0" sldId="297"/>
        </pc:sldMkLst>
      </pc:sldChg>
      <pc:sldChg chg="del">
        <pc:chgData name="Ofer Zadikario" userId="f36b4b4543f14e71" providerId="LiveId" clId="{6BF68E81-7592-42F8-8E56-30F16EA55608}" dt="2024-09-09T13:20:55.966" v="1137" actId="47"/>
        <pc:sldMkLst>
          <pc:docMk/>
          <pc:sldMk cId="0" sldId="298"/>
        </pc:sldMkLst>
      </pc:sldChg>
      <pc:sldChg chg="del">
        <pc:chgData name="Ofer Zadikario" userId="f36b4b4543f14e71" providerId="LiveId" clId="{6BF68E81-7592-42F8-8E56-30F16EA55608}" dt="2024-09-09T13:20:56.668" v="1138" actId="47"/>
        <pc:sldMkLst>
          <pc:docMk/>
          <pc:sldMk cId="0" sldId="299"/>
        </pc:sldMkLst>
      </pc:sldChg>
      <pc:sldChg chg="del">
        <pc:chgData name="Ofer Zadikario" userId="f36b4b4543f14e71" providerId="LiveId" clId="{6BF68E81-7592-42F8-8E56-30F16EA55608}" dt="2024-09-09T13:20:57.296" v="1139" actId="47"/>
        <pc:sldMkLst>
          <pc:docMk/>
          <pc:sldMk cId="0" sldId="300"/>
        </pc:sldMkLst>
      </pc:sldChg>
      <pc:sldChg chg="del">
        <pc:chgData name="Ofer Zadikario" userId="f36b4b4543f14e71" providerId="LiveId" clId="{6BF68E81-7592-42F8-8E56-30F16EA55608}" dt="2024-09-09T13:20:57.960" v="1140" actId="47"/>
        <pc:sldMkLst>
          <pc:docMk/>
          <pc:sldMk cId="0" sldId="301"/>
        </pc:sldMkLst>
      </pc:sldChg>
      <pc:sldChg chg="del">
        <pc:chgData name="Ofer Zadikario" userId="f36b4b4543f14e71" providerId="LiveId" clId="{6BF68E81-7592-42F8-8E56-30F16EA55608}" dt="2024-09-09T13:20:58.590" v="1141" actId="47"/>
        <pc:sldMkLst>
          <pc:docMk/>
          <pc:sldMk cId="0" sldId="302"/>
        </pc:sldMkLst>
      </pc:sldChg>
      <pc:sldChg chg="del">
        <pc:chgData name="Ofer Zadikario" userId="f36b4b4543f14e71" providerId="LiveId" clId="{6BF68E81-7592-42F8-8E56-30F16EA55608}" dt="2024-09-09T13:20:59.247" v="1142" actId="47"/>
        <pc:sldMkLst>
          <pc:docMk/>
          <pc:sldMk cId="0" sldId="303"/>
        </pc:sldMkLst>
      </pc:sldChg>
      <pc:sldChg chg="del">
        <pc:chgData name="Ofer Zadikario" userId="f36b4b4543f14e71" providerId="LiveId" clId="{6BF68E81-7592-42F8-8E56-30F16EA55608}" dt="2024-09-09T13:20:59.847" v="1143" actId="47"/>
        <pc:sldMkLst>
          <pc:docMk/>
          <pc:sldMk cId="0" sldId="304"/>
        </pc:sldMkLst>
      </pc:sldChg>
      <pc:sldChg chg="del">
        <pc:chgData name="Ofer Zadikario" userId="f36b4b4543f14e71" providerId="LiveId" clId="{6BF68E81-7592-42F8-8E56-30F16EA55608}" dt="2024-09-09T13:21:00.493" v="1144" actId="47"/>
        <pc:sldMkLst>
          <pc:docMk/>
          <pc:sldMk cId="0" sldId="305"/>
        </pc:sldMkLst>
      </pc:sldChg>
      <pc:sldChg chg="del">
        <pc:chgData name="Ofer Zadikario" userId="f36b4b4543f14e71" providerId="LiveId" clId="{6BF68E81-7592-42F8-8E56-30F16EA55608}" dt="2024-09-09T13:21:01.225" v="1145" actId="47"/>
        <pc:sldMkLst>
          <pc:docMk/>
          <pc:sldMk cId="0" sldId="306"/>
        </pc:sldMkLst>
      </pc:sldChg>
      <pc:sldChg chg="del">
        <pc:chgData name="Ofer Zadikario" userId="f36b4b4543f14e71" providerId="LiveId" clId="{6BF68E81-7592-42F8-8E56-30F16EA55608}" dt="2024-09-09T13:21:01.930" v="1146" actId="47"/>
        <pc:sldMkLst>
          <pc:docMk/>
          <pc:sldMk cId="0" sldId="307"/>
        </pc:sldMkLst>
      </pc:sldChg>
      <pc:sldChg chg="del">
        <pc:chgData name="Ofer Zadikario" userId="f36b4b4543f14e71" providerId="LiveId" clId="{6BF68E81-7592-42F8-8E56-30F16EA55608}" dt="2024-09-09T13:21:02.623" v="1147" actId="47"/>
        <pc:sldMkLst>
          <pc:docMk/>
          <pc:sldMk cId="0" sldId="308"/>
        </pc:sldMkLst>
      </pc:sldChg>
      <pc:sldChg chg="del">
        <pc:chgData name="Ofer Zadikario" userId="f36b4b4543f14e71" providerId="LiveId" clId="{6BF68E81-7592-42F8-8E56-30F16EA55608}" dt="2024-09-09T13:21:03.167" v="1148" actId="47"/>
        <pc:sldMkLst>
          <pc:docMk/>
          <pc:sldMk cId="0" sldId="309"/>
        </pc:sldMkLst>
      </pc:sldChg>
      <pc:sldChg chg="del">
        <pc:chgData name="Ofer Zadikario" userId="f36b4b4543f14e71" providerId="LiveId" clId="{6BF68E81-7592-42F8-8E56-30F16EA55608}" dt="2024-09-09T13:21:03.767" v="1149" actId="47"/>
        <pc:sldMkLst>
          <pc:docMk/>
          <pc:sldMk cId="0" sldId="310"/>
        </pc:sldMkLst>
      </pc:sldChg>
      <pc:sldChg chg="del">
        <pc:chgData name="Ofer Zadikario" userId="f36b4b4543f14e71" providerId="LiveId" clId="{6BF68E81-7592-42F8-8E56-30F16EA55608}" dt="2024-09-09T13:21:04.492" v="1150" actId="47"/>
        <pc:sldMkLst>
          <pc:docMk/>
          <pc:sldMk cId="0" sldId="311"/>
        </pc:sldMkLst>
      </pc:sldChg>
      <pc:sldChg chg="del">
        <pc:chgData name="Ofer Zadikario" userId="f36b4b4543f14e71" providerId="LiveId" clId="{6BF68E81-7592-42F8-8E56-30F16EA55608}" dt="2024-09-09T13:21:05.149" v="1151" actId="47"/>
        <pc:sldMkLst>
          <pc:docMk/>
          <pc:sldMk cId="0" sldId="312"/>
        </pc:sldMkLst>
      </pc:sldChg>
      <pc:sldChg chg="del">
        <pc:chgData name="Ofer Zadikario" userId="f36b4b4543f14e71" providerId="LiveId" clId="{6BF68E81-7592-42F8-8E56-30F16EA55608}" dt="2024-09-09T13:21:05.833" v="1152" actId="47"/>
        <pc:sldMkLst>
          <pc:docMk/>
          <pc:sldMk cId="0" sldId="313"/>
        </pc:sldMkLst>
      </pc:sldChg>
      <pc:sldChg chg="del">
        <pc:chgData name="Ofer Zadikario" userId="f36b4b4543f14e71" providerId="LiveId" clId="{6BF68E81-7592-42F8-8E56-30F16EA55608}" dt="2024-09-09T13:21:06.704" v="1153" actId="47"/>
        <pc:sldMkLst>
          <pc:docMk/>
          <pc:sldMk cId="0" sldId="314"/>
        </pc:sldMkLst>
      </pc:sldChg>
      <pc:sldChg chg="del">
        <pc:chgData name="Ofer Zadikario" userId="f36b4b4543f14e71" providerId="LiveId" clId="{6BF68E81-7592-42F8-8E56-30F16EA55608}" dt="2024-09-09T13:21:14.673" v="1171" actId="47"/>
        <pc:sldMkLst>
          <pc:docMk/>
          <pc:sldMk cId="2633609375" sldId="315"/>
        </pc:sldMkLst>
      </pc:sldChg>
      <pc:sldChg chg="del">
        <pc:chgData name="Ofer Zadikario" userId="f36b4b4543f14e71" providerId="LiveId" clId="{6BF68E81-7592-42F8-8E56-30F16EA55608}" dt="2024-09-09T13:20:41.298" v="1107" actId="47"/>
        <pc:sldMkLst>
          <pc:docMk/>
          <pc:sldMk cId="1446784208" sldId="316"/>
        </pc:sldMkLst>
      </pc:sldChg>
      <pc:sldChg chg="del">
        <pc:chgData name="Ofer Zadikario" userId="f36b4b4543f14e71" providerId="LiveId" clId="{6BF68E81-7592-42F8-8E56-30F16EA55608}" dt="2024-09-09T13:20:43.393" v="1111" actId="47"/>
        <pc:sldMkLst>
          <pc:docMk/>
          <pc:sldMk cId="0" sldId="317"/>
        </pc:sldMkLst>
      </pc:sldChg>
      <pc:sldChg chg="del">
        <pc:chgData name="Ofer Zadikario" userId="f36b4b4543f14e71" providerId="LiveId" clId="{6BF68E81-7592-42F8-8E56-30F16EA55608}" dt="2024-09-09T13:20:48.551" v="1124" actId="47"/>
        <pc:sldMkLst>
          <pc:docMk/>
          <pc:sldMk cId="2539784524" sldId="318"/>
        </pc:sldMkLst>
      </pc:sldChg>
      <pc:sldChg chg="del">
        <pc:chgData name="Ofer Zadikario" userId="f36b4b4543f14e71" providerId="LiveId" clId="{6BF68E81-7592-42F8-8E56-30F16EA55608}" dt="2024-09-09T13:20:51.988" v="1131" actId="47"/>
        <pc:sldMkLst>
          <pc:docMk/>
          <pc:sldMk cId="0" sldId="319"/>
        </pc:sldMkLst>
      </pc:sldChg>
      <pc:sldChg chg="del">
        <pc:chgData name="Ofer Zadikario" userId="f36b4b4543f14e71" providerId="LiveId" clId="{6BF68E81-7592-42F8-8E56-30F16EA55608}" dt="2024-09-09T13:21:07.359" v="1154" actId="47"/>
        <pc:sldMkLst>
          <pc:docMk/>
          <pc:sldMk cId="2167352004" sldId="320"/>
        </pc:sldMkLst>
      </pc:sldChg>
      <pc:sldChg chg="del">
        <pc:chgData name="Ofer Zadikario" userId="f36b4b4543f14e71" providerId="LiveId" clId="{6BF68E81-7592-42F8-8E56-30F16EA55608}" dt="2024-09-09T13:21:08.227" v="1155" actId="47"/>
        <pc:sldMkLst>
          <pc:docMk/>
          <pc:sldMk cId="0" sldId="323"/>
        </pc:sldMkLst>
      </pc:sldChg>
      <pc:sldChg chg="del">
        <pc:chgData name="Ofer Zadikario" userId="f36b4b4543f14e71" providerId="LiveId" clId="{6BF68E81-7592-42F8-8E56-30F16EA55608}" dt="2024-09-09T13:21:08.541" v="1156" actId="47"/>
        <pc:sldMkLst>
          <pc:docMk/>
          <pc:sldMk cId="0" sldId="324"/>
        </pc:sldMkLst>
      </pc:sldChg>
      <pc:sldChg chg="del">
        <pc:chgData name="Ofer Zadikario" userId="f36b4b4543f14e71" providerId="LiveId" clId="{6BF68E81-7592-42F8-8E56-30F16EA55608}" dt="2024-09-09T13:21:08.841" v="1157" actId="47"/>
        <pc:sldMkLst>
          <pc:docMk/>
          <pc:sldMk cId="0" sldId="325"/>
        </pc:sldMkLst>
      </pc:sldChg>
      <pc:sldChg chg="del">
        <pc:chgData name="Ofer Zadikario" userId="f36b4b4543f14e71" providerId="LiveId" clId="{6BF68E81-7592-42F8-8E56-30F16EA55608}" dt="2024-09-09T13:21:09.108" v="1158" actId="47"/>
        <pc:sldMkLst>
          <pc:docMk/>
          <pc:sldMk cId="0" sldId="326"/>
        </pc:sldMkLst>
      </pc:sldChg>
      <pc:sldChg chg="del">
        <pc:chgData name="Ofer Zadikario" userId="f36b4b4543f14e71" providerId="LiveId" clId="{6BF68E81-7592-42F8-8E56-30F16EA55608}" dt="2024-09-09T13:21:09.405" v="1159" actId="47"/>
        <pc:sldMkLst>
          <pc:docMk/>
          <pc:sldMk cId="0" sldId="327"/>
        </pc:sldMkLst>
      </pc:sldChg>
      <pc:sldChg chg="del">
        <pc:chgData name="Ofer Zadikario" userId="f36b4b4543f14e71" providerId="LiveId" clId="{6BF68E81-7592-42F8-8E56-30F16EA55608}" dt="2024-09-09T13:21:09.657" v="1160" actId="47"/>
        <pc:sldMkLst>
          <pc:docMk/>
          <pc:sldMk cId="0" sldId="328"/>
        </pc:sldMkLst>
      </pc:sldChg>
      <pc:sldChg chg="del">
        <pc:chgData name="Ofer Zadikario" userId="f36b4b4543f14e71" providerId="LiveId" clId="{6BF68E81-7592-42F8-8E56-30F16EA55608}" dt="2024-09-09T13:21:09.960" v="1161" actId="47"/>
        <pc:sldMkLst>
          <pc:docMk/>
          <pc:sldMk cId="0" sldId="329"/>
        </pc:sldMkLst>
      </pc:sldChg>
      <pc:sldChg chg="del">
        <pc:chgData name="Ofer Zadikario" userId="f36b4b4543f14e71" providerId="LiveId" clId="{6BF68E81-7592-42F8-8E56-30F16EA55608}" dt="2024-09-09T13:21:10.283" v="1162" actId="47"/>
        <pc:sldMkLst>
          <pc:docMk/>
          <pc:sldMk cId="0" sldId="330"/>
        </pc:sldMkLst>
      </pc:sldChg>
      <pc:sldChg chg="del">
        <pc:chgData name="Ofer Zadikario" userId="f36b4b4543f14e71" providerId="LiveId" clId="{6BF68E81-7592-42F8-8E56-30F16EA55608}" dt="2024-09-09T13:21:10.573" v="1163" actId="47"/>
        <pc:sldMkLst>
          <pc:docMk/>
          <pc:sldMk cId="0" sldId="331"/>
        </pc:sldMkLst>
      </pc:sldChg>
      <pc:sldChg chg="del">
        <pc:chgData name="Ofer Zadikario" userId="f36b4b4543f14e71" providerId="LiveId" clId="{6BF68E81-7592-42F8-8E56-30F16EA55608}" dt="2024-09-09T13:21:10.896" v="1164" actId="47"/>
        <pc:sldMkLst>
          <pc:docMk/>
          <pc:sldMk cId="0" sldId="332"/>
        </pc:sldMkLst>
      </pc:sldChg>
      <pc:sldChg chg="del">
        <pc:chgData name="Ofer Zadikario" userId="f36b4b4543f14e71" providerId="LiveId" clId="{6BF68E81-7592-42F8-8E56-30F16EA55608}" dt="2024-09-09T13:21:11.267" v="1165" actId="47"/>
        <pc:sldMkLst>
          <pc:docMk/>
          <pc:sldMk cId="0" sldId="333"/>
        </pc:sldMkLst>
      </pc:sldChg>
      <pc:sldChg chg="del">
        <pc:chgData name="Ofer Zadikario" userId="f36b4b4543f14e71" providerId="LiveId" clId="{6BF68E81-7592-42F8-8E56-30F16EA55608}" dt="2024-09-09T13:21:11.677" v="1166" actId="47"/>
        <pc:sldMkLst>
          <pc:docMk/>
          <pc:sldMk cId="0" sldId="334"/>
        </pc:sldMkLst>
      </pc:sldChg>
      <pc:sldChg chg="del">
        <pc:chgData name="Ofer Zadikario" userId="f36b4b4543f14e71" providerId="LiveId" clId="{6BF68E81-7592-42F8-8E56-30F16EA55608}" dt="2024-09-09T13:21:12.136" v="1167" actId="47"/>
        <pc:sldMkLst>
          <pc:docMk/>
          <pc:sldMk cId="0" sldId="335"/>
        </pc:sldMkLst>
      </pc:sldChg>
      <pc:sldChg chg="del">
        <pc:chgData name="Ofer Zadikario" userId="f36b4b4543f14e71" providerId="LiveId" clId="{6BF68E81-7592-42F8-8E56-30F16EA55608}" dt="2024-09-09T13:21:12.435" v="1168" actId="47"/>
        <pc:sldMkLst>
          <pc:docMk/>
          <pc:sldMk cId="0" sldId="336"/>
        </pc:sldMkLst>
      </pc:sldChg>
      <pc:sldChg chg="del">
        <pc:chgData name="Ofer Zadikario" userId="f36b4b4543f14e71" providerId="LiveId" clId="{6BF68E81-7592-42F8-8E56-30F16EA55608}" dt="2024-09-09T13:21:12.802" v="1169" actId="47"/>
        <pc:sldMkLst>
          <pc:docMk/>
          <pc:sldMk cId="0" sldId="337"/>
        </pc:sldMkLst>
      </pc:sldChg>
      <pc:sldChg chg="del">
        <pc:chgData name="Ofer Zadikario" userId="f36b4b4543f14e71" providerId="LiveId" clId="{6BF68E81-7592-42F8-8E56-30F16EA55608}" dt="2024-09-09T13:21:13.152" v="1170" actId="47"/>
        <pc:sldMkLst>
          <pc:docMk/>
          <pc:sldMk cId="0" sldId="338"/>
        </pc:sldMkLst>
      </pc:sldChg>
      <pc:sldChg chg="addSp delSp modSp add mod modClrScheme chgLayout">
        <pc:chgData name="Ofer Zadikario" userId="f36b4b4543f14e71" providerId="LiveId" clId="{6BF68E81-7592-42F8-8E56-30F16EA55608}" dt="2024-09-09T12:56:40.763" v="235" actId="14100"/>
        <pc:sldMkLst>
          <pc:docMk/>
          <pc:sldMk cId="1906969418" sldId="339"/>
        </pc:sldMkLst>
        <pc:spChg chg="mod">
          <ac:chgData name="Ofer Zadikario" userId="f36b4b4543f14e71" providerId="LiveId" clId="{6BF68E81-7592-42F8-8E56-30F16EA55608}" dt="2024-09-09T12:48:58.347" v="118" actId="26606"/>
          <ac:spMkLst>
            <pc:docMk/>
            <pc:sldMk cId="1906969418" sldId="339"/>
            <ac:spMk id="2" creationId="{00000000-0000-0000-0000-000000000000}"/>
          </ac:spMkLst>
        </pc:spChg>
        <pc:spChg chg="del">
          <ac:chgData name="Ofer Zadikario" userId="f36b4b4543f14e71" providerId="LiveId" clId="{6BF68E81-7592-42F8-8E56-30F16EA55608}" dt="2024-09-09T12:47:18.616" v="115" actId="478"/>
          <ac:spMkLst>
            <pc:docMk/>
            <pc:sldMk cId="1906969418" sldId="339"/>
            <ac:spMk id="7" creationId="{0BB701CA-111A-591F-5F38-DDBB8C7838DE}"/>
          </ac:spMkLst>
        </pc:spChg>
        <pc:picChg chg="add del mod">
          <ac:chgData name="Ofer Zadikario" userId="f36b4b4543f14e71" providerId="LiveId" clId="{6BF68E81-7592-42F8-8E56-30F16EA55608}" dt="2024-09-09T12:56:36.256" v="233" actId="478"/>
          <ac:picMkLst>
            <pc:docMk/>
            <pc:sldMk cId="1906969418" sldId="339"/>
            <ac:picMk id="4" creationId="{7FD31F5E-DCE5-9200-CB7F-526BCC83C469}"/>
          </ac:picMkLst>
        </pc:picChg>
        <pc:picChg chg="add mod">
          <ac:chgData name="Ofer Zadikario" userId="f36b4b4543f14e71" providerId="LiveId" clId="{6BF68E81-7592-42F8-8E56-30F16EA55608}" dt="2024-09-09T12:56:40.763" v="235" actId="14100"/>
          <ac:picMkLst>
            <pc:docMk/>
            <pc:sldMk cId="1906969418" sldId="339"/>
            <ac:picMk id="6" creationId="{142F7DD0-B999-8924-A082-D07E125570F9}"/>
          </ac:picMkLst>
        </pc:picChg>
      </pc:sldChg>
      <pc:sldChg chg="addSp delSp modSp add mod">
        <pc:chgData name="Ofer Zadikario" userId="f36b4b4543f14e71" providerId="LiveId" clId="{6BF68E81-7592-42F8-8E56-30F16EA55608}" dt="2024-09-09T12:52:37.089" v="182" actId="14100"/>
        <pc:sldMkLst>
          <pc:docMk/>
          <pc:sldMk cId="3256546936" sldId="340"/>
        </pc:sldMkLst>
        <pc:spChg chg="mod">
          <ac:chgData name="Ofer Zadikario" userId="f36b4b4543f14e71" providerId="LiveId" clId="{6BF68E81-7592-42F8-8E56-30F16EA55608}" dt="2024-09-09T12:49:31.074" v="173" actId="20577"/>
          <ac:spMkLst>
            <pc:docMk/>
            <pc:sldMk cId="3256546936" sldId="340"/>
            <ac:spMk id="2" creationId="{00000000-0000-0000-0000-000000000000}"/>
          </ac:spMkLst>
        </pc:spChg>
        <pc:picChg chg="del">
          <ac:chgData name="Ofer Zadikario" userId="f36b4b4543f14e71" providerId="LiveId" clId="{6BF68E81-7592-42F8-8E56-30F16EA55608}" dt="2024-09-09T12:49:34.846" v="174" actId="478"/>
          <ac:picMkLst>
            <pc:docMk/>
            <pc:sldMk cId="3256546936" sldId="340"/>
            <ac:picMk id="4" creationId="{7FD31F5E-DCE5-9200-CB7F-526BCC83C469}"/>
          </ac:picMkLst>
        </pc:picChg>
        <pc:picChg chg="add mod">
          <ac:chgData name="Ofer Zadikario" userId="f36b4b4543f14e71" providerId="LiveId" clId="{6BF68E81-7592-42F8-8E56-30F16EA55608}" dt="2024-09-09T12:52:33.106" v="181" actId="14100"/>
          <ac:picMkLst>
            <pc:docMk/>
            <pc:sldMk cId="3256546936" sldId="340"/>
            <ac:picMk id="5" creationId="{A95B31B0-F844-B03A-4C33-9133BFF49B7C}"/>
          </ac:picMkLst>
        </pc:picChg>
        <pc:picChg chg="add mod">
          <ac:chgData name="Ofer Zadikario" userId="f36b4b4543f14e71" providerId="LiveId" clId="{6BF68E81-7592-42F8-8E56-30F16EA55608}" dt="2024-09-09T12:52:37.089" v="182" actId="14100"/>
          <ac:picMkLst>
            <pc:docMk/>
            <pc:sldMk cId="3256546936" sldId="340"/>
            <ac:picMk id="7" creationId="{778AFCC7-8817-9D6C-FC20-27D7A273503C}"/>
          </ac:picMkLst>
        </pc:picChg>
      </pc:sldChg>
      <pc:sldChg chg="addSp delSp modSp add mod">
        <pc:chgData name="Ofer Zadikario" userId="f36b4b4543f14e71" providerId="LiveId" clId="{6BF68E81-7592-42F8-8E56-30F16EA55608}" dt="2024-09-09T12:55:20.821" v="232" actId="1076"/>
        <pc:sldMkLst>
          <pc:docMk/>
          <pc:sldMk cId="861588323" sldId="341"/>
        </pc:sldMkLst>
        <pc:spChg chg="mod">
          <ac:chgData name="Ofer Zadikario" userId="f36b4b4543f14e71" providerId="LiveId" clId="{6BF68E81-7592-42F8-8E56-30F16EA55608}" dt="2024-09-09T12:53:04.306" v="228" actId="20577"/>
          <ac:spMkLst>
            <pc:docMk/>
            <pc:sldMk cId="861588323" sldId="341"/>
            <ac:spMk id="2" creationId="{00000000-0000-0000-0000-000000000000}"/>
          </ac:spMkLst>
        </pc:spChg>
        <pc:picChg chg="add mod">
          <ac:chgData name="Ofer Zadikario" userId="f36b4b4543f14e71" providerId="LiveId" clId="{6BF68E81-7592-42F8-8E56-30F16EA55608}" dt="2024-09-09T12:55:20.821" v="232" actId="1076"/>
          <ac:picMkLst>
            <pc:docMk/>
            <pc:sldMk cId="861588323" sldId="341"/>
            <ac:picMk id="4" creationId="{FCC82BB1-15E2-C618-5665-7407ABD054E4}"/>
          </ac:picMkLst>
        </pc:picChg>
        <pc:picChg chg="del">
          <ac:chgData name="Ofer Zadikario" userId="f36b4b4543f14e71" providerId="LiveId" clId="{6BF68E81-7592-42F8-8E56-30F16EA55608}" dt="2024-09-09T12:55:18.103" v="230" actId="478"/>
          <ac:picMkLst>
            <pc:docMk/>
            <pc:sldMk cId="861588323" sldId="341"/>
            <ac:picMk id="5" creationId="{A95B31B0-F844-B03A-4C33-9133BFF49B7C}"/>
          </ac:picMkLst>
        </pc:picChg>
        <pc:picChg chg="del">
          <ac:chgData name="Ofer Zadikario" userId="f36b4b4543f14e71" providerId="LiveId" clId="{6BF68E81-7592-42F8-8E56-30F16EA55608}" dt="2024-09-09T12:55:16.554" v="229" actId="478"/>
          <ac:picMkLst>
            <pc:docMk/>
            <pc:sldMk cId="861588323" sldId="341"/>
            <ac:picMk id="7" creationId="{778AFCC7-8817-9D6C-FC20-27D7A273503C}"/>
          </ac:picMkLst>
        </pc:picChg>
      </pc:sldChg>
      <pc:sldChg chg="addSp delSp modSp add mod">
        <pc:chgData name="Ofer Zadikario" userId="f36b4b4543f14e71" providerId="LiveId" clId="{6BF68E81-7592-42F8-8E56-30F16EA55608}" dt="2024-09-09T12:58:00.794" v="263" actId="14100"/>
        <pc:sldMkLst>
          <pc:docMk/>
          <pc:sldMk cId="3410872154" sldId="342"/>
        </pc:sldMkLst>
        <pc:spChg chg="mod">
          <ac:chgData name="Ofer Zadikario" userId="f36b4b4543f14e71" providerId="LiveId" clId="{6BF68E81-7592-42F8-8E56-30F16EA55608}" dt="2024-09-09T12:57:24.239" v="260" actId="20577"/>
          <ac:spMkLst>
            <pc:docMk/>
            <pc:sldMk cId="3410872154" sldId="342"/>
            <ac:spMk id="2" creationId="{00000000-0000-0000-0000-000000000000}"/>
          </ac:spMkLst>
        </pc:spChg>
        <pc:picChg chg="del">
          <ac:chgData name="Ofer Zadikario" userId="f36b4b4543f14e71" providerId="LiveId" clId="{6BF68E81-7592-42F8-8E56-30F16EA55608}" dt="2024-09-09T12:57:56.384" v="261" actId="478"/>
          <ac:picMkLst>
            <pc:docMk/>
            <pc:sldMk cId="3410872154" sldId="342"/>
            <ac:picMk id="4" creationId="{FCC82BB1-15E2-C618-5665-7407ABD054E4}"/>
          </ac:picMkLst>
        </pc:picChg>
        <pc:picChg chg="add mod">
          <ac:chgData name="Ofer Zadikario" userId="f36b4b4543f14e71" providerId="LiveId" clId="{6BF68E81-7592-42F8-8E56-30F16EA55608}" dt="2024-09-09T12:58:00.794" v="263" actId="14100"/>
          <ac:picMkLst>
            <pc:docMk/>
            <pc:sldMk cId="3410872154" sldId="342"/>
            <ac:picMk id="5" creationId="{6A849DBC-DB3C-AB05-92F1-3FF79C095F1F}"/>
          </ac:picMkLst>
        </pc:picChg>
      </pc:sldChg>
      <pc:sldChg chg="modSp add mod ord">
        <pc:chgData name="Ofer Zadikario" userId="f36b4b4543f14e71" providerId="LiveId" clId="{6BF68E81-7592-42F8-8E56-30F16EA55608}" dt="2024-09-09T12:59:38.640" v="381" actId="113"/>
        <pc:sldMkLst>
          <pc:docMk/>
          <pc:sldMk cId="4124853384" sldId="343"/>
        </pc:sldMkLst>
        <pc:spChg chg="mod">
          <ac:chgData name="Ofer Zadikario" userId="f36b4b4543f14e71" providerId="LiveId" clId="{6BF68E81-7592-42F8-8E56-30F16EA55608}" dt="2024-09-09T12:58:27.854" v="267" actId="20577"/>
          <ac:spMkLst>
            <pc:docMk/>
            <pc:sldMk cId="4124853384" sldId="343"/>
            <ac:spMk id="2" creationId="{00000000-0000-0000-0000-000000000000}"/>
          </ac:spMkLst>
        </pc:spChg>
        <pc:spChg chg="mod">
          <ac:chgData name="Ofer Zadikario" userId="f36b4b4543f14e71" providerId="LiveId" clId="{6BF68E81-7592-42F8-8E56-30F16EA55608}" dt="2024-09-09T12:59:38.640" v="381" actId="113"/>
          <ac:spMkLst>
            <pc:docMk/>
            <pc:sldMk cId="4124853384" sldId="343"/>
            <ac:spMk id="7" creationId="{0BB701CA-111A-591F-5F38-DDBB8C7838DE}"/>
          </ac:spMkLst>
        </pc:spChg>
      </pc:sldChg>
      <pc:sldChg chg="addSp delSp modSp add mod ord">
        <pc:chgData name="Ofer Zadikario" userId="f36b4b4543f14e71" providerId="LiveId" clId="{6BF68E81-7592-42F8-8E56-30F16EA55608}" dt="2024-09-09T13:01:26.332" v="423" actId="22"/>
        <pc:sldMkLst>
          <pc:docMk/>
          <pc:sldMk cId="3550480312" sldId="344"/>
        </pc:sldMkLst>
        <pc:spChg chg="mod">
          <ac:chgData name="Ofer Zadikario" userId="f36b4b4543f14e71" providerId="LiveId" clId="{6BF68E81-7592-42F8-8E56-30F16EA55608}" dt="2024-09-09T13:00:16.810" v="421" actId="20577"/>
          <ac:spMkLst>
            <pc:docMk/>
            <pc:sldMk cId="3550480312" sldId="344"/>
            <ac:spMk id="2" creationId="{00000000-0000-0000-0000-000000000000}"/>
          </ac:spMkLst>
        </pc:spChg>
        <pc:picChg chg="add">
          <ac:chgData name="Ofer Zadikario" userId="f36b4b4543f14e71" providerId="LiveId" clId="{6BF68E81-7592-42F8-8E56-30F16EA55608}" dt="2024-09-09T13:01:26.332" v="423" actId="22"/>
          <ac:picMkLst>
            <pc:docMk/>
            <pc:sldMk cId="3550480312" sldId="344"/>
            <ac:picMk id="4" creationId="{0B44D398-FC7F-006E-571C-431E97D8D13B}"/>
          </ac:picMkLst>
        </pc:picChg>
        <pc:picChg chg="del">
          <ac:chgData name="Ofer Zadikario" userId="f36b4b4543f14e71" providerId="LiveId" clId="{6BF68E81-7592-42F8-8E56-30F16EA55608}" dt="2024-09-09T13:00:26.435" v="422" actId="478"/>
          <ac:picMkLst>
            <pc:docMk/>
            <pc:sldMk cId="3550480312" sldId="344"/>
            <ac:picMk id="5" creationId="{6A849DBC-DB3C-AB05-92F1-3FF79C095F1F}"/>
          </ac:picMkLst>
        </pc:picChg>
      </pc:sldChg>
      <pc:sldChg chg="addSp delSp modSp add mod">
        <pc:chgData name="Ofer Zadikario" userId="f36b4b4543f14e71" providerId="LiveId" clId="{6BF68E81-7592-42F8-8E56-30F16EA55608}" dt="2024-09-09T13:03:43.839" v="469" actId="1076"/>
        <pc:sldMkLst>
          <pc:docMk/>
          <pc:sldMk cId="3871379290" sldId="345"/>
        </pc:sldMkLst>
        <pc:spChg chg="mod">
          <ac:chgData name="Ofer Zadikario" userId="f36b4b4543f14e71" providerId="LiveId" clId="{6BF68E81-7592-42F8-8E56-30F16EA55608}" dt="2024-09-09T13:01:51.867" v="461" actId="20577"/>
          <ac:spMkLst>
            <pc:docMk/>
            <pc:sldMk cId="3871379290" sldId="345"/>
            <ac:spMk id="2" creationId="{00000000-0000-0000-0000-000000000000}"/>
          </ac:spMkLst>
        </pc:spChg>
        <pc:picChg chg="del">
          <ac:chgData name="Ofer Zadikario" userId="f36b4b4543f14e71" providerId="LiveId" clId="{6BF68E81-7592-42F8-8E56-30F16EA55608}" dt="2024-09-09T13:01:53.960" v="462" actId="478"/>
          <ac:picMkLst>
            <pc:docMk/>
            <pc:sldMk cId="3871379290" sldId="345"/>
            <ac:picMk id="4" creationId="{0B44D398-FC7F-006E-571C-431E97D8D13B}"/>
          </ac:picMkLst>
        </pc:picChg>
        <pc:picChg chg="add mod">
          <ac:chgData name="Ofer Zadikario" userId="f36b4b4543f14e71" providerId="LiveId" clId="{6BF68E81-7592-42F8-8E56-30F16EA55608}" dt="2024-09-09T13:02:18.239" v="464" actId="1076"/>
          <ac:picMkLst>
            <pc:docMk/>
            <pc:sldMk cId="3871379290" sldId="345"/>
            <ac:picMk id="5" creationId="{5A3E5CC7-A138-B9BA-3F8E-2E68BD5EF91D}"/>
          </ac:picMkLst>
        </pc:picChg>
        <pc:picChg chg="add del mod">
          <ac:chgData name="Ofer Zadikario" userId="f36b4b4543f14e71" providerId="LiveId" clId="{6BF68E81-7592-42F8-8E56-30F16EA55608}" dt="2024-09-09T13:02:52.446" v="467" actId="478"/>
          <ac:picMkLst>
            <pc:docMk/>
            <pc:sldMk cId="3871379290" sldId="345"/>
            <ac:picMk id="7" creationId="{187199F7-334A-65F3-AAD3-1E2F0017300C}"/>
          </ac:picMkLst>
        </pc:picChg>
        <pc:picChg chg="add mod">
          <ac:chgData name="Ofer Zadikario" userId="f36b4b4543f14e71" providerId="LiveId" clId="{6BF68E81-7592-42F8-8E56-30F16EA55608}" dt="2024-09-09T13:03:43.839" v="469" actId="1076"/>
          <ac:picMkLst>
            <pc:docMk/>
            <pc:sldMk cId="3871379290" sldId="345"/>
            <ac:picMk id="9" creationId="{A51C6BDB-13A0-EE06-D11F-D30AA544AF16}"/>
          </ac:picMkLst>
        </pc:picChg>
      </pc:sldChg>
      <pc:sldChg chg="modSp add mod ord">
        <pc:chgData name="Ofer Zadikario" userId="f36b4b4543f14e71" providerId="LiveId" clId="{6BF68E81-7592-42F8-8E56-30F16EA55608}" dt="2024-09-09T13:06:03.195" v="547" actId="20577"/>
        <pc:sldMkLst>
          <pc:docMk/>
          <pc:sldMk cId="3305044458" sldId="346"/>
        </pc:sldMkLst>
        <pc:spChg chg="mod">
          <ac:chgData name="Ofer Zadikario" userId="f36b4b4543f14e71" providerId="LiveId" clId="{6BF68E81-7592-42F8-8E56-30F16EA55608}" dt="2024-09-09T13:04:04.051" v="475" actId="20577"/>
          <ac:spMkLst>
            <pc:docMk/>
            <pc:sldMk cId="3305044458" sldId="346"/>
            <ac:spMk id="2" creationId="{00000000-0000-0000-0000-000000000000}"/>
          </ac:spMkLst>
        </pc:spChg>
        <pc:spChg chg="mod">
          <ac:chgData name="Ofer Zadikario" userId="f36b4b4543f14e71" providerId="LiveId" clId="{6BF68E81-7592-42F8-8E56-30F16EA55608}" dt="2024-09-09T13:06:03.195" v="547" actId="20577"/>
          <ac:spMkLst>
            <pc:docMk/>
            <pc:sldMk cId="3305044458" sldId="346"/>
            <ac:spMk id="7" creationId="{0BB701CA-111A-591F-5F38-DDBB8C7838DE}"/>
          </ac:spMkLst>
        </pc:spChg>
      </pc:sldChg>
      <pc:sldChg chg="addSp delSp modSp add mod ord modClrScheme chgLayout">
        <pc:chgData name="Ofer Zadikario" userId="f36b4b4543f14e71" providerId="LiveId" clId="{6BF68E81-7592-42F8-8E56-30F16EA55608}" dt="2024-09-09T13:09:10.437" v="586" actId="478"/>
        <pc:sldMkLst>
          <pc:docMk/>
          <pc:sldMk cId="1029367761" sldId="347"/>
        </pc:sldMkLst>
        <pc:spChg chg="mod">
          <ac:chgData name="Ofer Zadikario" userId="f36b4b4543f14e71" providerId="LiveId" clId="{6BF68E81-7592-42F8-8E56-30F16EA55608}" dt="2024-09-09T13:09:03.522" v="583" actId="26606"/>
          <ac:spMkLst>
            <pc:docMk/>
            <pc:sldMk cId="1029367761" sldId="347"/>
            <ac:spMk id="2" creationId="{00000000-0000-0000-0000-000000000000}"/>
          </ac:spMkLst>
        </pc:spChg>
        <pc:spChg chg="add del mod">
          <ac:chgData name="Ofer Zadikario" userId="f36b4b4543f14e71" providerId="LiveId" clId="{6BF68E81-7592-42F8-8E56-30F16EA55608}" dt="2024-09-09T13:09:10.437" v="586" actId="478"/>
          <ac:spMkLst>
            <pc:docMk/>
            <pc:sldMk cId="1029367761" sldId="347"/>
            <ac:spMk id="6" creationId="{7531A431-3B2E-4506-E52C-CE99E67AEE56}"/>
          </ac:spMkLst>
        </pc:spChg>
        <pc:picChg chg="add mod">
          <ac:chgData name="Ofer Zadikario" userId="f36b4b4543f14e71" providerId="LiveId" clId="{6BF68E81-7592-42F8-8E56-30F16EA55608}" dt="2024-09-09T13:09:08.215" v="584" actId="27614"/>
          <ac:picMkLst>
            <pc:docMk/>
            <pc:sldMk cId="1029367761" sldId="347"/>
            <ac:picMk id="4" creationId="{FEDB13BB-9DB6-AD76-1EF2-CFB5267B8C50}"/>
          </ac:picMkLst>
        </pc:picChg>
        <pc:picChg chg="del">
          <ac:chgData name="Ofer Zadikario" userId="f36b4b4543f14e71" providerId="LiveId" clId="{6BF68E81-7592-42F8-8E56-30F16EA55608}" dt="2024-09-09T13:06:59.172" v="580" actId="478"/>
          <ac:picMkLst>
            <pc:docMk/>
            <pc:sldMk cId="1029367761" sldId="347"/>
            <ac:picMk id="5" creationId="{5A3E5CC7-A138-B9BA-3F8E-2E68BD5EF91D}"/>
          </ac:picMkLst>
        </pc:picChg>
        <pc:picChg chg="del">
          <ac:chgData name="Ofer Zadikario" userId="f36b4b4543f14e71" providerId="LiveId" clId="{6BF68E81-7592-42F8-8E56-30F16EA55608}" dt="2024-09-09T13:07:00.665" v="581" actId="478"/>
          <ac:picMkLst>
            <pc:docMk/>
            <pc:sldMk cId="1029367761" sldId="347"/>
            <ac:picMk id="9" creationId="{A51C6BDB-13A0-EE06-D11F-D30AA544AF16}"/>
          </ac:picMkLst>
        </pc:picChg>
      </pc:sldChg>
      <pc:sldChg chg="addSp delSp modSp add mod ord">
        <pc:chgData name="Ofer Zadikario" userId="f36b4b4543f14e71" providerId="LiveId" clId="{6BF68E81-7592-42F8-8E56-30F16EA55608}" dt="2024-09-09T13:11:01.221" v="690" actId="1076"/>
        <pc:sldMkLst>
          <pc:docMk/>
          <pc:sldMk cId="4197970030" sldId="348"/>
        </pc:sldMkLst>
        <pc:spChg chg="mod">
          <ac:chgData name="Ofer Zadikario" userId="f36b4b4543f14e71" providerId="LiveId" clId="{6BF68E81-7592-42F8-8E56-30F16EA55608}" dt="2024-09-09T13:10:25.051" v="686" actId="20577"/>
          <ac:spMkLst>
            <pc:docMk/>
            <pc:sldMk cId="4197970030" sldId="348"/>
            <ac:spMk id="2" creationId="{00000000-0000-0000-0000-000000000000}"/>
          </ac:spMkLst>
        </pc:spChg>
        <pc:picChg chg="add mod">
          <ac:chgData name="Ofer Zadikario" userId="f36b4b4543f14e71" providerId="LiveId" clId="{6BF68E81-7592-42F8-8E56-30F16EA55608}" dt="2024-09-09T13:11:01.221" v="690" actId="1076"/>
          <ac:picMkLst>
            <pc:docMk/>
            <pc:sldMk cId="4197970030" sldId="348"/>
            <ac:picMk id="4" creationId="{BA34DF37-9849-4C19-D56C-5B0F54ACB803}"/>
          </ac:picMkLst>
        </pc:picChg>
        <pc:picChg chg="del">
          <ac:chgData name="Ofer Zadikario" userId="f36b4b4543f14e71" providerId="LiveId" clId="{6BF68E81-7592-42F8-8E56-30F16EA55608}" dt="2024-09-09T13:10:27.563" v="687" actId="478"/>
          <ac:picMkLst>
            <pc:docMk/>
            <pc:sldMk cId="4197970030" sldId="348"/>
            <ac:picMk id="5" creationId="{5A3E5CC7-A138-B9BA-3F8E-2E68BD5EF91D}"/>
          </ac:picMkLst>
        </pc:picChg>
        <pc:picChg chg="del">
          <ac:chgData name="Ofer Zadikario" userId="f36b4b4543f14e71" providerId="LiveId" clId="{6BF68E81-7592-42F8-8E56-30F16EA55608}" dt="2024-09-09T13:10:29.009" v="688" actId="478"/>
          <ac:picMkLst>
            <pc:docMk/>
            <pc:sldMk cId="4197970030" sldId="348"/>
            <ac:picMk id="9" creationId="{A51C6BDB-13A0-EE06-D11F-D30AA544AF16}"/>
          </ac:picMkLst>
        </pc:picChg>
      </pc:sldChg>
      <pc:sldChg chg="addSp delSp modSp add mod">
        <pc:chgData name="Ofer Zadikario" userId="f36b4b4543f14e71" providerId="LiveId" clId="{6BF68E81-7592-42F8-8E56-30F16EA55608}" dt="2024-09-09T13:11:47.751" v="718" actId="1076"/>
        <pc:sldMkLst>
          <pc:docMk/>
          <pc:sldMk cId="3871097116" sldId="349"/>
        </pc:sldMkLst>
        <pc:spChg chg="mod">
          <ac:chgData name="Ofer Zadikario" userId="f36b4b4543f14e71" providerId="LiveId" clId="{6BF68E81-7592-42F8-8E56-30F16EA55608}" dt="2024-09-09T13:11:19.557" v="715" actId="20577"/>
          <ac:spMkLst>
            <pc:docMk/>
            <pc:sldMk cId="3871097116" sldId="349"/>
            <ac:spMk id="2" creationId="{00000000-0000-0000-0000-000000000000}"/>
          </ac:spMkLst>
        </pc:spChg>
        <pc:picChg chg="del">
          <ac:chgData name="Ofer Zadikario" userId="f36b4b4543f14e71" providerId="LiveId" clId="{6BF68E81-7592-42F8-8E56-30F16EA55608}" dt="2024-09-09T13:11:22.200" v="716" actId="478"/>
          <ac:picMkLst>
            <pc:docMk/>
            <pc:sldMk cId="3871097116" sldId="349"/>
            <ac:picMk id="4" creationId="{BA34DF37-9849-4C19-D56C-5B0F54ACB803}"/>
          </ac:picMkLst>
        </pc:picChg>
        <pc:picChg chg="add mod">
          <ac:chgData name="Ofer Zadikario" userId="f36b4b4543f14e71" providerId="LiveId" clId="{6BF68E81-7592-42F8-8E56-30F16EA55608}" dt="2024-09-09T13:11:47.751" v="718" actId="1076"/>
          <ac:picMkLst>
            <pc:docMk/>
            <pc:sldMk cId="3871097116" sldId="349"/>
            <ac:picMk id="5" creationId="{F3E0B2A2-A16C-0706-65B0-0A6E4B8DF6DC}"/>
          </ac:picMkLst>
        </pc:picChg>
      </pc:sldChg>
      <pc:sldChg chg="addSp delSp modSp add mod">
        <pc:chgData name="Ofer Zadikario" userId="f36b4b4543f14e71" providerId="LiveId" clId="{6BF68E81-7592-42F8-8E56-30F16EA55608}" dt="2024-09-09T13:12:57.807" v="754" actId="20577"/>
        <pc:sldMkLst>
          <pc:docMk/>
          <pc:sldMk cId="227438422" sldId="350"/>
        </pc:sldMkLst>
        <pc:spChg chg="mod">
          <ac:chgData name="Ofer Zadikario" userId="f36b4b4543f14e71" providerId="LiveId" clId="{6BF68E81-7592-42F8-8E56-30F16EA55608}" dt="2024-09-09T13:12:57.807" v="754" actId="20577"/>
          <ac:spMkLst>
            <pc:docMk/>
            <pc:sldMk cId="227438422" sldId="350"/>
            <ac:spMk id="2" creationId="{00000000-0000-0000-0000-000000000000}"/>
          </ac:spMkLst>
        </pc:spChg>
        <pc:picChg chg="add mod">
          <ac:chgData name="Ofer Zadikario" userId="f36b4b4543f14e71" providerId="LiveId" clId="{6BF68E81-7592-42F8-8E56-30F16EA55608}" dt="2024-09-09T13:12:26.998" v="722" actId="1076"/>
          <ac:picMkLst>
            <pc:docMk/>
            <pc:sldMk cId="227438422" sldId="350"/>
            <ac:picMk id="4" creationId="{538EB4CB-3E3D-87AA-85A7-3862ABBDCBA7}"/>
          </ac:picMkLst>
        </pc:picChg>
        <pc:picChg chg="del">
          <ac:chgData name="Ofer Zadikario" userId="f36b4b4543f14e71" providerId="LiveId" clId="{6BF68E81-7592-42F8-8E56-30F16EA55608}" dt="2024-09-09T13:12:00.413" v="720" actId="478"/>
          <ac:picMkLst>
            <pc:docMk/>
            <pc:sldMk cId="227438422" sldId="350"/>
            <ac:picMk id="5" creationId="{F3E0B2A2-A16C-0706-65B0-0A6E4B8DF6DC}"/>
          </ac:picMkLst>
        </pc:picChg>
      </pc:sldChg>
      <pc:sldChg chg="addSp delSp modSp add mod">
        <pc:chgData name="Ofer Zadikario" userId="f36b4b4543f14e71" providerId="LiveId" clId="{6BF68E81-7592-42F8-8E56-30F16EA55608}" dt="2024-09-09T13:14:40.212" v="823" actId="404"/>
        <pc:sldMkLst>
          <pc:docMk/>
          <pc:sldMk cId="3479085294" sldId="351"/>
        </pc:sldMkLst>
        <pc:spChg chg="mod">
          <ac:chgData name="Ofer Zadikario" userId="f36b4b4543f14e71" providerId="LiveId" clId="{6BF68E81-7592-42F8-8E56-30F16EA55608}" dt="2024-09-09T13:14:40.212" v="823" actId="404"/>
          <ac:spMkLst>
            <pc:docMk/>
            <pc:sldMk cId="3479085294" sldId="351"/>
            <ac:spMk id="2" creationId="{00000000-0000-0000-0000-000000000000}"/>
          </ac:spMkLst>
        </pc:spChg>
        <pc:picChg chg="del">
          <ac:chgData name="Ofer Zadikario" userId="f36b4b4543f14e71" providerId="LiveId" clId="{6BF68E81-7592-42F8-8E56-30F16EA55608}" dt="2024-09-09T13:13:35.263" v="785" actId="478"/>
          <ac:picMkLst>
            <pc:docMk/>
            <pc:sldMk cId="3479085294" sldId="351"/>
            <ac:picMk id="4" creationId="{538EB4CB-3E3D-87AA-85A7-3862ABBDCBA7}"/>
          </ac:picMkLst>
        </pc:picChg>
        <pc:picChg chg="add">
          <ac:chgData name="Ofer Zadikario" userId="f36b4b4543f14e71" providerId="LiveId" clId="{6BF68E81-7592-42F8-8E56-30F16EA55608}" dt="2024-09-09T13:13:55.881" v="786" actId="22"/>
          <ac:picMkLst>
            <pc:docMk/>
            <pc:sldMk cId="3479085294" sldId="351"/>
            <ac:picMk id="5" creationId="{29613CB4-5117-46FE-F740-0D7FD8171FB5}"/>
          </ac:picMkLst>
        </pc:picChg>
      </pc:sldChg>
      <pc:sldChg chg="addSp delSp modSp add mod">
        <pc:chgData name="Ofer Zadikario" userId="f36b4b4543f14e71" providerId="LiveId" clId="{6BF68E81-7592-42F8-8E56-30F16EA55608}" dt="2024-09-09T13:16:22.933" v="876" actId="1076"/>
        <pc:sldMkLst>
          <pc:docMk/>
          <pc:sldMk cId="21295178" sldId="352"/>
        </pc:sldMkLst>
        <pc:spChg chg="mod">
          <ac:chgData name="Ofer Zadikario" userId="f36b4b4543f14e71" providerId="LiveId" clId="{6BF68E81-7592-42F8-8E56-30F16EA55608}" dt="2024-09-09T13:15:45.725" v="873" actId="404"/>
          <ac:spMkLst>
            <pc:docMk/>
            <pc:sldMk cId="21295178" sldId="352"/>
            <ac:spMk id="2" creationId="{00000000-0000-0000-0000-000000000000}"/>
          </ac:spMkLst>
        </pc:spChg>
        <pc:picChg chg="add mod">
          <ac:chgData name="Ofer Zadikario" userId="f36b4b4543f14e71" providerId="LiveId" clId="{6BF68E81-7592-42F8-8E56-30F16EA55608}" dt="2024-09-09T13:16:22.933" v="876" actId="1076"/>
          <ac:picMkLst>
            <pc:docMk/>
            <pc:sldMk cId="21295178" sldId="352"/>
            <ac:picMk id="4" creationId="{B123FBE6-ED6A-383B-6E9F-6FF20D93CD9B}"/>
          </ac:picMkLst>
        </pc:picChg>
        <pc:picChg chg="del">
          <ac:chgData name="Ofer Zadikario" userId="f36b4b4543f14e71" providerId="LiveId" clId="{6BF68E81-7592-42F8-8E56-30F16EA55608}" dt="2024-09-09T13:15:49.373" v="874" actId="478"/>
          <ac:picMkLst>
            <pc:docMk/>
            <pc:sldMk cId="21295178" sldId="352"/>
            <ac:picMk id="5" creationId="{29613CB4-5117-46FE-F740-0D7FD8171FB5}"/>
          </ac:picMkLst>
        </pc:picChg>
      </pc:sldChg>
      <pc:sldChg chg="addSp delSp modSp add mod">
        <pc:chgData name="Ofer Zadikario" userId="f36b4b4543f14e71" providerId="LiveId" clId="{6BF68E81-7592-42F8-8E56-30F16EA55608}" dt="2024-09-09T13:18:12.014" v="980" actId="22"/>
        <pc:sldMkLst>
          <pc:docMk/>
          <pc:sldMk cId="2101736413" sldId="353"/>
        </pc:sldMkLst>
        <pc:spChg chg="mod">
          <ac:chgData name="Ofer Zadikario" userId="f36b4b4543f14e71" providerId="LiveId" clId="{6BF68E81-7592-42F8-8E56-30F16EA55608}" dt="2024-09-09T13:17:47.847" v="978" actId="20577"/>
          <ac:spMkLst>
            <pc:docMk/>
            <pc:sldMk cId="2101736413" sldId="353"/>
            <ac:spMk id="2" creationId="{00000000-0000-0000-0000-000000000000}"/>
          </ac:spMkLst>
        </pc:spChg>
        <pc:picChg chg="del">
          <ac:chgData name="Ofer Zadikario" userId="f36b4b4543f14e71" providerId="LiveId" clId="{6BF68E81-7592-42F8-8E56-30F16EA55608}" dt="2024-09-09T13:17:51.791" v="979" actId="478"/>
          <ac:picMkLst>
            <pc:docMk/>
            <pc:sldMk cId="2101736413" sldId="353"/>
            <ac:picMk id="4" creationId="{B123FBE6-ED6A-383B-6E9F-6FF20D93CD9B}"/>
          </ac:picMkLst>
        </pc:picChg>
        <pc:picChg chg="add">
          <ac:chgData name="Ofer Zadikario" userId="f36b4b4543f14e71" providerId="LiveId" clId="{6BF68E81-7592-42F8-8E56-30F16EA55608}" dt="2024-09-09T13:18:12.014" v="980" actId="22"/>
          <ac:picMkLst>
            <pc:docMk/>
            <pc:sldMk cId="2101736413" sldId="353"/>
            <ac:picMk id="5" creationId="{6B8F5C51-4DDB-B879-6236-BE39C8EA2CB0}"/>
          </ac:picMkLst>
        </pc:picChg>
      </pc:sldChg>
      <pc:sldChg chg="addSp delSp modSp add mod">
        <pc:chgData name="Ofer Zadikario" userId="f36b4b4543f14e71" providerId="LiveId" clId="{6BF68E81-7592-42F8-8E56-30F16EA55608}" dt="2024-09-09T13:20:05.479" v="1106" actId="20577"/>
        <pc:sldMkLst>
          <pc:docMk/>
          <pc:sldMk cId="2732092495" sldId="354"/>
        </pc:sldMkLst>
        <pc:spChg chg="mod">
          <ac:chgData name="Ofer Zadikario" userId="f36b4b4543f14e71" providerId="LiveId" clId="{6BF68E81-7592-42F8-8E56-30F16EA55608}" dt="2024-09-09T13:20:05.479" v="1106" actId="20577"/>
          <ac:spMkLst>
            <pc:docMk/>
            <pc:sldMk cId="2732092495" sldId="354"/>
            <ac:spMk id="2" creationId="{00000000-0000-0000-0000-000000000000}"/>
          </ac:spMkLst>
        </pc:spChg>
        <pc:picChg chg="add mod">
          <ac:chgData name="Ofer Zadikario" userId="f36b4b4543f14e71" providerId="LiveId" clId="{6BF68E81-7592-42F8-8E56-30F16EA55608}" dt="2024-09-09T13:19:32.385" v="1036" actId="1076"/>
          <ac:picMkLst>
            <pc:docMk/>
            <pc:sldMk cId="2732092495" sldId="354"/>
            <ac:picMk id="4" creationId="{DB842FBB-DC9A-42B0-EF5C-6F9506EE02C1}"/>
          </ac:picMkLst>
        </pc:picChg>
        <pc:picChg chg="del">
          <ac:chgData name="Ofer Zadikario" userId="f36b4b4543f14e71" providerId="LiveId" clId="{6BF68E81-7592-42F8-8E56-30F16EA55608}" dt="2024-09-09T13:19:05.292" v="1034" actId="478"/>
          <ac:picMkLst>
            <pc:docMk/>
            <pc:sldMk cId="2732092495" sldId="354"/>
            <ac:picMk id="5" creationId="{6B8F5C51-4DDB-B879-6236-BE39C8EA2CB0}"/>
          </ac:picMkLst>
        </pc:picChg>
      </pc:sldChg>
      <pc:sldChg chg="modSp add mod ord">
        <pc:chgData name="Ofer Zadikario" userId="f36b4b4543f14e71" providerId="LiveId" clId="{6BF68E81-7592-42F8-8E56-30F16EA55608}" dt="2024-09-09T13:24:01.090" v="1197"/>
        <pc:sldMkLst>
          <pc:docMk/>
          <pc:sldMk cId="3892240653" sldId="355"/>
        </pc:sldMkLst>
        <pc:spChg chg="mod">
          <ac:chgData name="Ofer Zadikario" userId="f36b4b4543f14e71" providerId="LiveId" clId="{6BF68E81-7592-42F8-8E56-30F16EA55608}" dt="2024-09-09T13:21:59.840" v="1194" actId="20577"/>
          <ac:spMkLst>
            <pc:docMk/>
            <pc:sldMk cId="3892240653" sldId="355"/>
            <ac:spMk id="2" creationId="{00000000-0000-0000-0000-000000000000}"/>
          </ac:spMkLst>
        </pc:spChg>
        <pc:spChg chg="mod">
          <ac:chgData name="Ofer Zadikario" userId="f36b4b4543f14e71" providerId="LiveId" clId="{6BF68E81-7592-42F8-8E56-30F16EA55608}" dt="2024-09-09T13:24:01.090" v="1197"/>
          <ac:spMkLst>
            <pc:docMk/>
            <pc:sldMk cId="3892240653" sldId="355"/>
            <ac:spMk id="7" creationId="{0BB701CA-111A-591F-5F38-DDBB8C7838DE}"/>
          </ac:spMkLst>
        </pc:spChg>
      </pc:sldChg>
      <pc:sldMasterChg chg="delSldLayout">
        <pc:chgData name="Ofer Zadikario" userId="f36b4b4543f14e71" providerId="LiveId" clId="{6BF68E81-7592-42F8-8E56-30F16EA55608}" dt="2024-09-09T13:21:13.152" v="1170" actId="47"/>
        <pc:sldMasterMkLst>
          <pc:docMk/>
          <pc:sldMasterMk cId="2563760958" sldId="2147483648"/>
        </pc:sldMasterMkLst>
        <pc:sldLayoutChg chg="del">
          <pc:chgData name="Ofer Zadikario" userId="f36b4b4543f14e71" providerId="LiveId" clId="{6BF68E81-7592-42F8-8E56-30F16EA55608}" dt="2024-09-09T13:21:13.152" v="1170" actId="47"/>
          <pc:sldLayoutMkLst>
            <pc:docMk/>
            <pc:sldMasterMk cId="2563760958" sldId="2147483648"/>
            <pc:sldLayoutMk cId="395152960" sldId="214748366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93408286-191C-4A3F-B1AF-BB78D38479F5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09 ספטמבר 24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BAE14B8-3CC9-472D-9BC5-A84D80684DE2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36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544EB51-7437-4ECB-8F53-BD138F55FBF7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FB667E1-E601-4AAF-B95C-B25720D70A60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35249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05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276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2420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8796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5742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15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8978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16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1562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17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546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18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35976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19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9303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9194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498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3552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62489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72299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8665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2250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42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שמש זורחת מעל גבעות מכוסות דש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מלבן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1" anchor="b">
            <a:noAutofit/>
          </a:bodyPr>
          <a:lstStyle>
            <a:lvl1pPr algn="ctr" rtl="1">
              <a:defRPr sz="4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1">
            <a:normAutofit/>
          </a:bodyPr>
          <a:lstStyle>
            <a:lvl1pPr marL="0" indent="0" algn="ctr" rtl="1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 sz="2800"/>
            </a:lvl2pPr>
            <a:lvl3pPr marL="914400" indent="0" algn="ctr" rtl="1">
              <a:buNone/>
              <a:defRPr sz="2400"/>
            </a:lvl3pPr>
            <a:lvl4pPr marL="1371600" indent="0" algn="ctr" rtl="1">
              <a:buNone/>
              <a:defRPr sz="2000"/>
            </a:lvl4pPr>
            <a:lvl5pPr marL="1828800" indent="0" algn="ctr" rtl="1">
              <a:buNone/>
              <a:defRPr sz="2000"/>
            </a:lvl5pPr>
            <a:lvl6pPr marL="2286000" indent="0" algn="ctr" rtl="1">
              <a:buNone/>
              <a:defRPr sz="2000"/>
            </a:lvl6pPr>
            <a:lvl7pPr marL="2743200" indent="0" algn="ctr" rtl="1">
              <a:buNone/>
              <a:defRPr sz="2000"/>
            </a:lvl7pPr>
            <a:lvl8pPr marL="3200400" indent="0" algn="ctr" rtl="1">
              <a:buNone/>
              <a:defRPr sz="2000"/>
            </a:lvl8pPr>
            <a:lvl9pPr marL="3657600" indent="0" algn="ctr" rtl="1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חלופי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 bwMode="ltGray">
          <a:xfrm>
            <a:off x="7318248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078660" y="2362200"/>
            <a:ext cx="3200400" cy="1990725"/>
          </a:xfrm>
        </p:spPr>
        <p:txBody>
          <a:bodyPr rtlCol="1" anchor="b">
            <a:normAutofit/>
          </a:bodyPr>
          <a:lstStyle>
            <a:lvl1pPr algn="r" rtl="1">
              <a:defRPr sz="34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078660" y="4367308"/>
            <a:ext cx="3200400" cy="1622012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685800"/>
            <a:ext cx="6370320" cy="5486400"/>
          </a:xfrm>
        </p:spPr>
        <p:txBody>
          <a:bodyPr rtlCol="1">
            <a:normAutofit/>
          </a:bodyPr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174D080-DCA4-45D3-B2F8-95788556C7F5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8014" y="2362200"/>
            <a:ext cx="3200400" cy="1993392"/>
          </a:xfrm>
        </p:spPr>
        <p:txBody>
          <a:bodyPr rtlCol="1" anchor="b">
            <a:normAutofit/>
          </a:bodyPr>
          <a:lstStyle>
            <a:lvl1pPr algn="r" rtl="1">
              <a:defRPr sz="34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."/>
          <p:cNvSpPr>
            <a:spLocks noGrp="1"/>
          </p:cNvSpPr>
          <p:nvPr>
            <p:ph type="pic" idx="1"/>
          </p:nvPr>
        </p:nvSpPr>
        <p:spPr>
          <a:xfrm>
            <a:off x="4873752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1"/>
          <a:lstStyle>
            <a:lvl1pPr marL="0" indent="0" algn="ctr" rtl="1">
              <a:buNone/>
              <a:defRPr sz="3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/>
              <a:t>לחץ על הסמל כדי להוסיף תמונה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8014" y="4355592"/>
            <a:ext cx="3200400" cy="1644614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7D9574E-2143-4A91-B2C8-A980D1F6D781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/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06C4B962-D926-424B-AC00-FE1E0ECB640D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1"/>
          <a:lstStyle>
            <a:lvl1pPr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1"/>
          <a:lstStyle/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1FA57BC6-D13C-45A2-AF61-CB59F6BA3E10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6pPr algn="r" rtl="1">
              <a:defRPr/>
            </a:lvl6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FE218764-B9AD-4A05-A31E-84CE4FE50E8B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R="0" lvl="0" indent="0" algn="ctr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1" anchor="b">
            <a:normAutofit/>
          </a:bodyPr>
          <a:lstStyle>
            <a:lvl1pPr algn="ctr" rtl="1">
              <a:defRPr sz="52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rtlCol="1" anchor="t">
            <a:normAutofit/>
          </a:bodyPr>
          <a:lstStyle>
            <a:lvl1pPr marL="0" indent="0" algn="ctr" rtl="1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A31EF28-7E3D-4A0D-8B1D-EAD0E195C731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חלופי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1" anchor="b">
            <a:normAutofit/>
          </a:bodyPr>
          <a:lstStyle>
            <a:lvl1pPr algn="ctr" rtl="1">
              <a:defRPr sz="5200" b="0">
                <a:solidFill>
                  <a:schemeClr val="tx1"/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rtlCol="1" anchor="t">
            <a:normAutofit/>
          </a:bodyPr>
          <a:lstStyle>
            <a:lvl1pPr marL="0" indent="0" algn="ctr" rtl="1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>
              <a:defRPr>
                <a:solidFill>
                  <a:schemeClr val="tx2"/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l" rtl="1">
              <a:defRPr>
                <a:solidFill>
                  <a:schemeClr val="tx2"/>
                </a:solidFill>
              </a:defRPr>
            </a:lvl1pPr>
          </a:lstStyle>
          <a:p>
            <a:fld id="{CA1D98F7-BBB4-4642-B2F6-386FDE1B714A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l" rtl="1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41072186-3A27-43FD-BA50-C25F08521E08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A0ECE5F2-81AA-4605-B028-6FBA391056AF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200" b="0" cap="none" baseline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200" b="0" cap="none" baseline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8AB9AA41-A953-4132-9B44-4E0513AEC4FC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5FF1E4BA-5D86-457F-81D4-527350DD4C7A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>
              <a:defRPr>
                <a:solidFill>
                  <a:schemeClr val="tx2"/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>
              <a:defRPr>
                <a:solidFill>
                  <a:schemeClr val="tx2"/>
                </a:solidFill>
              </a:defRPr>
            </a:lvl1pPr>
          </a:lstStyle>
          <a:p>
            <a:pPr algn="l"/>
            <a:fld id="{2D48FB61-65B6-4A9E-8CC2-7814F08B8B2D}" type="datetime8">
              <a:rPr lang="he-IL" smtClean="0"/>
              <a:pPr algn="l"/>
              <a:t>09 ספטמבר 24</a:t>
            </a:fld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l" rtl="1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05800" y="2362200"/>
            <a:ext cx="3200400" cy="1990725"/>
          </a:xfrm>
        </p:spPr>
        <p:txBody>
          <a:bodyPr rtlCol="1" anchor="b">
            <a:normAutofit/>
          </a:bodyPr>
          <a:lstStyle>
            <a:lvl1pPr algn="r" rtl="1">
              <a:defRPr sz="3400" b="0"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05800" y="4367308"/>
            <a:ext cx="3200400" cy="1622012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6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685800"/>
            <a:ext cx="7239001" cy="5486400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221A13E8-9A85-485B-94B7-5D103837E152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R="0" lvl="0" indent="0" algn="ctr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dirty="0"/>
              <a:t>לחץ כדי לערוך סגנונות טקסט של תבנית בסיס</a:t>
            </a:r>
          </a:p>
          <a:p>
            <a:pPr lvl="1" rtl="1"/>
            <a:r>
              <a:rPr lang="he-IL" dirty="0"/>
              <a:t>רמה שניה</a:t>
            </a:r>
          </a:p>
          <a:p>
            <a:pPr lvl="2" rtl="1"/>
            <a:r>
              <a:rPr lang="he-IL" dirty="0"/>
              <a:t>רמה שלישית</a:t>
            </a:r>
          </a:p>
          <a:p>
            <a:pPr lvl="3" rtl="1"/>
            <a:r>
              <a:rPr lang="he-IL" dirty="0"/>
              <a:t>רמה רביעית</a:t>
            </a:r>
          </a:p>
          <a:p>
            <a:pPr lvl="4" rtl="1"/>
            <a:r>
              <a:rPr lang="he-IL" dirty="0"/>
              <a:t>רמה חמישית</a:t>
            </a:r>
          </a:p>
          <a:p>
            <a:pPr lvl="5" rtl="1"/>
            <a:r>
              <a:rPr lang="he-IL" dirty="0"/>
              <a:t>שישית</a:t>
            </a:r>
          </a:p>
          <a:p>
            <a:pPr lvl="6" rtl="1"/>
            <a:r>
              <a:rPr lang="he-IL" dirty="0"/>
              <a:t>שביעית</a:t>
            </a:r>
          </a:p>
          <a:p>
            <a:pPr lvl="7" rtl="1"/>
            <a:r>
              <a:rPr lang="he-IL" dirty="0"/>
              <a:t>שמינית</a:t>
            </a:r>
          </a:p>
          <a:p>
            <a:pPr lvl="8" rtl="1"/>
            <a:r>
              <a:rPr lang="he-IL" dirty="0"/>
              <a:t>תשיעית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69000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100" cap="all" baseline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2286000" y="6601968"/>
            <a:ext cx="1143000" cy="2377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1A69999-6F67-4D06-AF2F-1AEEB328493D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134112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r" defTabSz="914400" rtl="1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4320" indent="-228600" algn="r" defTabSz="914400" rtl="1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94360" indent="-228600" algn="r" defTabSz="914400" rtl="1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40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3444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5448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7452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6pPr>
      <a:lvl7pPr marL="219456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7pPr>
      <a:lvl8pPr marL="251460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8pPr>
      <a:lvl9pPr marL="283464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erzad/CarsOOPRehersa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משרד הרישוי</a:t>
            </a:r>
          </a:p>
        </p:txBody>
      </p:sp>
      <p:sp>
        <p:nvSpPr>
          <p:cNvPr id="4" name="כותרת משנה 3"/>
          <p:cNvSpPr>
            <a:spLocks noGrp="1"/>
          </p:cNvSpPr>
          <p:nvPr>
            <p:ph type="subTitle" idx="1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תרגיל חזרה – מונחה עצמים בסיסי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392144" y="476672"/>
            <a:ext cx="4536504" cy="1296144"/>
          </a:xfrm>
        </p:spPr>
        <p:txBody>
          <a:bodyPr rtlCol="1" anchor="b">
            <a:noAutofit/>
          </a:bodyPr>
          <a:lstStyle/>
          <a:p>
            <a:r>
              <a:rPr lang="he-IL" altLang="en-US" sz="2400" dirty="0"/>
              <a:t>שלב ב: תיאור המקרה</a:t>
            </a:r>
            <a:br>
              <a:rPr lang="en-US" altLang="en-US" sz="2400" dirty="0"/>
            </a:br>
            <a:br>
              <a:rPr lang="en-US" altLang="en-US" sz="2400" dirty="0"/>
            </a:br>
            <a:endParaRPr lang="he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701CA-111A-591F-5F38-DDBB8C7838DE}"/>
              </a:ext>
            </a:extLst>
          </p:cNvPr>
          <p:cNvSpPr txBox="1"/>
          <p:nvPr/>
        </p:nvSpPr>
        <p:spPr>
          <a:xfrm>
            <a:off x="695400" y="1124744"/>
            <a:ext cx="6096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החליטו להוסיף את רשימת האירועים ההיסטוריים של כל רכב למחלקת רכב. </a:t>
            </a:r>
          </a:p>
          <a:p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סוגי אירועים אפשריים: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מכירה, קנייה, תאונה. </a:t>
            </a:r>
          </a:p>
          <a:p>
            <a:endParaRPr lang="he-IL" sz="2400" i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לכל אירוע יש את </a:t>
            </a:r>
            <a:r>
              <a:rPr lang="he-IL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הסוג שלו</a:t>
            </a:r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יום</a:t>
            </a:r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חודש ושנה </a:t>
            </a:r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 תאריך האירוע, ו</a:t>
            </a:r>
            <a:r>
              <a:rPr lang="he-IL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תיאור </a:t>
            </a:r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האירוע.</a:t>
            </a:r>
          </a:p>
          <a:p>
            <a:b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יש להוסיף מחלקה לתיאור אירוע בודד</a:t>
            </a:r>
            <a:b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יש להוסיף תכונה של מערך למחלקת רכב (אובייקט רכב יזכור עד 100 אירועים)</a:t>
            </a:r>
            <a:b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יש לעדכן את הפעולות הבונות</a:t>
            </a:r>
            <a:b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יש להוסיף פעולה שמקבלת מערך של מכוניות ומחזירה את האירוע הישן ביותר לכל המכוניות 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3305044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05800" y="2362200"/>
            <a:ext cx="3200400" cy="1990725"/>
          </a:xfrm>
        </p:spPr>
        <p:txBody>
          <a:bodyPr rtlCol="1" anchor="b">
            <a:normAutofit/>
          </a:bodyPr>
          <a:lstStyle/>
          <a:p>
            <a:r>
              <a:rPr lang="he-IL" dirty="0"/>
              <a:t>נכתוב מחלקה המתארת אירוע בודד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EDB13BB-9DB6-AD76-1EF2-CFB5267B8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32472"/>
            <a:ext cx="7239001" cy="5393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9367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 fontScale="90000"/>
          </a:bodyPr>
          <a:lstStyle/>
          <a:p>
            <a:r>
              <a:rPr lang="he-IL" dirty="0"/>
              <a:t>נוסיף למחלקת רכב מערך שישמור את אוסף האירועים ומשתנה שישמור את מספר האירועים במערך!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4DF37-9849-4C19-D56C-5B0F54ACB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1988840"/>
            <a:ext cx="7849695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70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/>
          </a:bodyPr>
          <a:lstStyle/>
          <a:p>
            <a:r>
              <a:rPr lang="he-IL" dirty="0"/>
              <a:t>נעדכן את הפעולות הבונות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0B2A2-A16C-0706-65B0-0A6E4B8D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2132856"/>
            <a:ext cx="6868484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97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/>
          </a:bodyPr>
          <a:lstStyle/>
          <a:p>
            <a:r>
              <a:rPr lang="he-IL" dirty="0"/>
              <a:t>נעדכן את הפעולות הבונות (שים לב להעתקת האירועים!)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EB4CB-3E3D-87AA-85A7-3862ABBDC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1700784"/>
            <a:ext cx="6268325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/>
          </a:bodyPr>
          <a:lstStyle/>
          <a:p>
            <a:r>
              <a:rPr lang="he-IL" dirty="0"/>
              <a:t>נוסיף פעולה להוספת אירוע לרכב (</a:t>
            </a:r>
            <a:r>
              <a:rPr lang="he-IL" sz="1800" dirty="0"/>
              <a:t>למה מעתיקים את האירוע שהתקבל</a:t>
            </a:r>
            <a:r>
              <a:rPr lang="he-IL" dirty="0"/>
              <a:t>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13CB4-5117-46FE-F740-0D7FD8171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67" y="2281077"/>
            <a:ext cx="8707065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85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/>
          </a:bodyPr>
          <a:lstStyle/>
          <a:p>
            <a:r>
              <a:rPr lang="he-IL" dirty="0"/>
              <a:t>נוסיף פעולה מאחזרת למערך האירועים </a:t>
            </a:r>
            <a:r>
              <a:rPr lang="he-IL" sz="1800" dirty="0"/>
              <a:t>(מדוע היא בנויה כך?)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3FBE6-ED6A-383B-6E9F-6FF20D93C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2492896"/>
            <a:ext cx="589679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 fontScale="90000"/>
          </a:bodyPr>
          <a:lstStyle/>
          <a:p>
            <a:r>
              <a:rPr lang="he-IL" dirty="0"/>
              <a:t>לשם הוספת הפעולה שמקבלת מערך של מכוניות ומחזירה את האירוע הישן ביותר נוסיף פעולה למחלקה </a:t>
            </a:r>
            <a:r>
              <a:rPr lang="en-US" dirty="0" err="1"/>
              <a:t>CarEvent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F5C51-4DDB-B879-6236-BE39C8EA2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9825"/>
            <a:ext cx="12192000" cy="215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36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/>
          </a:bodyPr>
          <a:lstStyle/>
          <a:p>
            <a:r>
              <a:rPr lang="he-IL" dirty="0"/>
              <a:t>ועכשיו נוסיף את הפעולה עצמה </a:t>
            </a:r>
            <a:r>
              <a:rPr lang="he-IL" sz="1600" dirty="0"/>
              <a:t>(מדוע היא סטטית? מדוע מקומה במחלקה הזו? האם היה אפשר להעביר אותה מכאן למחלקה הראשית?)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42FBB-DC9A-42B0-EF5C-6F9506EE0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784"/>
            <a:ext cx="12192000" cy="457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92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392144" y="476672"/>
            <a:ext cx="4536504" cy="1296144"/>
          </a:xfrm>
        </p:spPr>
        <p:txBody>
          <a:bodyPr rtlCol="1" anchor="b">
            <a:noAutofit/>
          </a:bodyPr>
          <a:lstStyle/>
          <a:p>
            <a:r>
              <a:rPr lang="he-IL" altLang="en-US" sz="2400" dirty="0"/>
              <a:t>לינק לקוד של התרגיל:</a:t>
            </a:r>
            <a:endParaRPr lang="he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701CA-111A-591F-5F38-DDBB8C7838DE}"/>
              </a:ext>
            </a:extLst>
          </p:cNvPr>
          <p:cNvSpPr txBox="1"/>
          <p:nvPr/>
        </p:nvSpPr>
        <p:spPr>
          <a:xfrm>
            <a:off x="695400" y="11247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GitHub - </a:t>
            </a:r>
            <a:r>
              <a:rPr lang="en-US" dirty="0" err="1">
                <a:hlinkClick r:id="rId3"/>
              </a:rPr>
              <a:t>oferzad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CarsOOPRehersal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9224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392144" y="476672"/>
            <a:ext cx="4536504" cy="1296144"/>
          </a:xfrm>
        </p:spPr>
        <p:txBody>
          <a:bodyPr rtlCol="1" anchor="b">
            <a:noAutofit/>
          </a:bodyPr>
          <a:lstStyle/>
          <a:p>
            <a:r>
              <a:rPr lang="he-IL" altLang="en-US" sz="2400" dirty="0"/>
              <a:t>שלב א: תיאור המקרה</a:t>
            </a:r>
            <a:br>
              <a:rPr lang="en-US" altLang="en-US" sz="2400" dirty="0"/>
            </a:br>
            <a:br>
              <a:rPr lang="en-US" altLang="en-US" sz="2400" dirty="0"/>
            </a:br>
            <a:endParaRPr lang="he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701CA-111A-591F-5F38-DDBB8C7838DE}"/>
              </a:ext>
            </a:extLst>
          </p:cNvPr>
          <p:cNvSpPr txBox="1"/>
          <p:nvPr/>
        </p:nvSpPr>
        <p:spPr>
          <a:xfrm>
            <a:off x="695400" y="112474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משרד הרישוי שומר נתונים על כל הרכבים שמורשים </a:t>
            </a:r>
            <a:r>
              <a:rPr lang="he-IL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לסוע</a:t>
            </a:r>
            <a:r>
              <a:rPr lang="he-I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בכבישי ישראל. </a:t>
            </a:r>
          </a:p>
          <a:p>
            <a:endParaRPr lang="he-IL" i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he-I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לכל רכב יש </a:t>
            </a:r>
            <a:r>
              <a:rPr lang="he-IL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מספר מזהה</a:t>
            </a:r>
            <a:r>
              <a:rPr lang="he-I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שם יצרן</a:t>
            </a:r>
            <a:r>
              <a:rPr lang="he-I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מודל</a:t>
            </a:r>
            <a:r>
              <a:rPr lang="he-I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שנת ייצור</a:t>
            </a:r>
            <a:r>
              <a:rPr lang="he-I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שם הבעלים</a:t>
            </a:r>
            <a:r>
              <a:rPr lang="he-I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br>
              <a:rPr lang="he-I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תרגיל</a:t>
            </a:r>
            <a:r>
              <a:rPr lang="he-I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b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יש לבנות את המחלקה עם כל התכונות, פעולה בונה, בונה מעתיקה, פעולות מאחזרות וקובעות.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/>
          </a:bodyPr>
          <a:lstStyle/>
          <a:p>
            <a:r>
              <a:rPr lang="he-IL" altLang="en-US"/>
              <a:t>הגדרת המחלקה ותכונותיה</a:t>
            </a:r>
            <a:endParaRPr lang="he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2F7DD0-B999-8924-A082-D07E12557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570" y="2123892"/>
            <a:ext cx="6472960" cy="332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6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/>
          </a:bodyPr>
          <a:lstStyle/>
          <a:p>
            <a:r>
              <a:rPr lang="he-IL" altLang="en-US" dirty="0"/>
              <a:t>הגדרת</a:t>
            </a:r>
            <a:r>
              <a:rPr lang="en-US" altLang="en-US" dirty="0"/>
              <a:t> </a:t>
            </a:r>
            <a:r>
              <a:rPr lang="he-IL" altLang="en-US" dirty="0"/>
              <a:t>פעולות מאחזרות וקובעות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B31B0-F844-B03A-4C33-9133BFF4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791270"/>
            <a:ext cx="5009181" cy="4367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8AFCC7-8817-9D6C-FC20-27D7A2735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177" y="1791270"/>
            <a:ext cx="6255287" cy="429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46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/>
          </a:bodyPr>
          <a:lstStyle/>
          <a:p>
            <a:r>
              <a:rPr lang="he-IL" altLang="en-US" dirty="0"/>
              <a:t>הגדרת</a:t>
            </a:r>
            <a:r>
              <a:rPr lang="en-US" altLang="en-US" dirty="0"/>
              <a:t> </a:t>
            </a:r>
            <a:r>
              <a:rPr lang="he-IL" altLang="en-US" dirty="0"/>
              <a:t> פעולה בונה (</a:t>
            </a:r>
            <a:r>
              <a:rPr lang="en-US" altLang="en-US" dirty="0"/>
              <a:t>Constructor</a:t>
            </a:r>
            <a:r>
              <a:rPr lang="he-IL" altLang="en-US" dirty="0"/>
              <a:t>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82BB1-15E2-C618-5665-7407ABD05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09" y="2420888"/>
            <a:ext cx="900238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8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/>
          </a:bodyPr>
          <a:lstStyle/>
          <a:p>
            <a:r>
              <a:rPr lang="he-IL" altLang="en-US" dirty="0"/>
              <a:t>הגדרת</a:t>
            </a:r>
            <a:r>
              <a:rPr lang="en-US" altLang="en-US" dirty="0"/>
              <a:t> </a:t>
            </a:r>
            <a:r>
              <a:rPr lang="he-IL" altLang="en-US" dirty="0"/>
              <a:t> פעולה בונה מעתיקה (</a:t>
            </a:r>
            <a:r>
              <a:rPr lang="en-US" altLang="en-US" dirty="0"/>
              <a:t>Copy Constructor</a:t>
            </a:r>
            <a:r>
              <a:rPr lang="he-IL" altLang="en-US" dirty="0"/>
              <a:t>)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49DBC-DB3C-AB05-92F1-3FF79C095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2090550"/>
            <a:ext cx="6400301" cy="373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72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392144" y="476672"/>
            <a:ext cx="4536504" cy="1296144"/>
          </a:xfrm>
        </p:spPr>
        <p:txBody>
          <a:bodyPr rtlCol="1" anchor="b">
            <a:noAutofit/>
          </a:bodyPr>
          <a:lstStyle/>
          <a:p>
            <a:r>
              <a:rPr lang="he-IL" altLang="en-US" sz="2400" dirty="0"/>
              <a:t>שלב א</a:t>
            </a:r>
            <a:r>
              <a:rPr lang="en-US" altLang="en-US" sz="2400" dirty="0"/>
              <a:t>2</a:t>
            </a:r>
            <a:r>
              <a:rPr lang="he-IL" altLang="en-US" sz="2400" dirty="0"/>
              <a:t>: תיאור המקרה</a:t>
            </a:r>
            <a:br>
              <a:rPr lang="en-US" altLang="en-US" sz="2400" dirty="0"/>
            </a:br>
            <a:br>
              <a:rPr lang="en-US" altLang="en-US" sz="2400" dirty="0"/>
            </a:br>
            <a:endParaRPr lang="he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701CA-111A-591F-5F38-DDBB8C7838DE}"/>
              </a:ext>
            </a:extLst>
          </p:cNvPr>
          <p:cNvSpPr txBox="1"/>
          <p:nvPr/>
        </p:nvSpPr>
        <p:spPr>
          <a:xfrm>
            <a:off x="695400" y="112474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משרד הרישוי מבקש שמספר הלוחית רישוי של כל רכב יינתן באופן </a:t>
            </a:r>
            <a:r>
              <a:rPr lang="he-IL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אוטומטי</a:t>
            </a:r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ברגע שרכב מגיע לארץ ונבנה לו אובייקט במערכת!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412485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/>
          </a:bodyPr>
          <a:lstStyle/>
          <a:p>
            <a:r>
              <a:rPr lang="he-IL" altLang="en-US" dirty="0"/>
              <a:t>נגדיר משתנה סטטי ונאתחל אותו ל 100000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4D398-FC7F-006E-571C-431E97D8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73" y="2195340"/>
            <a:ext cx="7725853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8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/>
          </a:bodyPr>
          <a:lstStyle/>
          <a:p>
            <a:r>
              <a:rPr lang="he-IL" dirty="0"/>
              <a:t>נעדכן את הפעולות הבונות!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E5CC7-A138-B9BA-3F8E-2E68BD5EF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844824"/>
            <a:ext cx="6897063" cy="2962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1C6BDB-13A0-EE06-D11F-D30AA544A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28" y="1868958"/>
            <a:ext cx="4896533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79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עיצוב רצועות כחול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077_TF03417271.potx" id="{6F278D15-03DF-40F9-8F0B-254B8FB984E9}" vid="{2DD84036-2213-47B0-A05E-3766B73D67AA}"/>
    </a:ext>
  </a:extLst>
</a:theme>
</file>

<file path=ppt/theme/theme2.xml><?xml version="1.0" encoding="utf-8"?>
<a:theme xmlns:a="http://schemas.openxmlformats.org/drawingml/2006/main" name="ערכת נושא של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349</Words>
  <Application>Microsoft Office PowerPoint</Application>
  <PresentationFormat>Widescreen</PresentationFormat>
  <Paragraphs>50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Tahoma</vt:lpstr>
      <vt:lpstr>Wingdings</vt:lpstr>
      <vt:lpstr>עיצוב רצועות כחול 16x9</vt:lpstr>
      <vt:lpstr>משרד הרישוי</vt:lpstr>
      <vt:lpstr>שלב א: תיאור המקרה  </vt:lpstr>
      <vt:lpstr>הגדרת המחלקה ותכונותיה</vt:lpstr>
      <vt:lpstr>הגדרת פעולות מאחזרות וקובעות</vt:lpstr>
      <vt:lpstr>הגדרת  פעולה בונה (Constructor)</vt:lpstr>
      <vt:lpstr>הגדרת  פעולה בונה מעתיקה (Copy Constructor)</vt:lpstr>
      <vt:lpstr>שלב א2: תיאור המקרה  </vt:lpstr>
      <vt:lpstr>נגדיר משתנה סטטי ונאתחל אותו ל 100000</vt:lpstr>
      <vt:lpstr>נעדכן את הפעולות הבונות!</vt:lpstr>
      <vt:lpstr>שלב ב: תיאור המקרה  </vt:lpstr>
      <vt:lpstr>נכתוב מחלקה המתארת אירוע בודד</vt:lpstr>
      <vt:lpstr>נוסיף למחלקת רכב מערך שישמור את אוסף האירועים ומשתנה שישמור את מספר האירועים במערך!</vt:lpstr>
      <vt:lpstr>נעדכן את הפעולות הבונות</vt:lpstr>
      <vt:lpstr>נעדכן את הפעולות הבונות (שים לב להעתקת האירועים!)</vt:lpstr>
      <vt:lpstr>נוסיף פעולה להוספת אירוע לרכב (למה מעתיקים את האירוע שהתקבל?)</vt:lpstr>
      <vt:lpstr>נוסיף פעולה מאחזרת למערך האירועים (מדוע היא בנויה כך?)</vt:lpstr>
      <vt:lpstr>לשם הוספת הפעולה שמקבלת מערך של מכוניות ומחזירה את האירוע הישן ביותר נוסיף פעולה למחלקה CarEvent</vt:lpstr>
      <vt:lpstr>ועכשיו נוסיף את הפעולה עצמה (מדוע היא סטטית? מדוע מקומה במחלקה הזו? האם היה אפשר להעביר אותה מכאן למחלקה הראשית?)</vt:lpstr>
      <vt:lpstr>לינק לקוד של התרגיל: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שמונה מלכות</dc:title>
  <dc:creator>Ofer Zadikario</dc:creator>
  <cp:lastModifiedBy>Ofer Zadikario</cp:lastModifiedBy>
  <cp:revision>3</cp:revision>
  <dcterms:created xsi:type="dcterms:W3CDTF">2020-05-06T22:11:51Z</dcterms:created>
  <dcterms:modified xsi:type="dcterms:W3CDTF">2024-09-09T13:24:06Z</dcterms:modified>
</cp:coreProperties>
</file>