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3"/>
  </p:notesMasterIdLst>
  <p:sldIdLst>
    <p:sldId id="1955" r:id="rId5"/>
    <p:sldId id="1975" r:id="rId6"/>
    <p:sldId id="1976" r:id="rId7"/>
    <p:sldId id="1977" r:id="rId8"/>
    <p:sldId id="1978" r:id="rId9"/>
    <p:sldId id="1979" r:id="rId10"/>
    <p:sldId id="1980" r:id="rId11"/>
    <p:sldId id="19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1955"/>
            <p14:sldId id="1975"/>
            <p14:sldId id="1976"/>
            <p14:sldId id="1977"/>
            <p14:sldId id="1978"/>
            <p14:sldId id="1979"/>
            <p14:sldId id="1980"/>
            <p14:sldId id="19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er Zadikario" initials="OZ" lastIdx="1" clrIdx="0">
    <p:extLst>
      <p:ext uri="{19B8F6BF-5375-455C-9EA6-DF929625EA0E}">
        <p15:presenceInfo xmlns:p15="http://schemas.microsoft.com/office/powerpoint/2012/main" userId="f36b4b4543f14e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4C"/>
    <a:srgbClr val="D83B01"/>
    <a:srgbClr val="FF8C00"/>
    <a:srgbClr val="0476D8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0" autoAdjust="0"/>
    <p:restoredTop sz="94249" autoAdjust="0"/>
  </p:normalViewPr>
  <p:slideViewPr>
    <p:cSldViewPr snapToGrid="0">
      <p:cViewPr varScale="1">
        <p:scale>
          <a:sx n="104" d="100"/>
          <a:sy n="104" d="100"/>
        </p:scale>
        <p:origin x="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er Zadikario" userId="f36b4b4543f14e71" providerId="LiveId" clId="{1F47B814-6876-4415-841C-B64CD5266B93}"/>
    <pc:docChg chg="custSel delSld modSld modSection">
      <pc:chgData name="Ofer Zadikario" userId="f36b4b4543f14e71" providerId="LiveId" clId="{1F47B814-6876-4415-841C-B64CD5266B93}" dt="2024-01-27T12:09:47.074" v="64" actId="478"/>
      <pc:docMkLst>
        <pc:docMk/>
      </pc:docMkLst>
      <pc:sldChg chg="modSp mod">
        <pc:chgData name="Ofer Zadikario" userId="f36b4b4543f14e71" providerId="LiveId" clId="{1F47B814-6876-4415-841C-B64CD5266B93}" dt="2024-01-27T11:55:32.419" v="9" actId="20577"/>
        <pc:sldMkLst>
          <pc:docMk/>
          <pc:sldMk cId="1820839283" sldId="1955"/>
        </pc:sldMkLst>
        <pc:spChg chg="mod">
          <ac:chgData name="Ofer Zadikario" userId="f36b4b4543f14e71" providerId="LiveId" clId="{1F47B814-6876-4415-841C-B64CD5266B93}" dt="2024-01-27T11:55:32.419" v="9" actId="20577"/>
          <ac:spMkLst>
            <pc:docMk/>
            <pc:sldMk cId="1820839283" sldId="1955"/>
            <ac:spMk id="2" creationId="{1540FD78-B5E6-FE4A-8332-386F19518AFE}"/>
          </ac:spMkLst>
        </pc:spChg>
      </pc:sldChg>
      <pc:sldChg chg="del">
        <pc:chgData name="Ofer Zadikario" userId="f36b4b4543f14e71" providerId="LiveId" clId="{1F47B814-6876-4415-841C-B64CD5266B93}" dt="2024-01-27T11:55:40.494" v="10" actId="47"/>
        <pc:sldMkLst>
          <pc:docMk/>
          <pc:sldMk cId="2615717577" sldId="1968"/>
        </pc:sldMkLst>
      </pc:sldChg>
      <pc:sldChg chg="del">
        <pc:chgData name="Ofer Zadikario" userId="f36b4b4543f14e71" providerId="LiveId" clId="{1F47B814-6876-4415-841C-B64CD5266B93}" dt="2024-01-27T11:55:40.494" v="10" actId="47"/>
        <pc:sldMkLst>
          <pc:docMk/>
          <pc:sldMk cId="1343910854" sldId="1969"/>
        </pc:sldMkLst>
      </pc:sldChg>
      <pc:sldChg chg="del">
        <pc:chgData name="Ofer Zadikario" userId="f36b4b4543f14e71" providerId="LiveId" clId="{1F47B814-6876-4415-841C-B64CD5266B93}" dt="2024-01-27T11:55:40.494" v="10" actId="47"/>
        <pc:sldMkLst>
          <pc:docMk/>
          <pc:sldMk cId="1647347773" sldId="1970"/>
        </pc:sldMkLst>
      </pc:sldChg>
      <pc:sldChg chg="del">
        <pc:chgData name="Ofer Zadikario" userId="f36b4b4543f14e71" providerId="LiveId" clId="{1F47B814-6876-4415-841C-B64CD5266B93}" dt="2024-01-27T11:55:40.494" v="10" actId="47"/>
        <pc:sldMkLst>
          <pc:docMk/>
          <pc:sldMk cId="1651404842" sldId="1971"/>
        </pc:sldMkLst>
      </pc:sldChg>
      <pc:sldChg chg="del">
        <pc:chgData name="Ofer Zadikario" userId="f36b4b4543f14e71" providerId="LiveId" clId="{1F47B814-6876-4415-841C-B64CD5266B93}" dt="2024-01-27T11:55:40.494" v="10" actId="47"/>
        <pc:sldMkLst>
          <pc:docMk/>
          <pc:sldMk cId="1657160031" sldId="1972"/>
        </pc:sldMkLst>
      </pc:sldChg>
      <pc:sldChg chg="del">
        <pc:chgData name="Ofer Zadikario" userId="f36b4b4543f14e71" providerId="LiveId" clId="{1F47B814-6876-4415-841C-B64CD5266B93}" dt="2024-01-27T11:55:40.494" v="10" actId="47"/>
        <pc:sldMkLst>
          <pc:docMk/>
          <pc:sldMk cId="2098969703" sldId="1973"/>
        </pc:sldMkLst>
      </pc:sldChg>
      <pc:sldChg chg="del">
        <pc:chgData name="Ofer Zadikario" userId="f36b4b4543f14e71" providerId="LiveId" clId="{1F47B814-6876-4415-841C-B64CD5266B93}" dt="2024-01-27T11:55:44.141" v="11" actId="47"/>
        <pc:sldMkLst>
          <pc:docMk/>
          <pc:sldMk cId="1672733584" sldId="1974"/>
        </pc:sldMkLst>
      </pc:sldChg>
      <pc:sldChg chg="addSp delSp modSp mod">
        <pc:chgData name="Ofer Zadikario" userId="f36b4b4543f14e71" providerId="LiveId" clId="{1F47B814-6876-4415-841C-B64CD5266B93}" dt="2024-01-27T11:59:25.447" v="21" actId="1076"/>
        <pc:sldMkLst>
          <pc:docMk/>
          <pc:sldMk cId="3132623133" sldId="1977"/>
        </pc:sldMkLst>
        <pc:spChg chg="mod">
          <ac:chgData name="Ofer Zadikario" userId="f36b4b4543f14e71" providerId="LiveId" clId="{1F47B814-6876-4415-841C-B64CD5266B93}" dt="2024-01-27T11:59:22.769" v="20" actId="1076"/>
          <ac:spMkLst>
            <pc:docMk/>
            <pc:sldMk cId="3132623133" sldId="1977"/>
            <ac:spMk id="3" creationId="{4130DC18-A448-4300-ABCE-76B4AF7E6B81}"/>
          </ac:spMkLst>
        </pc:spChg>
        <pc:picChg chg="add del mod">
          <ac:chgData name="Ofer Zadikario" userId="f36b4b4543f14e71" providerId="LiveId" clId="{1F47B814-6876-4415-841C-B64CD5266B93}" dt="2024-01-27T11:58:57.126" v="16" actId="478"/>
          <ac:picMkLst>
            <pc:docMk/>
            <pc:sldMk cId="3132623133" sldId="1977"/>
            <ac:picMk id="5" creationId="{B6455937-52C5-2543-DFEF-57FA52ADB203}"/>
          </ac:picMkLst>
        </pc:picChg>
        <pc:picChg chg="del">
          <ac:chgData name="Ofer Zadikario" userId="f36b4b4543f14e71" providerId="LiveId" clId="{1F47B814-6876-4415-841C-B64CD5266B93}" dt="2024-01-27T11:57:14.320" v="12" actId="478"/>
          <ac:picMkLst>
            <pc:docMk/>
            <pc:sldMk cId="3132623133" sldId="1977"/>
            <ac:picMk id="7" creationId="{6DC8526B-771E-4D94-BDB1-6643CFF8363C}"/>
          </ac:picMkLst>
        </pc:picChg>
        <pc:picChg chg="add mod">
          <ac:chgData name="Ofer Zadikario" userId="f36b4b4543f14e71" providerId="LiveId" clId="{1F47B814-6876-4415-841C-B64CD5266B93}" dt="2024-01-27T11:59:25.447" v="21" actId="1076"/>
          <ac:picMkLst>
            <pc:docMk/>
            <pc:sldMk cId="3132623133" sldId="1977"/>
            <ac:picMk id="10" creationId="{63DB1CD9-BC75-89F2-477D-A027AECB4581}"/>
          </ac:picMkLst>
        </pc:picChg>
      </pc:sldChg>
      <pc:sldChg chg="addSp delSp modSp mod">
        <pc:chgData name="Ofer Zadikario" userId="f36b4b4543f14e71" providerId="LiveId" clId="{1F47B814-6876-4415-841C-B64CD5266B93}" dt="2024-01-27T12:03:33.481" v="35" actId="20577"/>
        <pc:sldMkLst>
          <pc:docMk/>
          <pc:sldMk cId="187578326" sldId="1978"/>
        </pc:sldMkLst>
        <pc:spChg chg="mod">
          <ac:chgData name="Ofer Zadikario" userId="f36b4b4543f14e71" providerId="LiveId" clId="{1F47B814-6876-4415-841C-B64CD5266B93}" dt="2024-01-27T12:03:33.481" v="35" actId="20577"/>
          <ac:spMkLst>
            <pc:docMk/>
            <pc:sldMk cId="187578326" sldId="1978"/>
            <ac:spMk id="3" creationId="{4130DC18-A448-4300-ABCE-76B4AF7E6B81}"/>
          </ac:spMkLst>
        </pc:spChg>
        <pc:picChg chg="del">
          <ac:chgData name="Ofer Zadikario" userId="f36b4b4543f14e71" providerId="LiveId" clId="{1F47B814-6876-4415-841C-B64CD5266B93}" dt="2024-01-27T12:02:56.515" v="24" actId="478"/>
          <ac:picMkLst>
            <pc:docMk/>
            <pc:sldMk cId="187578326" sldId="1978"/>
            <ac:picMk id="4" creationId="{7B2C9BC7-152B-4263-B35F-E062F75AAF85}"/>
          </ac:picMkLst>
        </pc:picChg>
        <pc:picChg chg="del">
          <ac:chgData name="Ofer Zadikario" userId="f36b4b4543f14e71" providerId="LiveId" clId="{1F47B814-6876-4415-841C-B64CD5266B93}" dt="2024-01-27T12:00:03.968" v="23" actId="478"/>
          <ac:picMkLst>
            <pc:docMk/>
            <pc:sldMk cId="187578326" sldId="1978"/>
            <ac:picMk id="5" creationId="{6612C931-51E2-4E68-88C6-720D6E22B5FA}"/>
          </ac:picMkLst>
        </pc:picChg>
        <pc:picChg chg="add mod">
          <ac:chgData name="Ofer Zadikario" userId="f36b4b4543f14e71" providerId="LiveId" clId="{1F47B814-6876-4415-841C-B64CD5266B93}" dt="2024-01-27T12:03:01.134" v="26" actId="1076"/>
          <ac:picMkLst>
            <pc:docMk/>
            <pc:sldMk cId="187578326" sldId="1978"/>
            <ac:picMk id="7" creationId="{DA6AB282-3C22-1B60-FDD8-849643F876DF}"/>
          </ac:picMkLst>
        </pc:picChg>
        <pc:picChg chg="del">
          <ac:chgData name="Ofer Zadikario" userId="f36b4b4543f14e71" providerId="LiveId" clId="{1F47B814-6876-4415-841C-B64CD5266B93}" dt="2024-01-27T12:00:00.479" v="22" actId="478"/>
          <ac:picMkLst>
            <pc:docMk/>
            <pc:sldMk cId="187578326" sldId="1978"/>
            <ac:picMk id="9" creationId="{558D529E-5590-421E-AD27-9F346D5A2B4D}"/>
          </ac:picMkLst>
        </pc:picChg>
        <pc:picChg chg="add mod">
          <ac:chgData name="Ofer Zadikario" userId="f36b4b4543f14e71" providerId="LiveId" clId="{1F47B814-6876-4415-841C-B64CD5266B93}" dt="2024-01-27T12:03:26.498" v="28" actId="1076"/>
          <ac:picMkLst>
            <pc:docMk/>
            <pc:sldMk cId="187578326" sldId="1978"/>
            <ac:picMk id="11" creationId="{03A0E664-5C63-9E7B-4FE3-A0EA37C4F061}"/>
          </ac:picMkLst>
        </pc:picChg>
      </pc:sldChg>
      <pc:sldChg chg="addSp delSp modSp mod">
        <pc:chgData name="Ofer Zadikario" userId="f36b4b4543f14e71" providerId="LiveId" clId="{1F47B814-6876-4415-841C-B64CD5266B93}" dt="2024-01-27T12:05:04.767" v="53" actId="1076"/>
        <pc:sldMkLst>
          <pc:docMk/>
          <pc:sldMk cId="2436114190" sldId="1979"/>
        </pc:sldMkLst>
        <pc:spChg chg="mod">
          <ac:chgData name="Ofer Zadikario" userId="f36b4b4543f14e71" providerId="LiveId" clId="{1F47B814-6876-4415-841C-B64CD5266B93}" dt="2024-01-27T12:04:03.570" v="49" actId="20577"/>
          <ac:spMkLst>
            <pc:docMk/>
            <pc:sldMk cId="2436114190" sldId="1979"/>
            <ac:spMk id="3" creationId="{4130DC18-A448-4300-ABCE-76B4AF7E6B81}"/>
          </ac:spMkLst>
        </pc:spChg>
        <pc:picChg chg="add mod">
          <ac:chgData name="Ofer Zadikario" userId="f36b4b4543f14e71" providerId="LiveId" clId="{1F47B814-6876-4415-841C-B64CD5266B93}" dt="2024-01-27T12:05:04.767" v="53" actId="1076"/>
          <ac:picMkLst>
            <pc:docMk/>
            <pc:sldMk cId="2436114190" sldId="1979"/>
            <ac:picMk id="5" creationId="{C04227AA-27BA-51D9-820D-28D2758D9C40}"/>
          </ac:picMkLst>
        </pc:picChg>
        <pc:picChg chg="del mod">
          <ac:chgData name="Ofer Zadikario" userId="f36b4b4543f14e71" providerId="LiveId" clId="{1F47B814-6876-4415-841C-B64CD5266B93}" dt="2024-01-27T12:04:59" v="51" actId="478"/>
          <ac:picMkLst>
            <pc:docMk/>
            <pc:sldMk cId="2436114190" sldId="1979"/>
            <ac:picMk id="7" creationId="{BEBC8447-BE6E-4E6F-9984-01BEE394BF48}"/>
          </ac:picMkLst>
        </pc:picChg>
      </pc:sldChg>
      <pc:sldChg chg="addSp delSp modSp mod">
        <pc:chgData name="Ofer Zadikario" userId="f36b4b4543f14e71" providerId="LiveId" clId="{1F47B814-6876-4415-841C-B64CD5266B93}" dt="2024-01-27T12:09:00.880" v="62" actId="1076"/>
        <pc:sldMkLst>
          <pc:docMk/>
          <pc:sldMk cId="1477441407" sldId="1980"/>
        </pc:sldMkLst>
        <pc:picChg chg="del">
          <ac:chgData name="Ofer Zadikario" userId="f36b4b4543f14e71" providerId="LiveId" clId="{1F47B814-6876-4415-841C-B64CD5266B93}" dt="2024-01-27T12:05:36.302" v="55" actId="478"/>
          <ac:picMkLst>
            <pc:docMk/>
            <pc:sldMk cId="1477441407" sldId="1980"/>
            <ac:picMk id="4" creationId="{613D159E-3C55-486E-962B-82883A8374F8}"/>
          </ac:picMkLst>
        </pc:picChg>
        <pc:picChg chg="del">
          <ac:chgData name="Ofer Zadikario" userId="f36b4b4543f14e71" providerId="LiveId" clId="{1F47B814-6876-4415-841C-B64CD5266B93}" dt="2024-01-27T12:05:32.558" v="54" actId="478"/>
          <ac:picMkLst>
            <pc:docMk/>
            <pc:sldMk cId="1477441407" sldId="1980"/>
            <ac:picMk id="5" creationId="{0F586E93-58B5-4709-A526-0C5A14CB1805}"/>
          </ac:picMkLst>
        </pc:picChg>
        <pc:picChg chg="del">
          <ac:chgData name="Ofer Zadikario" userId="f36b4b4543f14e71" providerId="LiveId" clId="{1F47B814-6876-4415-841C-B64CD5266B93}" dt="2024-01-27T12:07:27.488" v="56" actId="478"/>
          <ac:picMkLst>
            <pc:docMk/>
            <pc:sldMk cId="1477441407" sldId="1980"/>
            <ac:picMk id="6" creationId="{334CD821-E064-47FB-A144-67B6930DCFDB}"/>
          </ac:picMkLst>
        </pc:picChg>
        <pc:picChg chg="add mod">
          <ac:chgData name="Ofer Zadikario" userId="f36b4b4543f14e71" providerId="LiveId" clId="{1F47B814-6876-4415-841C-B64CD5266B93}" dt="2024-01-27T12:07:32.040" v="58" actId="1076"/>
          <ac:picMkLst>
            <pc:docMk/>
            <pc:sldMk cId="1477441407" sldId="1980"/>
            <ac:picMk id="9" creationId="{8C113AC9-C586-2209-E1EB-B4E9A7D825AC}"/>
          </ac:picMkLst>
        </pc:picChg>
        <pc:picChg chg="add mod">
          <ac:chgData name="Ofer Zadikario" userId="f36b4b4543f14e71" providerId="LiveId" clId="{1F47B814-6876-4415-841C-B64CD5266B93}" dt="2024-01-27T12:08:08.814" v="60" actId="1076"/>
          <ac:picMkLst>
            <pc:docMk/>
            <pc:sldMk cId="1477441407" sldId="1980"/>
            <ac:picMk id="11" creationId="{A55E9E10-2E5B-458C-B15A-D474A5795BC6}"/>
          </ac:picMkLst>
        </pc:picChg>
        <pc:picChg chg="add mod">
          <ac:chgData name="Ofer Zadikario" userId="f36b4b4543f14e71" providerId="LiveId" clId="{1F47B814-6876-4415-841C-B64CD5266B93}" dt="2024-01-27T12:09:00.880" v="62" actId="1076"/>
          <ac:picMkLst>
            <pc:docMk/>
            <pc:sldMk cId="1477441407" sldId="1980"/>
            <ac:picMk id="13" creationId="{2B538876-3C71-CB0C-1E39-F8FF39C4BC32}"/>
          </ac:picMkLst>
        </pc:picChg>
      </pc:sldChg>
      <pc:sldChg chg="delSp modSp mod">
        <pc:chgData name="Ofer Zadikario" userId="f36b4b4543f14e71" providerId="LiveId" clId="{1F47B814-6876-4415-841C-B64CD5266B93}" dt="2024-01-27T12:09:47.074" v="64" actId="478"/>
        <pc:sldMkLst>
          <pc:docMk/>
          <pc:sldMk cId="2911347949" sldId="1981"/>
        </pc:sldMkLst>
        <pc:spChg chg="mod">
          <ac:chgData name="Ofer Zadikario" userId="f36b4b4543f14e71" providerId="LiveId" clId="{1F47B814-6876-4415-841C-B64CD5266B93}" dt="2024-01-27T12:09:44.012" v="63" actId="20577"/>
          <ac:spMkLst>
            <pc:docMk/>
            <pc:sldMk cId="2911347949" sldId="1981"/>
            <ac:spMk id="3" creationId="{4130DC18-A448-4300-ABCE-76B4AF7E6B81}"/>
          </ac:spMkLst>
        </pc:spChg>
        <pc:picChg chg="del">
          <ac:chgData name="Ofer Zadikario" userId="f36b4b4543f14e71" providerId="LiveId" clId="{1F47B814-6876-4415-841C-B64CD5266B93}" dt="2024-01-27T12:09:47.074" v="64" actId="478"/>
          <ac:picMkLst>
            <pc:docMk/>
            <pc:sldMk cId="2911347949" sldId="1981"/>
            <ac:picMk id="10" creationId="{E790A4C8-C35E-47A5-B212-9F5768CE653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1/27/2024 11:58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3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53713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9" r:id="rId16"/>
  </p:sldLayoutIdLs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0FD78-B5E6-FE4A-8332-386F1951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47" y="1384390"/>
            <a:ext cx="9859116" cy="2139688"/>
          </a:xfrm>
        </p:spPr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Maui</a:t>
            </a:r>
            <a:br>
              <a:rPr lang="en-US" dirty="0"/>
            </a:br>
            <a:r>
              <a:rPr lang="en-US" dirty="0"/>
              <a:t>Collections View</a:t>
            </a:r>
          </a:p>
        </p:txBody>
      </p:sp>
    </p:spTree>
    <p:extLst>
      <p:ext uri="{BB962C8B-B14F-4D97-AF65-F5344CB8AC3E}">
        <p14:creationId xmlns:p14="http://schemas.microsoft.com/office/powerpoint/2010/main" val="182083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1C9383-5FA4-430A-9B95-D157DAC1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View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130DC18-A448-4300-ABCE-76B4AF7E6B81}"/>
              </a:ext>
            </a:extLst>
          </p:cNvPr>
          <p:cNvSpPr txBox="1"/>
          <p:nvPr/>
        </p:nvSpPr>
        <p:spPr>
          <a:xfrm>
            <a:off x="522514" y="1371600"/>
            <a:ext cx="7357462" cy="4105739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Sometimes we want to display a list of items on the screen that are based on a list of objects. For example, a list links to news articles, list of contacts, list of pictures, </a:t>
            </a: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etc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… Collection view was made especially for such cases!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99BB2C7-BF22-4605-BFD5-0E26841CA0C4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0315D85-9659-4E89-98D0-588474D2C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311" y="11600"/>
            <a:ext cx="3283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3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1C9383-5FA4-430A-9B95-D157DAC1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Collection View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130DC18-A448-4300-ABCE-76B4AF7E6B81}"/>
              </a:ext>
            </a:extLst>
          </p:cNvPr>
          <p:cNvSpPr txBox="1"/>
          <p:nvPr/>
        </p:nvSpPr>
        <p:spPr>
          <a:xfrm>
            <a:off x="522514" y="1371600"/>
            <a:ext cx="7357462" cy="345017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Concept of </a:t>
            </a: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ViewModel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(in short)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</a:t>
            </a: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ItemSource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property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</a:t>
            </a: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DataTemplate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of</a:t>
            </a:r>
            <a:b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Item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99BB2C7-BF22-4605-BFD5-0E26841CA0C4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0315D85-9659-4E89-98D0-588474D2C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805" y="2079809"/>
            <a:ext cx="2190443" cy="4574635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3B1DFD0A-2BB8-4C4F-AC57-C22DB0B2B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020" y="2097739"/>
            <a:ext cx="4474785" cy="448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3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1C9383-5FA4-430A-9B95-D157DAC1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Layout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130DC18-A448-4300-ABCE-76B4AF7E6B81}"/>
              </a:ext>
            </a:extLst>
          </p:cNvPr>
          <p:cNvSpPr txBox="1"/>
          <p:nvPr/>
        </p:nvSpPr>
        <p:spPr>
          <a:xfrm>
            <a:off x="485692" y="1144534"/>
            <a:ext cx="7357462" cy="2409890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ItemsLayout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property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Orientation and Span properties inside the </a:t>
            </a: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GridItemsLayout</a:t>
            </a: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99BB2C7-BF22-4605-BFD5-0E26841CA0C4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4342CEF-4857-4304-A3D9-AFBB9A8A8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222" y="2097738"/>
            <a:ext cx="2268124" cy="4760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DB1CD9-BC75-89F2-477D-A027AECB4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626" y="4088316"/>
            <a:ext cx="4007056" cy="7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2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1C9383-5FA4-430A-9B95-D157DAC1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Mode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130DC18-A448-4300-ABCE-76B4AF7E6B81}"/>
              </a:ext>
            </a:extLst>
          </p:cNvPr>
          <p:cNvSpPr txBox="1"/>
          <p:nvPr/>
        </p:nvSpPr>
        <p:spPr>
          <a:xfrm>
            <a:off x="522514" y="1371600"/>
            <a:ext cx="7357462" cy="1966692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Selection Mode property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SelectionChanged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Command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99BB2C7-BF22-4605-BFD5-0E26841CA0C4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AB282-3C22-1B60-FDD8-849643F87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644" y="399332"/>
            <a:ext cx="3740342" cy="55438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A0E664-5C63-9E7B-4FE3-A0EA37C4F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44" y="4374406"/>
            <a:ext cx="8763450" cy="7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1C9383-5FA4-430A-9B95-D157DAC1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Menu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130DC18-A448-4300-ABCE-76B4AF7E6B81}"/>
              </a:ext>
            </a:extLst>
          </p:cNvPr>
          <p:cNvSpPr txBox="1"/>
          <p:nvPr/>
        </p:nvSpPr>
        <p:spPr>
          <a:xfrm>
            <a:off x="40340" y="1058115"/>
            <a:ext cx="7357462" cy="3096232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Swipe View, Left/Right Items, Swipe Item properties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Icon must be in Images folder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Command and Command Parameter with Data binding!</a:t>
            </a:r>
            <a:endParaRPr lang="en-US" sz="2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99BB2C7-BF22-4605-BFD5-0E26841CA0C4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334CD821-E064-47FB-A144-67B6930DC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684" y="0"/>
            <a:ext cx="330797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4227AA-27BA-51D9-820D-28D2758D9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88" y="3652885"/>
            <a:ext cx="9449286" cy="254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1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1C9383-5FA4-430A-9B95-D157DAC1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View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130DC18-A448-4300-ABCE-76B4AF7E6B81}"/>
              </a:ext>
            </a:extLst>
          </p:cNvPr>
          <p:cNvSpPr txBox="1"/>
          <p:nvPr/>
        </p:nvSpPr>
        <p:spPr>
          <a:xfrm>
            <a:off x="110138" y="1425668"/>
            <a:ext cx="7357462" cy="1855893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Refresh View Class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Command property and implementation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99BB2C7-BF22-4605-BFD5-0E26841CA0C4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113AC9-C586-2209-E1EB-B4E9A7D82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118" y="451706"/>
            <a:ext cx="3727642" cy="4800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5E9E10-2E5B-458C-B15A-D474A5795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47" y="2687437"/>
            <a:ext cx="6159817" cy="5334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538876-3C71-CB0C-1E39-F8FF39C4B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19" y="3336496"/>
            <a:ext cx="4108661" cy="32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4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1C9383-5FA4-430A-9B95-D157DAC1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130DC18-A448-4300-ABCE-76B4AF7E6B81}"/>
              </a:ext>
            </a:extLst>
          </p:cNvPr>
          <p:cNvSpPr txBox="1"/>
          <p:nvPr/>
        </p:nvSpPr>
        <p:spPr>
          <a:xfrm>
            <a:off x="522514" y="1371600"/>
            <a:ext cx="11094098" cy="2188291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Write an application that shows a list of monkeys.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 swipe right – a delete button appears. Click on this button deletes the monkey from the list.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 Swipe down – a refresh happens and all monkeys are loaded back (also those that you have deleted before)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99BB2C7-BF22-4605-BFD5-0E26841CA0C4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D9B3639-30C3-4045-A627-CBC4592E0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869" y="3429000"/>
            <a:ext cx="1600320" cy="335869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BCA35589-50A3-482B-B7C1-BA7F636DC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141" y="3429000"/>
            <a:ext cx="1581483" cy="335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47949"/>
      </p:ext>
    </p:extLst>
  </p:cSld>
  <p:clrMapOvr>
    <a:masterClrMapping/>
  </p:clrMapOvr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5" ma:contentTypeDescription="Create a new document." ma:contentTypeScope="" ma:versionID="3a81cc4177a2cfbc51d69d3922f78c36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b609d5801db63fe484c47c44deb589b2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C7A57B-883B-4750-9166-6F76DB12FD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12222</TotalTime>
  <Words>213</Words>
  <Application>Microsoft Office PowerPoint</Application>
  <PresentationFormat>Widescreen</PresentationFormat>
  <Paragraphs>28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.Net Maui Collections View</vt:lpstr>
      <vt:lpstr>Collection View</vt:lpstr>
      <vt:lpstr>Basic Collection View</vt:lpstr>
      <vt:lpstr>Item Layout</vt:lpstr>
      <vt:lpstr>Selection Mode</vt:lpstr>
      <vt:lpstr>Context Menu</vt:lpstr>
      <vt:lpstr>Refresh View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Ofer Zadikario</cp:lastModifiedBy>
  <cp:revision>24</cp:revision>
  <dcterms:created xsi:type="dcterms:W3CDTF">2018-01-09T22:22:16Z</dcterms:created>
  <dcterms:modified xsi:type="dcterms:W3CDTF">2024-01-27T12:09:50Z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